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6" r:id="rId6"/>
    <p:sldId id="266" r:id="rId7"/>
    <p:sldId id="267" r:id="rId8"/>
    <p:sldId id="268" r:id="rId9"/>
    <p:sldId id="259" r:id="rId10"/>
    <p:sldId id="258" r:id="rId11"/>
    <p:sldId id="269" r:id="rId12"/>
    <p:sldId id="270" r:id="rId13"/>
    <p:sldId id="271" r:id="rId14"/>
    <p:sldId id="264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nshu tomer" userId="82b8be1287f1a363" providerId="LiveId" clId="{F65528EB-F31A-4D39-9876-47A6BF512CED}"/>
    <pc:docChg chg="undo custSel modSld">
      <pc:chgData name="divyanshu tomer" userId="82b8be1287f1a363" providerId="LiveId" clId="{F65528EB-F31A-4D39-9876-47A6BF512CED}" dt="2021-05-11T15:14:08.744" v="308" actId="20577"/>
      <pc:docMkLst>
        <pc:docMk/>
      </pc:docMkLst>
      <pc:sldChg chg="modSp mod">
        <pc:chgData name="divyanshu tomer" userId="82b8be1287f1a363" providerId="LiveId" clId="{F65528EB-F31A-4D39-9876-47A6BF512CED}" dt="2021-05-11T15:03:06.317" v="220" actId="1076"/>
        <pc:sldMkLst>
          <pc:docMk/>
          <pc:sldMk cId="0" sldId="259"/>
        </pc:sldMkLst>
        <pc:graphicFrameChg chg="mod modGraphic">
          <ac:chgData name="divyanshu tomer" userId="82b8be1287f1a363" providerId="LiveId" clId="{F65528EB-F31A-4D39-9876-47A6BF512CED}" dt="2021-05-11T15:03:06.317" v="220" actId="1076"/>
          <ac:graphicFrameMkLst>
            <pc:docMk/>
            <pc:sldMk cId="0" sldId="259"/>
            <ac:graphicFrameMk id="3" creationId="{65D6E0D3-59F4-41FD-9401-E08FB6BEA651}"/>
          </ac:graphicFrameMkLst>
        </pc:graphicFrameChg>
      </pc:sldChg>
      <pc:sldChg chg="modSp mod">
        <pc:chgData name="divyanshu tomer" userId="82b8be1287f1a363" providerId="LiveId" clId="{F65528EB-F31A-4D39-9876-47A6BF512CED}" dt="2021-05-11T15:14:08.744" v="308" actId="20577"/>
        <pc:sldMkLst>
          <pc:docMk/>
          <pc:sldMk cId="0" sldId="264"/>
        </pc:sldMkLst>
        <pc:spChg chg="mod">
          <ac:chgData name="divyanshu tomer" userId="82b8be1287f1a363" providerId="LiveId" clId="{F65528EB-F31A-4D39-9876-47A6BF512CED}" dt="2021-05-11T15:14:08.744" v="308" actId="20577"/>
          <ac:spMkLst>
            <pc:docMk/>
            <pc:sldMk cId="0" sldId="264"/>
            <ac:spMk id="8" creationId="{F9973C09-F636-4499-99F3-ECA4BD64B332}"/>
          </ac:spMkLst>
        </pc:spChg>
      </pc:sldChg>
      <pc:sldChg chg="modSp mod">
        <pc:chgData name="divyanshu tomer" userId="82b8be1287f1a363" providerId="LiveId" clId="{F65528EB-F31A-4D39-9876-47A6BF512CED}" dt="2021-05-11T15:03:43.393" v="222" actId="14100"/>
        <pc:sldMkLst>
          <pc:docMk/>
          <pc:sldMk cId="2046984789" sldId="266"/>
        </pc:sldMkLst>
        <pc:picChg chg="mod">
          <ac:chgData name="divyanshu tomer" userId="82b8be1287f1a363" providerId="LiveId" clId="{F65528EB-F31A-4D39-9876-47A6BF512CED}" dt="2021-05-11T15:03:43.393" v="222" actId="14100"/>
          <ac:picMkLst>
            <pc:docMk/>
            <pc:sldMk cId="2046984789" sldId="266"/>
            <ac:picMk id="8" creationId="{FCFE2963-8241-4727-8883-7C5CC3D64085}"/>
          </ac:picMkLst>
        </pc:picChg>
      </pc:sldChg>
      <pc:sldChg chg="addSp delSp modSp mod">
        <pc:chgData name="divyanshu tomer" userId="82b8be1287f1a363" providerId="LiveId" clId="{F65528EB-F31A-4D39-9876-47A6BF512CED}" dt="2021-05-11T15:11:06.041" v="288" actId="1076"/>
        <pc:sldMkLst>
          <pc:docMk/>
          <pc:sldMk cId="4208475124" sldId="267"/>
        </pc:sldMkLst>
        <pc:spChg chg="mod">
          <ac:chgData name="divyanshu tomer" userId="82b8be1287f1a363" providerId="LiveId" clId="{F65528EB-F31A-4D39-9876-47A6BF512CED}" dt="2021-05-11T15:06:31.512" v="257" actId="1076"/>
          <ac:spMkLst>
            <pc:docMk/>
            <pc:sldMk cId="4208475124" sldId="267"/>
            <ac:spMk id="2" creationId="{00000000-0000-0000-0000-000000000000}"/>
          </ac:spMkLst>
        </pc:spChg>
        <pc:spChg chg="del mod">
          <ac:chgData name="divyanshu tomer" userId="82b8be1287f1a363" providerId="LiveId" clId="{F65528EB-F31A-4D39-9876-47A6BF512CED}" dt="2021-05-11T15:10:40.184" v="282" actId="478"/>
          <ac:spMkLst>
            <pc:docMk/>
            <pc:sldMk cId="4208475124" sldId="267"/>
            <ac:spMk id="3" creationId="{00000000-0000-0000-0000-000000000000}"/>
          </ac:spMkLst>
        </pc:spChg>
        <pc:spChg chg="add del mod">
          <ac:chgData name="divyanshu tomer" userId="82b8be1287f1a363" providerId="LiveId" clId="{F65528EB-F31A-4D39-9876-47A6BF512CED}" dt="2021-05-11T15:10:43.335" v="283" actId="478"/>
          <ac:spMkLst>
            <pc:docMk/>
            <pc:sldMk cId="4208475124" sldId="267"/>
            <ac:spMk id="8" creationId="{926B66FE-4A91-48A8-9745-9240D194C4B3}"/>
          </ac:spMkLst>
        </pc:spChg>
        <pc:graphicFrameChg chg="add mod modGraphic">
          <ac:chgData name="divyanshu tomer" userId="82b8be1287f1a363" providerId="LiveId" clId="{F65528EB-F31A-4D39-9876-47A6BF512CED}" dt="2021-05-11T15:11:06.041" v="288" actId="1076"/>
          <ac:graphicFrameMkLst>
            <pc:docMk/>
            <pc:sldMk cId="4208475124" sldId="267"/>
            <ac:graphicFrameMk id="4" creationId="{D64831D0-058B-40BB-A2F2-741A01D50BAC}"/>
          </ac:graphicFrameMkLst>
        </pc:graphicFrameChg>
      </pc:sldChg>
      <pc:sldChg chg="addSp delSp modSp mod">
        <pc:chgData name="divyanshu tomer" userId="82b8be1287f1a363" providerId="LiveId" clId="{F65528EB-F31A-4D39-9876-47A6BF512CED}" dt="2021-05-11T15:04:25.337" v="224" actId="113"/>
        <pc:sldMkLst>
          <pc:docMk/>
          <pc:sldMk cId="3357514327" sldId="269"/>
        </pc:sldMkLst>
        <pc:spChg chg="mod">
          <ac:chgData name="divyanshu tomer" userId="82b8be1287f1a363" providerId="LiveId" clId="{F65528EB-F31A-4D39-9876-47A6BF512CED}" dt="2021-05-11T15:04:25.337" v="224" actId="113"/>
          <ac:spMkLst>
            <pc:docMk/>
            <pc:sldMk cId="3357514327" sldId="269"/>
            <ac:spMk id="2" creationId="{00000000-0000-0000-0000-000000000000}"/>
          </ac:spMkLst>
        </pc:spChg>
        <pc:spChg chg="mod">
          <ac:chgData name="divyanshu tomer" userId="82b8be1287f1a363" providerId="LiveId" clId="{F65528EB-F31A-4D39-9876-47A6BF512CED}" dt="2021-05-11T14:49:23.915" v="45" actId="688"/>
          <ac:spMkLst>
            <pc:docMk/>
            <pc:sldMk cId="3357514327" sldId="269"/>
            <ac:spMk id="3" creationId="{0E369425-46DD-4DBB-A62A-3C911D37EA17}"/>
          </ac:spMkLst>
        </pc:spChg>
        <pc:spChg chg="mod">
          <ac:chgData name="divyanshu tomer" userId="82b8be1287f1a363" providerId="LiveId" clId="{F65528EB-F31A-4D39-9876-47A6BF512CED}" dt="2021-05-11T14:48:09.481" v="38" actId="14100"/>
          <ac:spMkLst>
            <pc:docMk/>
            <pc:sldMk cId="3357514327" sldId="269"/>
            <ac:spMk id="5" creationId="{8C283D9B-DE27-4CCA-9164-26CDC9D605F2}"/>
          </ac:spMkLst>
        </pc:spChg>
        <pc:spChg chg="del mod">
          <ac:chgData name="divyanshu tomer" userId="82b8be1287f1a363" providerId="LiveId" clId="{F65528EB-F31A-4D39-9876-47A6BF512CED}" dt="2021-05-11T14:48:57.870" v="42" actId="478"/>
          <ac:spMkLst>
            <pc:docMk/>
            <pc:sldMk cId="3357514327" sldId="269"/>
            <ac:spMk id="8" creationId="{AC2D31A6-C923-4F46-9BCD-68E0228312E9}"/>
          </ac:spMkLst>
        </pc:spChg>
        <pc:spChg chg="mod">
          <ac:chgData name="divyanshu tomer" userId="82b8be1287f1a363" providerId="LiveId" clId="{F65528EB-F31A-4D39-9876-47A6BF512CED}" dt="2021-05-11T14:49:19.086" v="44" actId="14100"/>
          <ac:spMkLst>
            <pc:docMk/>
            <pc:sldMk cId="3357514327" sldId="269"/>
            <ac:spMk id="19" creationId="{5B0AFAEF-42AD-47C8-9B67-16166ACDF8E5}"/>
          </ac:spMkLst>
        </pc:spChg>
        <pc:spChg chg="mod">
          <ac:chgData name="divyanshu tomer" userId="82b8be1287f1a363" providerId="LiveId" clId="{F65528EB-F31A-4D39-9876-47A6BF512CED}" dt="2021-05-11T14:50:00.468" v="48" actId="1076"/>
          <ac:spMkLst>
            <pc:docMk/>
            <pc:sldMk cId="3357514327" sldId="269"/>
            <ac:spMk id="21" creationId="{E8BE8ECF-AA6E-4DD3-ADD0-612F0B1E235D}"/>
          </ac:spMkLst>
        </pc:spChg>
        <pc:spChg chg="mod">
          <ac:chgData name="divyanshu tomer" userId="82b8be1287f1a363" providerId="LiveId" clId="{F65528EB-F31A-4D39-9876-47A6BF512CED}" dt="2021-05-11T14:50:24.100" v="50" actId="207"/>
          <ac:spMkLst>
            <pc:docMk/>
            <pc:sldMk cId="3357514327" sldId="269"/>
            <ac:spMk id="23" creationId="{1DA29D9A-DD96-43EF-B182-868A71CA63FC}"/>
          </ac:spMkLst>
        </pc:spChg>
        <pc:spChg chg="mod">
          <ac:chgData name="divyanshu tomer" userId="82b8be1287f1a363" providerId="LiveId" clId="{F65528EB-F31A-4D39-9876-47A6BF512CED}" dt="2021-05-11T14:52:05.346" v="159" actId="20577"/>
          <ac:spMkLst>
            <pc:docMk/>
            <pc:sldMk cId="3357514327" sldId="269"/>
            <ac:spMk id="27" creationId="{5BC79C1B-DDB2-464B-ABAC-AB735A52A176}"/>
          </ac:spMkLst>
        </pc:spChg>
        <pc:spChg chg="del topLvl">
          <ac:chgData name="divyanshu tomer" userId="82b8be1287f1a363" providerId="LiveId" clId="{F65528EB-F31A-4D39-9876-47A6BF512CED}" dt="2021-05-11T14:47:43.312" v="31" actId="478"/>
          <ac:spMkLst>
            <pc:docMk/>
            <pc:sldMk cId="3357514327" sldId="269"/>
            <ac:spMk id="28" creationId="{5BFF15B5-B6C3-4E20-967D-9B191EBA50C9}"/>
          </ac:spMkLst>
        </pc:spChg>
        <pc:spChg chg="del mod topLvl">
          <ac:chgData name="divyanshu tomer" userId="82b8be1287f1a363" providerId="LiveId" clId="{F65528EB-F31A-4D39-9876-47A6BF512CED}" dt="2021-05-11T14:47:40.600" v="30" actId="478"/>
          <ac:spMkLst>
            <pc:docMk/>
            <pc:sldMk cId="3357514327" sldId="269"/>
            <ac:spMk id="29" creationId="{6A76CCF2-B0FA-4F8F-8B47-90D77F8752F3}"/>
          </ac:spMkLst>
        </pc:spChg>
        <pc:spChg chg="mod">
          <ac:chgData name="divyanshu tomer" userId="82b8be1287f1a363" providerId="LiveId" clId="{F65528EB-F31A-4D39-9876-47A6BF512CED}" dt="2021-05-11T14:47:21.454" v="28" actId="20577"/>
          <ac:spMkLst>
            <pc:docMk/>
            <pc:sldMk cId="3357514327" sldId="269"/>
            <ac:spMk id="31" creationId="{581D9412-6870-452F-A54C-AFA568D05E5F}"/>
          </ac:spMkLst>
        </pc:spChg>
        <pc:spChg chg="mod">
          <ac:chgData name="divyanshu tomer" userId="82b8be1287f1a363" providerId="LiveId" clId="{F65528EB-F31A-4D39-9876-47A6BF512CED}" dt="2021-05-11T14:49:34.884" v="47" actId="1076"/>
          <ac:spMkLst>
            <pc:docMk/>
            <pc:sldMk cId="3357514327" sldId="269"/>
            <ac:spMk id="32" creationId="{F39FCDB2-A9A9-4E6B-B751-8693E822C3B4}"/>
          </ac:spMkLst>
        </pc:spChg>
        <pc:spChg chg="del">
          <ac:chgData name="divyanshu tomer" userId="82b8be1287f1a363" providerId="LiveId" clId="{F65528EB-F31A-4D39-9876-47A6BF512CED}" dt="2021-05-11T14:50:33.567" v="51" actId="478"/>
          <ac:spMkLst>
            <pc:docMk/>
            <pc:sldMk cId="3357514327" sldId="269"/>
            <ac:spMk id="33" creationId="{BF5F8BAD-E84B-4446-940E-305759CFC48A}"/>
          </ac:spMkLst>
        </pc:spChg>
        <pc:spChg chg="del mod">
          <ac:chgData name="divyanshu tomer" userId="82b8be1287f1a363" providerId="LiveId" clId="{F65528EB-F31A-4D39-9876-47A6BF512CED}" dt="2021-05-11T14:50:35.721" v="53" actId="478"/>
          <ac:spMkLst>
            <pc:docMk/>
            <pc:sldMk cId="3357514327" sldId="269"/>
            <ac:spMk id="34" creationId="{DB82891B-BD1B-4AE0-8AF4-F3B2C5180F0B}"/>
          </ac:spMkLst>
        </pc:spChg>
        <pc:spChg chg="mod">
          <ac:chgData name="divyanshu tomer" userId="82b8be1287f1a363" providerId="LiveId" clId="{F65528EB-F31A-4D39-9876-47A6BF512CED}" dt="2021-05-11T14:47:50.266" v="32"/>
          <ac:spMkLst>
            <pc:docMk/>
            <pc:sldMk cId="3357514327" sldId="269"/>
            <ac:spMk id="37" creationId="{65BDFE17-895C-453E-86DF-68C94F9C7161}"/>
          </ac:spMkLst>
        </pc:spChg>
        <pc:spChg chg="mod">
          <ac:chgData name="divyanshu tomer" userId="82b8be1287f1a363" providerId="LiveId" clId="{F65528EB-F31A-4D39-9876-47A6BF512CED}" dt="2021-05-11T14:47:50.266" v="32"/>
          <ac:spMkLst>
            <pc:docMk/>
            <pc:sldMk cId="3357514327" sldId="269"/>
            <ac:spMk id="38" creationId="{A95AE404-518E-4B49-AA51-1A6835C46740}"/>
          </ac:spMkLst>
        </pc:spChg>
        <pc:spChg chg="mod">
          <ac:chgData name="divyanshu tomer" userId="82b8be1287f1a363" providerId="LiveId" clId="{F65528EB-F31A-4D39-9876-47A6BF512CED}" dt="2021-05-11T14:50:41.414" v="54"/>
          <ac:spMkLst>
            <pc:docMk/>
            <pc:sldMk cId="3357514327" sldId="269"/>
            <ac:spMk id="40" creationId="{D7565B95-370C-456B-A179-1153385BCF12}"/>
          </ac:spMkLst>
        </pc:spChg>
        <pc:spChg chg="mod">
          <ac:chgData name="divyanshu tomer" userId="82b8be1287f1a363" providerId="LiveId" clId="{F65528EB-F31A-4D39-9876-47A6BF512CED}" dt="2021-05-11T14:51:10.814" v="85" actId="20577"/>
          <ac:spMkLst>
            <pc:docMk/>
            <pc:sldMk cId="3357514327" sldId="269"/>
            <ac:spMk id="41" creationId="{505B7FD8-8EAC-4B07-853D-93300FD83AE3}"/>
          </ac:spMkLst>
        </pc:spChg>
        <pc:spChg chg="add mod">
          <ac:chgData name="divyanshu tomer" userId="82b8be1287f1a363" providerId="LiveId" clId="{F65528EB-F31A-4D39-9876-47A6BF512CED}" dt="2021-05-11T14:50:58.868" v="59" actId="14100"/>
          <ac:spMkLst>
            <pc:docMk/>
            <pc:sldMk cId="3357514327" sldId="269"/>
            <ac:spMk id="42" creationId="{E901AA69-4DD8-470B-AC85-4CAD258BC7BB}"/>
          </ac:spMkLst>
        </pc:spChg>
        <pc:spChg chg="mod">
          <ac:chgData name="divyanshu tomer" userId="82b8be1287f1a363" providerId="LiveId" clId="{F65528EB-F31A-4D39-9876-47A6BF512CED}" dt="2021-05-11T14:51:16.929" v="86"/>
          <ac:spMkLst>
            <pc:docMk/>
            <pc:sldMk cId="3357514327" sldId="269"/>
            <ac:spMk id="44" creationId="{A97C9FCF-2E77-44A7-B2A1-DF986BA468D1}"/>
          </ac:spMkLst>
        </pc:spChg>
        <pc:spChg chg="mod">
          <ac:chgData name="divyanshu tomer" userId="82b8be1287f1a363" providerId="LiveId" clId="{F65528EB-F31A-4D39-9876-47A6BF512CED}" dt="2021-05-11T14:51:37.307" v="113" actId="20577"/>
          <ac:spMkLst>
            <pc:docMk/>
            <pc:sldMk cId="3357514327" sldId="269"/>
            <ac:spMk id="45" creationId="{B56AC773-4D0E-4918-9BA9-419D9AAE2DFC}"/>
          </ac:spMkLst>
        </pc:spChg>
        <pc:spChg chg="add mod">
          <ac:chgData name="divyanshu tomer" userId="82b8be1287f1a363" providerId="LiveId" clId="{F65528EB-F31A-4D39-9876-47A6BF512CED}" dt="2021-05-11T14:51:27.835" v="89" actId="1076"/>
          <ac:spMkLst>
            <pc:docMk/>
            <pc:sldMk cId="3357514327" sldId="269"/>
            <ac:spMk id="46" creationId="{1D143BAF-60F5-4D9C-8C74-E2B27DFD8AF6}"/>
          </ac:spMkLst>
        </pc:spChg>
        <pc:spChg chg="add mod">
          <ac:chgData name="divyanshu tomer" userId="82b8be1287f1a363" providerId="LiveId" clId="{F65528EB-F31A-4D39-9876-47A6BF512CED}" dt="2021-05-11T14:53:32.619" v="175" actId="1076"/>
          <ac:spMkLst>
            <pc:docMk/>
            <pc:sldMk cId="3357514327" sldId="269"/>
            <ac:spMk id="47" creationId="{9365762E-71EA-47ED-9B83-97A82EF4064C}"/>
          </ac:spMkLst>
        </pc:spChg>
        <pc:spChg chg="mod">
          <ac:chgData name="divyanshu tomer" userId="82b8be1287f1a363" providerId="LiveId" clId="{F65528EB-F31A-4D39-9876-47A6BF512CED}" dt="2021-05-11T14:53:01.306" v="166"/>
          <ac:spMkLst>
            <pc:docMk/>
            <pc:sldMk cId="3357514327" sldId="269"/>
            <ac:spMk id="49" creationId="{2668EA91-55E3-4853-AB11-8DC444A0D76E}"/>
          </ac:spMkLst>
        </pc:spChg>
        <pc:spChg chg="mod">
          <ac:chgData name="divyanshu tomer" userId="82b8be1287f1a363" providerId="LiveId" clId="{F65528EB-F31A-4D39-9876-47A6BF512CED}" dt="2021-05-11T14:53:01.306" v="166"/>
          <ac:spMkLst>
            <pc:docMk/>
            <pc:sldMk cId="3357514327" sldId="269"/>
            <ac:spMk id="50" creationId="{B4863CD2-9DA0-4CA3-8DD3-44BCE8C504F8}"/>
          </ac:spMkLst>
        </pc:spChg>
        <pc:spChg chg="add mod">
          <ac:chgData name="divyanshu tomer" userId="82b8be1287f1a363" providerId="LiveId" clId="{F65528EB-F31A-4D39-9876-47A6BF512CED}" dt="2021-05-11T14:53:56.457" v="177" actId="1076"/>
          <ac:spMkLst>
            <pc:docMk/>
            <pc:sldMk cId="3357514327" sldId="269"/>
            <ac:spMk id="51" creationId="{2E6E1BEA-2718-405B-B248-6AB64258368B}"/>
          </ac:spMkLst>
        </pc:spChg>
        <pc:grpChg chg="mod">
          <ac:chgData name="divyanshu tomer" userId="82b8be1287f1a363" providerId="LiveId" clId="{F65528EB-F31A-4D39-9876-47A6BF512CED}" dt="2021-05-11T14:48:48.895" v="40" actId="1076"/>
          <ac:grpSpMkLst>
            <pc:docMk/>
            <pc:sldMk cId="3357514327" sldId="269"/>
            <ac:grpSpMk id="11" creationId="{D8BE7A4D-0952-4CCE-B4D5-5EA8630027CD}"/>
          </ac:grpSpMkLst>
        </pc:grpChg>
        <pc:grpChg chg="del">
          <ac:chgData name="divyanshu tomer" userId="82b8be1287f1a363" providerId="LiveId" clId="{F65528EB-F31A-4D39-9876-47A6BF512CED}" dt="2021-05-11T14:47:40.600" v="30" actId="478"/>
          <ac:grpSpMkLst>
            <pc:docMk/>
            <pc:sldMk cId="3357514327" sldId="269"/>
            <ac:grpSpMk id="12" creationId="{5944903B-1814-4640-B963-6649C6729624}"/>
          </ac:grpSpMkLst>
        </pc:grpChg>
        <pc:grpChg chg="mod">
          <ac:chgData name="divyanshu tomer" userId="82b8be1287f1a363" providerId="LiveId" clId="{F65528EB-F31A-4D39-9876-47A6BF512CED}" dt="2021-05-11T14:53:29.258" v="174" actId="1076"/>
          <ac:grpSpMkLst>
            <pc:docMk/>
            <pc:sldMk cId="3357514327" sldId="269"/>
            <ac:grpSpMk id="13" creationId="{3A70637F-D752-40B2-9A50-9F38A0F6680B}"/>
          </ac:grpSpMkLst>
        </pc:grpChg>
        <pc:grpChg chg="del">
          <ac:chgData name="divyanshu tomer" userId="82b8be1287f1a363" providerId="LiveId" clId="{F65528EB-F31A-4D39-9876-47A6BF512CED}" dt="2021-05-11T14:48:02.348" v="35" actId="478"/>
          <ac:grpSpMkLst>
            <pc:docMk/>
            <pc:sldMk cId="3357514327" sldId="269"/>
            <ac:grpSpMk id="14" creationId="{F3AD6677-7B63-49D3-8236-4BE2C5BAA5C9}"/>
          </ac:grpSpMkLst>
        </pc:grpChg>
        <pc:grpChg chg="add del mod">
          <ac:chgData name="divyanshu tomer" userId="82b8be1287f1a363" providerId="LiveId" clId="{F65528EB-F31A-4D39-9876-47A6BF512CED}" dt="2021-05-11T14:47:56.210" v="34" actId="478"/>
          <ac:grpSpMkLst>
            <pc:docMk/>
            <pc:sldMk cId="3357514327" sldId="269"/>
            <ac:grpSpMk id="36" creationId="{E63313DD-B716-4236-BEF2-C12C5364CECF}"/>
          </ac:grpSpMkLst>
        </pc:grpChg>
        <pc:grpChg chg="add mod">
          <ac:chgData name="divyanshu tomer" userId="82b8be1287f1a363" providerId="LiveId" clId="{F65528EB-F31A-4D39-9876-47A6BF512CED}" dt="2021-05-11T14:50:45.849" v="55" actId="1076"/>
          <ac:grpSpMkLst>
            <pc:docMk/>
            <pc:sldMk cId="3357514327" sldId="269"/>
            <ac:grpSpMk id="39" creationId="{C0B5DCCE-D0BE-4188-88C8-C1C3A1211EE9}"/>
          </ac:grpSpMkLst>
        </pc:grpChg>
        <pc:grpChg chg="add mod">
          <ac:chgData name="divyanshu tomer" userId="82b8be1287f1a363" providerId="LiveId" clId="{F65528EB-F31A-4D39-9876-47A6BF512CED}" dt="2021-05-11T14:51:21.800" v="87" actId="1076"/>
          <ac:grpSpMkLst>
            <pc:docMk/>
            <pc:sldMk cId="3357514327" sldId="269"/>
            <ac:grpSpMk id="43" creationId="{1AB7CEB6-1EDE-4AF2-90C2-8EA3D6BBE5FF}"/>
          </ac:grpSpMkLst>
        </pc:grpChg>
        <pc:grpChg chg="add mod">
          <ac:chgData name="divyanshu tomer" userId="82b8be1287f1a363" providerId="LiveId" clId="{F65528EB-F31A-4D39-9876-47A6BF512CED}" dt="2021-05-11T14:53:45.225" v="176" actId="14100"/>
          <ac:grpSpMkLst>
            <pc:docMk/>
            <pc:sldMk cId="3357514327" sldId="269"/>
            <ac:grpSpMk id="48" creationId="{CF25EEE1-7C32-44D6-B336-964BA5BE7472}"/>
          </ac:grpSpMkLst>
        </pc:grpChg>
      </pc:sldChg>
    </pc:docChg>
  </pc:docChgLst>
  <pc:docChgLst>
    <pc:chgData name="divyanshu tomer" userId="82b8be1287f1a363" providerId="LiveId" clId="{8277A66C-700E-4F6C-BE78-3805DB9FBE0D}"/>
    <pc:docChg chg="undo custSel addSld delSld modSld">
      <pc:chgData name="divyanshu tomer" userId="82b8be1287f1a363" providerId="LiveId" clId="{8277A66C-700E-4F6C-BE78-3805DB9FBE0D}" dt="2021-03-10T08:36:47.260" v="596" actId="20577"/>
      <pc:docMkLst>
        <pc:docMk/>
      </pc:docMkLst>
      <pc:sldChg chg="addSp delSp modSp mod">
        <pc:chgData name="divyanshu tomer" userId="82b8be1287f1a363" providerId="LiveId" clId="{8277A66C-700E-4F6C-BE78-3805DB9FBE0D}" dt="2021-03-10T08:00:02.937" v="524"/>
        <pc:sldMkLst>
          <pc:docMk/>
          <pc:sldMk cId="0" sldId="258"/>
        </pc:sldMkLst>
        <pc:spChg chg="del">
          <ac:chgData name="divyanshu tomer" userId="82b8be1287f1a363" providerId="LiveId" clId="{8277A66C-700E-4F6C-BE78-3805DB9FBE0D}" dt="2021-03-10T07:24:21.044" v="470" actId="478"/>
          <ac:spMkLst>
            <pc:docMk/>
            <pc:sldMk cId="0" sldId="258"/>
            <ac:spMk id="4" creationId="{1959AD99-6BDF-4994-BB96-51E4881985D2}"/>
          </ac:spMkLst>
        </pc:spChg>
        <pc:spChg chg="add del mod">
          <ac:chgData name="divyanshu tomer" userId="82b8be1287f1a363" providerId="LiveId" clId="{8277A66C-700E-4F6C-BE78-3805DB9FBE0D}" dt="2021-03-10T08:00:02.464" v="523" actId="478"/>
          <ac:spMkLst>
            <pc:docMk/>
            <pc:sldMk cId="0" sldId="258"/>
            <ac:spMk id="23" creationId="{3AD95F5B-B3A7-4325-8188-49AF9CD6E35E}"/>
          </ac:spMkLst>
        </pc:spChg>
        <pc:spChg chg="add mod">
          <ac:chgData name="divyanshu tomer" userId="82b8be1287f1a363" providerId="LiveId" clId="{8277A66C-700E-4F6C-BE78-3805DB9FBE0D}" dt="2021-03-10T08:00:02.937" v="524"/>
          <ac:spMkLst>
            <pc:docMk/>
            <pc:sldMk cId="0" sldId="258"/>
            <ac:spMk id="24" creationId="{4C8A1BBF-38F5-42BE-88FA-34AE8907FBC9}"/>
          </ac:spMkLst>
        </pc:spChg>
      </pc:sldChg>
      <pc:sldChg chg="addSp delSp modSp mod">
        <pc:chgData name="divyanshu tomer" userId="82b8be1287f1a363" providerId="LiveId" clId="{8277A66C-700E-4F6C-BE78-3805DB9FBE0D}" dt="2021-03-10T07:59:57.834" v="521"/>
        <pc:sldMkLst>
          <pc:docMk/>
          <pc:sldMk cId="0" sldId="259"/>
        </pc:sldMkLst>
        <pc:spChg chg="del">
          <ac:chgData name="divyanshu tomer" userId="82b8be1287f1a363" providerId="LiveId" clId="{8277A66C-700E-4F6C-BE78-3805DB9FBE0D}" dt="2021-03-10T07:24:15.336" v="468" actId="478"/>
          <ac:spMkLst>
            <pc:docMk/>
            <pc:sldMk cId="0" sldId="259"/>
            <ac:spMk id="5" creationId="{1D6FE538-2311-4065-976F-4BE902626094}"/>
          </ac:spMkLst>
        </pc:spChg>
        <pc:spChg chg="add del mod">
          <ac:chgData name="divyanshu tomer" userId="82b8be1287f1a363" providerId="LiveId" clId="{8277A66C-700E-4F6C-BE78-3805DB9FBE0D}" dt="2021-03-10T07:59:57.552" v="520" actId="478"/>
          <ac:spMkLst>
            <pc:docMk/>
            <pc:sldMk cId="0" sldId="259"/>
            <ac:spMk id="7" creationId="{54B8ABE8-593E-4C42-BAF3-37D8F137C4C2}"/>
          </ac:spMkLst>
        </pc:spChg>
        <pc:spChg chg="add mod">
          <ac:chgData name="divyanshu tomer" userId="82b8be1287f1a363" providerId="LiveId" clId="{8277A66C-700E-4F6C-BE78-3805DB9FBE0D}" dt="2021-03-10T07:59:57.834" v="521"/>
          <ac:spMkLst>
            <pc:docMk/>
            <pc:sldMk cId="0" sldId="259"/>
            <ac:spMk id="8" creationId="{C38A356F-46D6-4D5F-8489-49B449412795}"/>
          </ac:spMkLst>
        </pc:spChg>
      </pc:sldChg>
      <pc:sldChg chg="addSp delSp modSp mod">
        <pc:chgData name="divyanshu tomer" userId="82b8be1287f1a363" providerId="LiveId" clId="{8277A66C-700E-4F6C-BE78-3805DB9FBE0D}" dt="2021-03-10T08:00:22.398" v="536"/>
        <pc:sldMkLst>
          <pc:docMk/>
          <pc:sldMk cId="0" sldId="264"/>
        </pc:sldMkLst>
        <pc:spChg chg="del mod">
          <ac:chgData name="divyanshu tomer" userId="82b8be1287f1a363" providerId="LiveId" clId="{8277A66C-700E-4F6C-BE78-3805DB9FBE0D}" dt="2021-03-10T07:25:11.843" v="484" actId="478"/>
          <ac:spMkLst>
            <pc:docMk/>
            <pc:sldMk cId="0" sldId="264"/>
            <ac:spMk id="4" creationId="{5BC5789F-7017-44D1-94D9-F925BFFC815A}"/>
          </ac:spMkLst>
        </pc:spChg>
        <pc:spChg chg="add del mod">
          <ac:chgData name="divyanshu tomer" userId="82b8be1287f1a363" providerId="LiveId" clId="{8277A66C-700E-4F6C-BE78-3805DB9FBE0D}" dt="2021-03-10T08:00:21.940" v="535" actId="478"/>
          <ac:spMkLst>
            <pc:docMk/>
            <pc:sldMk cId="0" sldId="264"/>
            <ac:spMk id="6" creationId="{35336D8D-C526-41C9-8FAD-43DD98C6490B}"/>
          </ac:spMkLst>
        </pc:spChg>
        <pc:spChg chg="add mod">
          <ac:chgData name="divyanshu tomer" userId="82b8be1287f1a363" providerId="LiveId" clId="{8277A66C-700E-4F6C-BE78-3805DB9FBE0D}" dt="2021-03-10T08:00:22.398" v="536"/>
          <ac:spMkLst>
            <pc:docMk/>
            <pc:sldMk cId="0" sldId="264"/>
            <ac:spMk id="7" creationId="{5746E3A2-C86C-426C-9238-080581B1B993}"/>
          </ac:spMkLst>
        </pc:spChg>
      </pc:sldChg>
      <pc:sldChg chg="addSp delSp modSp mod">
        <pc:chgData name="divyanshu tomer" userId="82b8be1287f1a363" providerId="LiveId" clId="{8277A66C-700E-4F6C-BE78-3805DB9FBE0D}" dt="2021-03-10T08:01:50.341" v="559" actId="1076"/>
        <pc:sldMkLst>
          <pc:docMk/>
          <pc:sldMk cId="2046984789" sldId="266"/>
        </pc:sldMkLst>
        <pc:spChg chg="mod">
          <ac:chgData name="divyanshu tomer" userId="82b8be1287f1a363" providerId="LiveId" clId="{8277A66C-700E-4F6C-BE78-3805DB9FBE0D}" dt="2021-03-10T07:57:05.101" v="506" actId="20577"/>
          <ac:spMkLst>
            <pc:docMk/>
            <pc:sldMk cId="2046984789" sldId="266"/>
            <ac:spMk id="3" creationId="{00000000-0000-0000-0000-000000000000}"/>
          </ac:spMkLst>
        </pc:spChg>
        <pc:spChg chg="mod">
          <ac:chgData name="divyanshu tomer" userId="82b8be1287f1a363" providerId="LiveId" clId="{8277A66C-700E-4F6C-BE78-3805DB9FBE0D}" dt="2021-03-10T07:59:42.970" v="513" actId="1076"/>
          <ac:spMkLst>
            <pc:docMk/>
            <pc:sldMk cId="2046984789" sldId="266"/>
            <ac:spMk id="4" creationId="{1959AD99-6BDF-4994-BB96-51E4881985D2}"/>
          </ac:spMkLst>
        </pc:spChg>
        <pc:picChg chg="add del mod modCrop">
          <ac:chgData name="divyanshu tomer" userId="82b8be1287f1a363" providerId="LiveId" clId="{8277A66C-700E-4F6C-BE78-3805DB9FBE0D}" dt="2021-03-10T08:01:21.885" v="552" actId="478"/>
          <ac:picMkLst>
            <pc:docMk/>
            <pc:sldMk cId="2046984789" sldId="266"/>
            <ac:picMk id="7" creationId="{BB4B8E9F-633C-418F-8A10-3EAFE312D981}"/>
          </ac:picMkLst>
        </pc:picChg>
        <pc:picChg chg="add mod modCrop">
          <ac:chgData name="divyanshu tomer" userId="82b8be1287f1a363" providerId="LiveId" clId="{8277A66C-700E-4F6C-BE78-3805DB9FBE0D}" dt="2021-03-10T08:01:50.341" v="559" actId="1076"/>
          <ac:picMkLst>
            <pc:docMk/>
            <pc:sldMk cId="2046984789" sldId="266"/>
            <ac:picMk id="8" creationId="{FCFE2963-8241-4727-8883-7C5CC3D64085}"/>
          </ac:picMkLst>
        </pc:picChg>
      </pc:sldChg>
      <pc:sldChg chg="addSp delSp modSp mod">
        <pc:chgData name="divyanshu tomer" userId="82b8be1287f1a363" providerId="LiveId" clId="{8277A66C-700E-4F6C-BE78-3805DB9FBE0D}" dt="2021-03-10T07:59:48.676" v="516"/>
        <pc:sldMkLst>
          <pc:docMk/>
          <pc:sldMk cId="4208475124" sldId="267"/>
        </pc:sldMkLst>
        <pc:spChg chg="mod">
          <ac:chgData name="divyanshu tomer" userId="82b8be1287f1a363" providerId="LiveId" clId="{8277A66C-700E-4F6C-BE78-3805DB9FBE0D}" dt="2021-03-10T07:19:32.329" v="421" actId="20577"/>
          <ac:spMkLst>
            <pc:docMk/>
            <pc:sldMk cId="4208475124" sldId="267"/>
            <ac:spMk id="3" creationId="{00000000-0000-0000-0000-000000000000}"/>
          </ac:spMkLst>
        </pc:spChg>
        <pc:spChg chg="del">
          <ac:chgData name="divyanshu tomer" userId="82b8be1287f1a363" providerId="LiveId" clId="{8277A66C-700E-4F6C-BE78-3805DB9FBE0D}" dt="2021-03-10T07:24:00.044" v="461" actId="478"/>
          <ac:spMkLst>
            <pc:docMk/>
            <pc:sldMk cId="4208475124" sldId="267"/>
            <ac:spMk id="4" creationId="{1959AD99-6BDF-4994-BB96-51E4881985D2}"/>
          </ac:spMkLst>
        </pc:spChg>
        <pc:spChg chg="add del mod">
          <ac:chgData name="divyanshu tomer" userId="82b8be1287f1a363" providerId="LiveId" clId="{8277A66C-700E-4F6C-BE78-3805DB9FBE0D}" dt="2021-03-10T07:59:48.272" v="515" actId="478"/>
          <ac:spMkLst>
            <pc:docMk/>
            <pc:sldMk cId="4208475124" sldId="267"/>
            <ac:spMk id="6" creationId="{B81D8DDF-2C6E-4E99-BF7C-44F816BE044B}"/>
          </ac:spMkLst>
        </pc:spChg>
        <pc:spChg chg="add mod">
          <ac:chgData name="divyanshu tomer" userId="82b8be1287f1a363" providerId="LiveId" clId="{8277A66C-700E-4F6C-BE78-3805DB9FBE0D}" dt="2021-03-10T07:59:48.676" v="516"/>
          <ac:spMkLst>
            <pc:docMk/>
            <pc:sldMk cId="4208475124" sldId="267"/>
            <ac:spMk id="7" creationId="{E5038444-99D1-42CD-A7F7-F6B04B88CAB2}"/>
          </ac:spMkLst>
        </pc:spChg>
      </pc:sldChg>
      <pc:sldChg chg="addSp delSp modSp mod">
        <pc:chgData name="divyanshu tomer" userId="82b8be1287f1a363" providerId="LiveId" clId="{8277A66C-700E-4F6C-BE78-3805DB9FBE0D}" dt="2021-03-10T07:59:53.237" v="518"/>
        <pc:sldMkLst>
          <pc:docMk/>
          <pc:sldMk cId="1662847665" sldId="268"/>
        </pc:sldMkLst>
        <pc:spChg chg="mod">
          <ac:chgData name="divyanshu tomer" userId="82b8be1287f1a363" providerId="LiveId" clId="{8277A66C-700E-4F6C-BE78-3805DB9FBE0D}" dt="2021-03-10T07:22:03.156" v="433" actId="1076"/>
          <ac:spMkLst>
            <pc:docMk/>
            <pc:sldMk cId="1662847665" sldId="268"/>
            <ac:spMk id="3" creationId="{00000000-0000-0000-0000-000000000000}"/>
          </ac:spMkLst>
        </pc:spChg>
        <pc:spChg chg="del mod">
          <ac:chgData name="divyanshu tomer" userId="82b8be1287f1a363" providerId="LiveId" clId="{8277A66C-700E-4F6C-BE78-3805DB9FBE0D}" dt="2021-03-10T07:24:07.394" v="464" actId="478"/>
          <ac:spMkLst>
            <pc:docMk/>
            <pc:sldMk cId="1662847665" sldId="268"/>
            <ac:spMk id="4" creationId="{1959AD99-6BDF-4994-BB96-51E4881985D2}"/>
          </ac:spMkLst>
        </pc:spChg>
        <pc:spChg chg="add del mod">
          <ac:chgData name="divyanshu tomer" userId="82b8be1287f1a363" providerId="LiveId" clId="{8277A66C-700E-4F6C-BE78-3805DB9FBE0D}" dt="2021-03-10T07:59:52.885" v="517" actId="478"/>
          <ac:spMkLst>
            <pc:docMk/>
            <pc:sldMk cId="1662847665" sldId="268"/>
            <ac:spMk id="6" creationId="{94986D4B-388F-4966-94D5-4B8A8DED24DF}"/>
          </ac:spMkLst>
        </pc:spChg>
        <pc:spChg chg="add mod">
          <ac:chgData name="divyanshu tomer" userId="82b8be1287f1a363" providerId="LiveId" clId="{8277A66C-700E-4F6C-BE78-3805DB9FBE0D}" dt="2021-03-10T07:59:53.237" v="518"/>
          <ac:spMkLst>
            <pc:docMk/>
            <pc:sldMk cId="1662847665" sldId="268"/>
            <ac:spMk id="7" creationId="{DBA22161-1155-4873-80B3-830628475AC8}"/>
          </ac:spMkLst>
        </pc:spChg>
      </pc:sldChg>
      <pc:sldChg chg="addSp delSp modSp mod">
        <pc:chgData name="divyanshu tomer" userId="82b8be1287f1a363" providerId="LiveId" clId="{8277A66C-700E-4F6C-BE78-3805DB9FBE0D}" dt="2021-03-10T08:00:07.929" v="527"/>
        <pc:sldMkLst>
          <pc:docMk/>
          <pc:sldMk cId="3357514327" sldId="269"/>
        </pc:sldMkLst>
        <pc:spChg chg="del">
          <ac:chgData name="divyanshu tomer" userId="82b8be1287f1a363" providerId="LiveId" clId="{8277A66C-700E-4F6C-BE78-3805DB9FBE0D}" dt="2021-03-10T07:24:27.678" v="472" actId="478"/>
          <ac:spMkLst>
            <pc:docMk/>
            <pc:sldMk cId="3357514327" sldId="269"/>
            <ac:spMk id="6" creationId="{855D0777-B08C-4808-A096-0F7AA6935459}"/>
          </ac:spMkLst>
        </pc:spChg>
        <pc:spChg chg="add del mod">
          <ac:chgData name="divyanshu tomer" userId="82b8be1287f1a363" providerId="LiveId" clId="{8277A66C-700E-4F6C-BE78-3805DB9FBE0D}" dt="2021-03-10T07:24:41.742" v="475" actId="478"/>
          <ac:spMkLst>
            <pc:docMk/>
            <pc:sldMk cId="3357514327" sldId="269"/>
            <ac:spMk id="35" creationId="{A16D3048-3F54-43F1-9355-31E5E2538EA0}"/>
          </ac:spMkLst>
        </pc:spChg>
        <pc:spChg chg="add mod">
          <ac:chgData name="divyanshu tomer" userId="82b8be1287f1a363" providerId="LiveId" clId="{8277A66C-700E-4F6C-BE78-3805DB9FBE0D}" dt="2021-03-10T08:00:07.929" v="527"/>
          <ac:spMkLst>
            <pc:docMk/>
            <pc:sldMk cId="3357514327" sldId="269"/>
            <ac:spMk id="35" creationId="{E76DB576-C5D2-4A15-B6D5-85831265166A}"/>
          </ac:spMkLst>
        </pc:spChg>
        <pc:spChg chg="add del mod">
          <ac:chgData name="divyanshu tomer" userId="82b8be1287f1a363" providerId="LiveId" clId="{8277A66C-700E-4F6C-BE78-3805DB9FBE0D}" dt="2021-03-10T08:00:07.537" v="526" actId="478"/>
          <ac:spMkLst>
            <pc:docMk/>
            <pc:sldMk cId="3357514327" sldId="269"/>
            <ac:spMk id="36" creationId="{382B05DF-0E75-4E8B-8B96-3FF8FFBD15B5}"/>
          </ac:spMkLst>
        </pc:spChg>
      </pc:sldChg>
      <pc:sldChg chg="addSp delSp modSp mod">
        <pc:chgData name="divyanshu tomer" userId="82b8be1287f1a363" providerId="LiveId" clId="{8277A66C-700E-4F6C-BE78-3805DB9FBE0D}" dt="2021-03-10T08:01:17.019" v="551" actId="732"/>
        <pc:sldMkLst>
          <pc:docMk/>
          <pc:sldMk cId="1257716024" sldId="270"/>
        </pc:sldMkLst>
        <pc:spChg chg="del">
          <ac:chgData name="divyanshu tomer" userId="82b8be1287f1a363" providerId="LiveId" clId="{8277A66C-700E-4F6C-BE78-3805DB9FBE0D}" dt="2021-03-10T07:25:01.337" v="478" actId="478"/>
          <ac:spMkLst>
            <pc:docMk/>
            <pc:sldMk cId="1257716024" sldId="270"/>
            <ac:spMk id="4" creationId="{1959AD99-6BDF-4994-BB96-51E4881985D2}"/>
          </ac:spMkLst>
        </pc:spChg>
        <pc:spChg chg="add del mod">
          <ac:chgData name="divyanshu tomer" userId="82b8be1287f1a363" providerId="LiveId" clId="{8277A66C-700E-4F6C-BE78-3805DB9FBE0D}" dt="2021-03-10T08:00:13.015" v="529" actId="478"/>
          <ac:spMkLst>
            <pc:docMk/>
            <pc:sldMk cId="1257716024" sldId="270"/>
            <ac:spMk id="10" creationId="{5E48428F-58D0-4454-A2E3-2ADAF3227FDE}"/>
          </ac:spMkLst>
        </pc:spChg>
        <pc:spChg chg="add mod">
          <ac:chgData name="divyanshu tomer" userId="82b8be1287f1a363" providerId="LiveId" clId="{8277A66C-700E-4F6C-BE78-3805DB9FBE0D}" dt="2021-03-10T08:00:13.476" v="530"/>
          <ac:spMkLst>
            <pc:docMk/>
            <pc:sldMk cId="1257716024" sldId="270"/>
            <ac:spMk id="11" creationId="{AB6649FC-B33B-4439-9C65-852F24DF2B98}"/>
          </ac:spMkLst>
        </pc:spChg>
        <pc:picChg chg="add mod modCrop">
          <ac:chgData name="divyanshu tomer" userId="82b8be1287f1a363" providerId="LiveId" clId="{8277A66C-700E-4F6C-BE78-3805DB9FBE0D}" dt="2021-03-10T08:01:17.019" v="551" actId="732"/>
          <ac:picMkLst>
            <pc:docMk/>
            <pc:sldMk cId="1257716024" sldId="270"/>
            <ac:picMk id="6" creationId="{B0807CEC-C035-4EED-BA43-EA2B14481350}"/>
          </ac:picMkLst>
        </pc:picChg>
        <pc:picChg chg="del">
          <ac:chgData name="divyanshu tomer" userId="82b8be1287f1a363" providerId="LiveId" clId="{8277A66C-700E-4F6C-BE78-3805DB9FBE0D}" dt="2021-03-10T06:39:33.760" v="0" actId="478"/>
          <ac:picMkLst>
            <pc:docMk/>
            <pc:sldMk cId="1257716024" sldId="270"/>
            <ac:picMk id="7" creationId="{082F79CF-3435-4BC0-923C-9C0BE90B9B0A}"/>
          </ac:picMkLst>
        </pc:picChg>
        <pc:picChg chg="add del mod modCrop">
          <ac:chgData name="divyanshu tomer" userId="82b8be1287f1a363" providerId="LiveId" clId="{8277A66C-700E-4F6C-BE78-3805DB9FBE0D}" dt="2021-03-10T08:01:02.038" v="547" actId="478"/>
          <ac:picMkLst>
            <pc:docMk/>
            <pc:sldMk cId="1257716024" sldId="270"/>
            <ac:picMk id="9" creationId="{537AB2B2-9893-46B4-A998-5BEEF7262439}"/>
          </ac:picMkLst>
        </pc:picChg>
      </pc:sldChg>
      <pc:sldChg chg="addSp delSp modSp mod">
        <pc:chgData name="divyanshu tomer" userId="82b8be1287f1a363" providerId="LiveId" clId="{8277A66C-700E-4F6C-BE78-3805DB9FBE0D}" dt="2021-03-10T08:00:17.840" v="533"/>
        <pc:sldMkLst>
          <pc:docMk/>
          <pc:sldMk cId="2521659632" sldId="271"/>
        </pc:sldMkLst>
        <pc:spChg chg="del mod">
          <ac:chgData name="divyanshu tomer" userId="82b8be1287f1a363" providerId="LiveId" clId="{8277A66C-700E-4F6C-BE78-3805DB9FBE0D}" dt="2021-03-10T07:25:06.856" v="481" actId="478"/>
          <ac:spMkLst>
            <pc:docMk/>
            <pc:sldMk cId="2521659632" sldId="271"/>
            <ac:spMk id="4" creationId="{1959AD99-6BDF-4994-BB96-51E4881985D2}"/>
          </ac:spMkLst>
        </pc:spChg>
        <pc:spChg chg="add del mod">
          <ac:chgData name="divyanshu tomer" userId="82b8be1287f1a363" providerId="LiveId" clId="{8277A66C-700E-4F6C-BE78-3805DB9FBE0D}" dt="2021-03-10T08:00:17.476" v="532" actId="478"/>
          <ac:spMkLst>
            <pc:docMk/>
            <pc:sldMk cId="2521659632" sldId="271"/>
            <ac:spMk id="9" creationId="{1E5D5C6E-EA31-496D-AC3E-77BAD85029BD}"/>
          </ac:spMkLst>
        </pc:spChg>
        <pc:spChg chg="add mod">
          <ac:chgData name="divyanshu tomer" userId="82b8be1287f1a363" providerId="LiveId" clId="{8277A66C-700E-4F6C-BE78-3805DB9FBE0D}" dt="2021-03-10T08:00:17.840" v="533"/>
          <ac:spMkLst>
            <pc:docMk/>
            <pc:sldMk cId="2521659632" sldId="271"/>
            <ac:spMk id="10" creationId="{2A46FCEE-6523-46E1-9324-7E0BA9A0C824}"/>
          </ac:spMkLst>
        </pc:spChg>
        <pc:picChg chg="mod modCrop">
          <ac:chgData name="divyanshu tomer" userId="82b8be1287f1a363" providerId="LiveId" clId="{8277A66C-700E-4F6C-BE78-3805DB9FBE0D}" dt="2021-03-10T06:40:02.367" v="5" actId="732"/>
          <ac:picMkLst>
            <pc:docMk/>
            <pc:sldMk cId="2521659632" sldId="271"/>
            <ac:picMk id="7" creationId="{96BA897D-CD18-4720-9A01-1B9B92DACAA9}"/>
          </ac:picMkLst>
        </pc:picChg>
      </pc:sldChg>
      <pc:sldChg chg="addSp delSp modSp mod">
        <pc:chgData name="divyanshu tomer" userId="82b8be1287f1a363" providerId="LiveId" clId="{8277A66C-700E-4F6C-BE78-3805DB9FBE0D}" dt="2021-03-10T08:00:27.374" v="539"/>
        <pc:sldMkLst>
          <pc:docMk/>
          <pc:sldMk cId="3741071423" sldId="272"/>
        </pc:sldMkLst>
        <pc:spChg chg="del mod">
          <ac:chgData name="divyanshu tomer" userId="82b8be1287f1a363" providerId="LiveId" clId="{8277A66C-700E-4F6C-BE78-3805DB9FBE0D}" dt="2021-03-10T07:25:22.085" v="488" actId="478"/>
          <ac:spMkLst>
            <pc:docMk/>
            <pc:sldMk cId="3741071423" sldId="272"/>
            <ac:spMk id="4" creationId="{5BC5789F-7017-44D1-94D9-F925BFFC815A}"/>
          </ac:spMkLst>
        </pc:spChg>
        <pc:spChg chg="add del mod">
          <ac:chgData name="divyanshu tomer" userId="82b8be1287f1a363" providerId="LiveId" clId="{8277A66C-700E-4F6C-BE78-3805DB9FBE0D}" dt="2021-03-10T08:00:27.026" v="538" actId="478"/>
          <ac:spMkLst>
            <pc:docMk/>
            <pc:sldMk cId="3741071423" sldId="272"/>
            <ac:spMk id="6" creationId="{FF78DA43-F22C-4EFB-9CFC-DF93D7FA117F}"/>
          </ac:spMkLst>
        </pc:spChg>
        <pc:spChg chg="add mod">
          <ac:chgData name="divyanshu tomer" userId="82b8be1287f1a363" providerId="LiveId" clId="{8277A66C-700E-4F6C-BE78-3805DB9FBE0D}" dt="2021-03-10T08:00:27.374" v="539"/>
          <ac:spMkLst>
            <pc:docMk/>
            <pc:sldMk cId="3741071423" sldId="272"/>
            <ac:spMk id="7" creationId="{7C7599C5-53CA-4339-A93F-CCC80F935CA6}"/>
          </ac:spMkLst>
        </pc:spChg>
      </pc:sldChg>
      <pc:sldChg chg="addSp delSp modSp mod">
        <pc:chgData name="divyanshu tomer" userId="82b8be1287f1a363" providerId="LiveId" clId="{8277A66C-700E-4F6C-BE78-3805DB9FBE0D}" dt="2021-03-10T08:00:33.722" v="542"/>
        <pc:sldMkLst>
          <pc:docMk/>
          <pc:sldMk cId="351950190" sldId="273"/>
        </pc:sldMkLst>
        <pc:spChg chg="del">
          <ac:chgData name="divyanshu tomer" userId="82b8be1287f1a363" providerId="LiveId" clId="{8277A66C-700E-4F6C-BE78-3805DB9FBE0D}" dt="2021-03-10T07:25:30.756" v="491" actId="478"/>
          <ac:spMkLst>
            <pc:docMk/>
            <pc:sldMk cId="351950190" sldId="273"/>
            <ac:spMk id="4" creationId="{5BC5789F-7017-44D1-94D9-F925BFFC815A}"/>
          </ac:spMkLst>
        </pc:spChg>
        <pc:spChg chg="add del mod">
          <ac:chgData name="divyanshu tomer" userId="82b8be1287f1a363" providerId="LiveId" clId="{8277A66C-700E-4F6C-BE78-3805DB9FBE0D}" dt="2021-03-10T08:00:33.273" v="541" actId="478"/>
          <ac:spMkLst>
            <pc:docMk/>
            <pc:sldMk cId="351950190" sldId="273"/>
            <ac:spMk id="6" creationId="{0D7E9965-87A3-486F-B26E-AC9ADB4127C5}"/>
          </ac:spMkLst>
        </pc:spChg>
        <pc:spChg chg="add mod">
          <ac:chgData name="divyanshu tomer" userId="82b8be1287f1a363" providerId="LiveId" clId="{8277A66C-700E-4F6C-BE78-3805DB9FBE0D}" dt="2021-03-10T08:00:33.722" v="542"/>
          <ac:spMkLst>
            <pc:docMk/>
            <pc:sldMk cId="351950190" sldId="273"/>
            <ac:spMk id="7" creationId="{4B9E5D6C-7104-4114-A927-DDC3BA48C98E}"/>
          </ac:spMkLst>
        </pc:spChg>
      </pc:sldChg>
      <pc:sldChg chg="addSp delSp modSp mod">
        <pc:chgData name="divyanshu tomer" userId="82b8be1287f1a363" providerId="LiveId" clId="{8277A66C-700E-4F6C-BE78-3805DB9FBE0D}" dt="2021-03-10T08:36:47.260" v="596" actId="20577"/>
        <pc:sldMkLst>
          <pc:docMk/>
          <pc:sldMk cId="392774742" sldId="274"/>
        </pc:sldMkLst>
        <pc:spChg chg="del mod">
          <ac:chgData name="divyanshu tomer" userId="82b8be1287f1a363" providerId="LiveId" clId="{8277A66C-700E-4F6C-BE78-3805DB9FBE0D}" dt="2021-03-10T07:25:38.236" v="495" actId="478"/>
          <ac:spMkLst>
            <pc:docMk/>
            <pc:sldMk cId="392774742" sldId="274"/>
            <ac:spMk id="4" creationId="{5BC5789F-7017-44D1-94D9-F925BFFC815A}"/>
          </ac:spMkLst>
        </pc:spChg>
        <pc:spChg chg="add del mod">
          <ac:chgData name="divyanshu tomer" userId="82b8be1287f1a363" providerId="LiveId" clId="{8277A66C-700E-4F6C-BE78-3805DB9FBE0D}" dt="2021-03-10T08:00:38.765" v="544" actId="478"/>
          <ac:spMkLst>
            <pc:docMk/>
            <pc:sldMk cId="392774742" sldId="274"/>
            <ac:spMk id="6" creationId="{FF7C655F-6B65-46D2-9787-0F97460C678C}"/>
          </ac:spMkLst>
        </pc:spChg>
        <pc:spChg chg="add mod">
          <ac:chgData name="divyanshu tomer" userId="82b8be1287f1a363" providerId="LiveId" clId="{8277A66C-700E-4F6C-BE78-3805DB9FBE0D}" dt="2021-03-10T08:00:39.303" v="545"/>
          <ac:spMkLst>
            <pc:docMk/>
            <pc:sldMk cId="392774742" sldId="274"/>
            <ac:spMk id="7" creationId="{925009DD-B372-4751-A3F9-D6FC028B2810}"/>
          </ac:spMkLst>
        </pc:spChg>
        <pc:spChg chg="mod">
          <ac:chgData name="divyanshu tomer" userId="82b8be1287f1a363" providerId="LiveId" clId="{8277A66C-700E-4F6C-BE78-3805DB9FBE0D}" dt="2021-03-10T08:36:47.260" v="596" actId="20577"/>
          <ac:spMkLst>
            <pc:docMk/>
            <pc:sldMk cId="392774742" sldId="274"/>
            <ac:spMk id="8" creationId="{F9973C09-F636-4499-99F3-ECA4BD64B332}"/>
          </ac:spMkLst>
        </pc:spChg>
      </pc:sldChg>
      <pc:sldChg chg="del">
        <pc:chgData name="divyanshu tomer" userId="82b8be1287f1a363" providerId="LiveId" clId="{8277A66C-700E-4F6C-BE78-3805DB9FBE0D}" dt="2021-03-10T07:20:15.051" v="422" actId="47"/>
        <pc:sldMkLst>
          <pc:docMk/>
          <pc:sldMk cId="3814577207" sldId="275"/>
        </pc:sldMkLst>
      </pc:sldChg>
      <pc:sldChg chg="addSp delSp modSp new mod chgLayout">
        <pc:chgData name="divyanshu tomer" userId="82b8be1287f1a363" providerId="LiveId" clId="{8277A66C-700E-4F6C-BE78-3805DB9FBE0D}" dt="2021-03-10T06:50:59.272" v="340" actId="2711"/>
        <pc:sldMkLst>
          <pc:docMk/>
          <pc:sldMk cId="3268981583" sldId="276"/>
        </pc:sldMkLst>
        <pc:spChg chg="del">
          <ac:chgData name="divyanshu tomer" userId="82b8be1287f1a363" providerId="LiveId" clId="{8277A66C-700E-4F6C-BE78-3805DB9FBE0D}" dt="2021-03-10T06:41:40.925" v="7" actId="6264"/>
          <ac:spMkLst>
            <pc:docMk/>
            <pc:sldMk cId="3268981583" sldId="276"/>
            <ac:spMk id="2" creationId="{872F27A8-4541-474F-ADA7-5B2D8D81BF5E}"/>
          </ac:spMkLst>
        </pc:spChg>
        <pc:spChg chg="del">
          <ac:chgData name="divyanshu tomer" userId="82b8be1287f1a363" providerId="LiveId" clId="{8277A66C-700E-4F6C-BE78-3805DB9FBE0D}" dt="2021-03-10T06:41:40.925" v="7" actId="6264"/>
          <ac:spMkLst>
            <pc:docMk/>
            <pc:sldMk cId="3268981583" sldId="276"/>
            <ac:spMk id="3" creationId="{D2AE5E29-F43F-46BC-9CA9-9A4645A67593}"/>
          </ac:spMkLst>
        </pc:spChg>
        <pc:spChg chg="add mod ord">
          <ac:chgData name="divyanshu tomer" userId="82b8be1287f1a363" providerId="LiveId" clId="{8277A66C-700E-4F6C-BE78-3805DB9FBE0D}" dt="2021-03-10T06:42:15.158" v="41" actId="1076"/>
          <ac:spMkLst>
            <pc:docMk/>
            <pc:sldMk cId="3268981583" sldId="276"/>
            <ac:spMk id="4" creationId="{266E48AA-BC28-44F6-A7FE-FD2E5E207917}"/>
          </ac:spMkLst>
        </pc:spChg>
        <pc:spChg chg="add mod ord">
          <ac:chgData name="divyanshu tomer" userId="82b8be1287f1a363" providerId="LiveId" clId="{8277A66C-700E-4F6C-BE78-3805DB9FBE0D}" dt="2021-03-10T06:49:33.816" v="284" actId="1076"/>
          <ac:spMkLst>
            <pc:docMk/>
            <pc:sldMk cId="3268981583" sldId="276"/>
            <ac:spMk id="5" creationId="{EF607B65-7A74-4DD7-812F-FFD4DDAA4E8D}"/>
          </ac:spMkLst>
        </pc:spChg>
        <pc:spChg chg="add mod">
          <ac:chgData name="divyanshu tomer" userId="82b8be1287f1a363" providerId="LiveId" clId="{8277A66C-700E-4F6C-BE78-3805DB9FBE0D}" dt="2021-03-10T06:50:59.272" v="340" actId="2711"/>
          <ac:spMkLst>
            <pc:docMk/>
            <pc:sldMk cId="3268981583" sldId="276"/>
            <ac:spMk id="6" creationId="{5BF423B6-9720-4238-833A-1B7E9A15E81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60498A-7AA3-47F0-B696-3DD1CD819047}" type="doc">
      <dgm:prSet loTypeId="urn:microsoft.com/office/officeart/2005/8/layout/hProcess7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7C027A00-E370-4F85-9051-D3F66FFF0642}">
      <dgm:prSet phldrT="[Text]"/>
      <dgm:spPr/>
      <dgm:t>
        <a:bodyPr/>
        <a:lstStyle/>
        <a:p>
          <a:r>
            <a:rPr lang="en-IN" dirty="0"/>
            <a:t>1st</a:t>
          </a:r>
        </a:p>
      </dgm:t>
    </dgm:pt>
    <dgm:pt modelId="{4DFBB43C-A021-4F99-9038-30C1DF405AAB}" type="parTrans" cxnId="{2BB640C8-6792-44E2-8F0E-09B6EA23DE60}">
      <dgm:prSet/>
      <dgm:spPr/>
      <dgm:t>
        <a:bodyPr/>
        <a:lstStyle/>
        <a:p>
          <a:endParaRPr lang="en-IN"/>
        </a:p>
      </dgm:t>
    </dgm:pt>
    <dgm:pt modelId="{A9E82D16-972C-4A73-8233-5D99DADF7016}" type="sibTrans" cxnId="{2BB640C8-6792-44E2-8F0E-09B6EA23DE60}">
      <dgm:prSet/>
      <dgm:spPr/>
      <dgm:t>
        <a:bodyPr/>
        <a:lstStyle/>
        <a:p>
          <a:endParaRPr lang="en-IN"/>
        </a:p>
      </dgm:t>
    </dgm:pt>
    <dgm:pt modelId="{A1EF1CF8-C687-4E77-A198-9775FE9335B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</a:rPr>
            <a:t>We want to make our website with latest features and also work on some ideas which can attract users as those ideas will make our website different from the popular ones.</a:t>
          </a:r>
          <a:endParaRPr lang="en-IN" dirty="0"/>
        </a:p>
      </dgm:t>
    </dgm:pt>
    <dgm:pt modelId="{A3F40692-FECC-41D2-BC0D-C5B927CD13E9}" type="parTrans" cxnId="{C7D0FF92-6AC9-40CD-96F5-9382A6B5A78F}">
      <dgm:prSet/>
      <dgm:spPr/>
      <dgm:t>
        <a:bodyPr/>
        <a:lstStyle/>
        <a:p>
          <a:endParaRPr lang="en-IN"/>
        </a:p>
      </dgm:t>
    </dgm:pt>
    <dgm:pt modelId="{C4FABD3A-40AC-44E9-A2F2-B6C7B7C0768D}" type="sibTrans" cxnId="{C7D0FF92-6AC9-40CD-96F5-9382A6B5A78F}">
      <dgm:prSet/>
      <dgm:spPr/>
      <dgm:t>
        <a:bodyPr/>
        <a:lstStyle/>
        <a:p>
          <a:endParaRPr lang="en-IN"/>
        </a:p>
      </dgm:t>
    </dgm:pt>
    <dgm:pt modelId="{23F225E7-CD1A-463C-BFC5-41FBD96140FC}">
      <dgm:prSet phldrT="[Text]"/>
      <dgm:spPr/>
      <dgm:t>
        <a:bodyPr/>
        <a:lstStyle/>
        <a:p>
          <a:r>
            <a:rPr lang="en-IN" dirty="0"/>
            <a:t>2nd</a:t>
          </a:r>
        </a:p>
      </dgm:t>
    </dgm:pt>
    <dgm:pt modelId="{76040BEE-A0B5-4FDD-B9E3-053AD3579C2B}" type="parTrans" cxnId="{B73D5BFD-5296-4D0B-A84B-052108DC5907}">
      <dgm:prSet/>
      <dgm:spPr/>
      <dgm:t>
        <a:bodyPr/>
        <a:lstStyle/>
        <a:p>
          <a:endParaRPr lang="en-IN"/>
        </a:p>
      </dgm:t>
    </dgm:pt>
    <dgm:pt modelId="{4F5914BE-4381-47B4-92F7-D7F1B7C44670}" type="sibTrans" cxnId="{B73D5BFD-5296-4D0B-A84B-052108DC5907}">
      <dgm:prSet/>
      <dgm:spPr/>
      <dgm:t>
        <a:bodyPr/>
        <a:lstStyle/>
        <a:p>
          <a:endParaRPr lang="en-IN"/>
        </a:p>
      </dgm:t>
    </dgm:pt>
    <dgm:pt modelId="{2066D8D9-ACF6-46BB-9AA8-9DA58C6F7DF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</a:rPr>
            <a:t>To add on the latest and unique features and present the website in real world can gain us popularity and success.</a:t>
          </a:r>
          <a:endParaRPr lang="en-IN" dirty="0"/>
        </a:p>
      </dgm:t>
    </dgm:pt>
    <dgm:pt modelId="{2382AC10-AC53-4CD5-8C21-410F9E5B50E4}" type="parTrans" cxnId="{3D53BC8E-2E5C-412C-95AF-7C75AC9EF900}">
      <dgm:prSet/>
      <dgm:spPr/>
      <dgm:t>
        <a:bodyPr/>
        <a:lstStyle/>
        <a:p>
          <a:endParaRPr lang="en-IN"/>
        </a:p>
      </dgm:t>
    </dgm:pt>
    <dgm:pt modelId="{3DE96123-4F09-49CE-BB52-AC19A5B38318}" type="sibTrans" cxnId="{3D53BC8E-2E5C-412C-95AF-7C75AC9EF900}">
      <dgm:prSet/>
      <dgm:spPr/>
      <dgm:t>
        <a:bodyPr/>
        <a:lstStyle/>
        <a:p>
          <a:endParaRPr lang="en-IN"/>
        </a:p>
      </dgm:t>
    </dgm:pt>
    <dgm:pt modelId="{73736F10-F2B6-4C01-B06F-C20024F473B9}">
      <dgm:prSet phldrT="[Text]"/>
      <dgm:spPr/>
      <dgm:t>
        <a:bodyPr/>
        <a:lstStyle/>
        <a:p>
          <a:r>
            <a:rPr lang="en-IN" dirty="0"/>
            <a:t>3rd</a:t>
          </a:r>
        </a:p>
      </dgm:t>
    </dgm:pt>
    <dgm:pt modelId="{7B1A6F27-1784-40FF-8AE6-EE3867D256CA}" type="parTrans" cxnId="{1651EE8A-6FDD-4C19-AD9A-8C2FFECDB58A}">
      <dgm:prSet/>
      <dgm:spPr/>
      <dgm:t>
        <a:bodyPr/>
        <a:lstStyle/>
        <a:p>
          <a:endParaRPr lang="en-IN"/>
        </a:p>
      </dgm:t>
    </dgm:pt>
    <dgm:pt modelId="{A6840CC6-4C03-4D96-AB32-407A3F27F520}" type="sibTrans" cxnId="{1651EE8A-6FDD-4C19-AD9A-8C2FFECDB58A}">
      <dgm:prSet/>
      <dgm:spPr/>
      <dgm:t>
        <a:bodyPr/>
        <a:lstStyle/>
        <a:p>
          <a:endParaRPr lang="en-IN"/>
        </a:p>
      </dgm:t>
    </dgm:pt>
    <dgm:pt modelId="{92E362E0-A95B-41FE-A462-D1B2BC937B0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</a:rPr>
            <a:t>To develop a reliable point system. </a:t>
          </a:r>
          <a:endParaRPr lang="en-IN" dirty="0"/>
        </a:p>
      </dgm:t>
    </dgm:pt>
    <dgm:pt modelId="{1323DBEC-7C70-4D2F-8809-457482A20A7B}" type="parTrans" cxnId="{93D55455-58E8-4D12-BFAE-489704187B2A}">
      <dgm:prSet/>
      <dgm:spPr/>
      <dgm:t>
        <a:bodyPr/>
        <a:lstStyle/>
        <a:p>
          <a:endParaRPr lang="en-IN"/>
        </a:p>
      </dgm:t>
    </dgm:pt>
    <dgm:pt modelId="{340A5FDB-CBF7-4176-B9C7-DEC50D14E7A2}" type="sibTrans" cxnId="{93D55455-58E8-4D12-BFAE-489704187B2A}">
      <dgm:prSet/>
      <dgm:spPr/>
      <dgm:t>
        <a:bodyPr/>
        <a:lstStyle/>
        <a:p>
          <a:endParaRPr lang="en-IN"/>
        </a:p>
      </dgm:t>
    </dgm:pt>
    <dgm:pt modelId="{2494BC52-24E0-488D-9D68-6024CC434169}" type="pres">
      <dgm:prSet presAssocID="{7560498A-7AA3-47F0-B696-3DD1CD819047}" presName="Name0" presStyleCnt="0">
        <dgm:presLayoutVars>
          <dgm:dir/>
          <dgm:animLvl val="lvl"/>
          <dgm:resizeHandles val="exact"/>
        </dgm:presLayoutVars>
      </dgm:prSet>
      <dgm:spPr/>
    </dgm:pt>
    <dgm:pt modelId="{A42EF65A-057B-4AB0-91B0-15FEDB426AD3}" type="pres">
      <dgm:prSet presAssocID="{7C027A00-E370-4F85-9051-D3F66FFF0642}" presName="compositeNode" presStyleCnt="0">
        <dgm:presLayoutVars>
          <dgm:bulletEnabled val="1"/>
        </dgm:presLayoutVars>
      </dgm:prSet>
      <dgm:spPr/>
    </dgm:pt>
    <dgm:pt modelId="{4F9BB647-BC94-42EF-9E52-19BD16473917}" type="pres">
      <dgm:prSet presAssocID="{7C027A00-E370-4F85-9051-D3F66FFF0642}" presName="bgRect" presStyleLbl="node1" presStyleIdx="0" presStyleCnt="3"/>
      <dgm:spPr/>
    </dgm:pt>
    <dgm:pt modelId="{1E16BEB5-719C-499C-A2DA-7AE597537961}" type="pres">
      <dgm:prSet presAssocID="{7C027A00-E370-4F85-9051-D3F66FFF0642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D4EF9114-05C8-4F5B-BAED-74963D97B48D}" type="pres">
      <dgm:prSet presAssocID="{7C027A00-E370-4F85-9051-D3F66FFF0642}" presName="childNode" presStyleLbl="node1" presStyleIdx="0" presStyleCnt="3">
        <dgm:presLayoutVars>
          <dgm:bulletEnabled val="1"/>
        </dgm:presLayoutVars>
      </dgm:prSet>
      <dgm:spPr/>
    </dgm:pt>
    <dgm:pt modelId="{75BEF1EF-1050-43EF-BACA-5EC22DA90BA1}" type="pres">
      <dgm:prSet presAssocID="{A9E82D16-972C-4A73-8233-5D99DADF7016}" presName="hSp" presStyleCnt="0"/>
      <dgm:spPr/>
    </dgm:pt>
    <dgm:pt modelId="{D5130970-5ACD-4A37-94AD-D8F149EE7A4E}" type="pres">
      <dgm:prSet presAssocID="{A9E82D16-972C-4A73-8233-5D99DADF7016}" presName="vProcSp" presStyleCnt="0"/>
      <dgm:spPr/>
    </dgm:pt>
    <dgm:pt modelId="{477DBF0F-2D62-4D61-A29E-2A8D8F55B690}" type="pres">
      <dgm:prSet presAssocID="{A9E82D16-972C-4A73-8233-5D99DADF7016}" presName="vSp1" presStyleCnt="0"/>
      <dgm:spPr/>
    </dgm:pt>
    <dgm:pt modelId="{DEED8E0B-B53F-498B-804A-1CB177693B55}" type="pres">
      <dgm:prSet presAssocID="{A9E82D16-972C-4A73-8233-5D99DADF7016}" presName="simulatedConn" presStyleLbl="solidFgAcc1" presStyleIdx="0" presStyleCnt="2"/>
      <dgm:spPr/>
    </dgm:pt>
    <dgm:pt modelId="{DCF0931F-CBBA-4A04-A79C-977C0B9DB8DE}" type="pres">
      <dgm:prSet presAssocID="{A9E82D16-972C-4A73-8233-5D99DADF7016}" presName="vSp2" presStyleCnt="0"/>
      <dgm:spPr/>
    </dgm:pt>
    <dgm:pt modelId="{5AE5A6BB-9499-410C-B79B-AA501FA432E3}" type="pres">
      <dgm:prSet presAssocID="{A9E82D16-972C-4A73-8233-5D99DADF7016}" presName="sibTrans" presStyleCnt="0"/>
      <dgm:spPr/>
    </dgm:pt>
    <dgm:pt modelId="{8A481BF4-91BA-4961-9099-6D3944E14944}" type="pres">
      <dgm:prSet presAssocID="{23F225E7-CD1A-463C-BFC5-41FBD96140FC}" presName="compositeNode" presStyleCnt="0">
        <dgm:presLayoutVars>
          <dgm:bulletEnabled val="1"/>
        </dgm:presLayoutVars>
      </dgm:prSet>
      <dgm:spPr/>
    </dgm:pt>
    <dgm:pt modelId="{BFD99F1F-0FD4-4C82-B3AE-FC32B773C575}" type="pres">
      <dgm:prSet presAssocID="{23F225E7-CD1A-463C-BFC5-41FBD96140FC}" presName="bgRect" presStyleLbl="node1" presStyleIdx="1" presStyleCnt="3"/>
      <dgm:spPr/>
    </dgm:pt>
    <dgm:pt modelId="{CD3E4E9E-762A-40E4-BE44-A794CE5255CD}" type="pres">
      <dgm:prSet presAssocID="{23F225E7-CD1A-463C-BFC5-41FBD96140FC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0032C58C-72C6-419E-8EFD-6A1434B8D9DE}" type="pres">
      <dgm:prSet presAssocID="{23F225E7-CD1A-463C-BFC5-41FBD96140FC}" presName="childNode" presStyleLbl="node1" presStyleIdx="1" presStyleCnt="3">
        <dgm:presLayoutVars>
          <dgm:bulletEnabled val="1"/>
        </dgm:presLayoutVars>
      </dgm:prSet>
      <dgm:spPr/>
    </dgm:pt>
    <dgm:pt modelId="{558C25E4-1472-4391-BB44-63831B91E663}" type="pres">
      <dgm:prSet presAssocID="{4F5914BE-4381-47B4-92F7-D7F1B7C44670}" presName="hSp" presStyleCnt="0"/>
      <dgm:spPr/>
    </dgm:pt>
    <dgm:pt modelId="{003BECC3-68DF-4715-973D-21B071BFD276}" type="pres">
      <dgm:prSet presAssocID="{4F5914BE-4381-47B4-92F7-D7F1B7C44670}" presName="vProcSp" presStyleCnt="0"/>
      <dgm:spPr/>
    </dgm:pt>
    <dgm:pt modelId="{94713509-A56F-4AE1-A5B9-61195F8D4D1A}" type="pres">
      <dgm:prSet presAssocID="{4F5914BE-4381-47B4-92F7-D7F1B7C44670}" presName="vSp1" presStyleCnt="0"/>
      <dgm:spPr/>
    </dgm:pt>
    <dgm:pt modelId="{CBD50AAF-9824-4907-950A-5ACE4F7E4E12}" type="pres">
      <dgm:prSet presAssocID="{4F5914BE-4381-47B4-92F7-D7F1B7C44670}" presName="simulatedConn" presStyleLbl="solidFgAcc1" presStyleIdx="1" presStyleCnt="2"/>
      <dgm:spPr/>
    </dgm:pt>
    <dgm:pt modelId="{9CC26ADF-F426-44BA-9D87-B784A36BA87A}" type="pres">
      <dgm:prSet presAssocID="{4F5914BE-4381-47B4-92F7-D7F1B7C44670}" presName="vSp2" presStyleCnt="0"/>
      <dgm:spPr/>
    </dgm:pt>
    <dgm:pt modelId="{858BA188-3099-4295-A187-2FDAC0AF2409}" type="pres">
      <dgm:prSet presAssocID="{4F5914BE-4381-47B4-92F7-D7F1B7C44670}" presName="sibTrans" presStyleCnt="0"/>
      <dgm:spPr/>
    </dgm:pt>
    <dgm:pt modelId="{13089718-EDEB-4A3C-B43D-985C065D66C5}" type="pres">
      <dgm:prSet presAssocID="{73736F10-F2B6-4C01-B06F-C20024F473B9}" presName="compositeNode" presStyleCnt="0">
        <dgm:presLayoutVars>
          <dgm:bulletEnabled val="1"/>
        </dgm:presLayoutVars>
      </dgm:prSet>
      <dgm:spPr/>
    </dgm:pt>
    <dgm:pt modelId="{883F459D-BB90-44FC-BBC1-42190BAC770E}" type="pres">
      <dgm:prSet presAssocID="{73736F10-F2B6-4C01-B06F-C20024F473B9}" presName="bgRect" presStyleLbl="node1" presStyleIdx="2" presStyleCnt="3"/>
      <dgm:spPr/>
    </dgm:pt>
    <dgm:pt modelId="{7B4052E0-162E-4AB1-890E-8C9ADAB90CA2}" type="pres">
      <dgm:prSet presAssocID="{73736F10-F2B6-4C01-B06F-C20024F473B9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974997E4-C64C-466D-8FFA-8471659983F7}" type="pres">
      <dgm:prSet presAssocID="{73736F10-F2B6-4C01-B06F-C20024F473B9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2E93723E-B238-4F0B-83D5-6DDE7BEB3731}" type="presOf" srcId="{A1EF1CF8-C687-4E77-A198-9775FE9335B7}" destId="{D4EF9114-05C8-4F5B-BAED-74963D97B48D}" srcOrd="0" destOrd="0" presId="urn:microsoft.com/office/officeart/2005/8/layout/hProcess7"/>
    <dgm:cxn modelId="{88F34075-7D45-4551-8EFA-F3F44988DBCB}" type="presOf" srcId="{7C027A00-E370-4F85-9051-D3F66FFF0642}" destId="{4F9BB647-BC94-42EF-9E52-19BD16473917}" srcOrd="0" destOrd="0" presId="urn:microsoft.com/office/officeart/2005/8/layout/hProcess7"/>
    <dgm:cxn modelId="{93D55455-58E8-4D12-BFAE-489704187B2A}" srcId="{73736F10-F2B6-4C01-B06F-C20024F473B9}" destId="{92E362E0-A95B-41FE-A462-D1B2BC937B04}" srcOrd="0" destOrd="0" parTransId="{1323DBEC-7C70-4D2F-8809-457482A20A7B}" sibTransId="{340A5FDB-CBF7-4176-B9C7-DEC50D14E7A2}"/>
    <dgm:cxn modelId="{1651EE8A-6FDD-4C19-AD9A-8C2FFECDB58A}" srcId="{7560498A-7AA3-47F0-B696-3DD1CD819047}" destId="{73736F10-F2B6-4C01-B06F-C20024F473B9}" srcOrd="2" destOrd="0" parTransId="{7B1A6F27-1784-40FF-8AE6-EE3867D256CA}" sibTransId="{A6840CC6-4C03-4D96-AB32-407A3F27F520}"/>
    <dgm:cxn modelId="{3D53BC8E-2E5C-412C-95AF-7C75AC9EF900}" srcId="{23F225E7-CD1A-463C-BFC5-41FBD96140FC}" destId="{2066D8D9-ACF6-46BB-9AA8-9DA58C6F7DFE}" srcOrd="0" destOrd="0" parTransId="{2382AC10-AC53-4CD5-8C21-410F9E5B50E4}" sibTransId="{3DE96123-4F09-49CE-BB52-AC19A5B38318}"/>
    <dgm:cxn modelId="{E9C9BE90-6B30-4F45-8BE4-CA0C91A2B8A2}" type="presOf" srcId="{2066D8D9-ACF6-46BB-9AA8-9DA58C6F7DFE}" destId="{0032C58C-72C6-419E-8EFD-6A1434B8D9DE}" srcOrd="0" destOrd="0" presId="urn:microsoft.com/office/officeart/2005/8/layout/hProcess7"/>
    <dgm:cxn modelId="{62C0CD90-6AD0-43DE-AEA3-FA348B640124}" type="presOf" srcId="{73736F10-F2B6-4C01-B06F-C20024F473B9}" destId="{883F459D-BB90-44FC-BBC1-42190BAC770E}" srcOrd="0" destOrd="0" presId="urn:microsoft.com/office/officeart/2005/8/layout/hProcess7"/>
    <dgm:cxn modelId="{C7D0FF92-6AC9-40CD-96F5-9382A6B5A78F}" srcId="{7C027A00-E370-4F85-9051-D3F66FFF0642}" destId="{A1EF1CF8-C687-4E77-A198-9775FE9335B7}" srcOrd="0" destOrd="0" parTransId="{A3F40692-FECC-41D2-BC0D-C5B927CD13E9}" sibTransId="{C4FABD3A-40AC-44E9-A2F2-B6C7B7C0768D}"/>
    <dgm:cxn modelId="{762A2B97-5461-49AD-A3D2-934CA321C5A5}" type="presOf" srcId="{23F225E7-CD1A-463C-BFC5-41FBD96140FC}" destId="{BFD99F1F-0FD4-4C82-B3AE-FC32B773C575}" srcOrd="0" destOrd="0" presId="urn:microsoft.com/office/officeart/2005/8/layout/hProcess7"/>
    <dgm:cxn modelId="{1372229D-721D-4226-824D-BBBA8F3D95F1}" type="presOf" srcId="{7560498A-7AA3-47F0-B696-3DD1CD819047}" destId="{2494BC52-24E0-488D-9D68-6024CC434169}" srcOrd="0" destOrd="0" presId="urn:microsoft.com/office/officeart/2005/8/layout/hProcess7"/>
    <dgm:cxn modelId="{E1D7E5A1-67C9-4331-943A-A5859AF339DB}" type="presOf" srcId="{92E362E0-A95B-41FE-A462-D1B2BC937B04}" destId="{974997E4-C64C-466D-8FFA-8471659983F7}" srcOrd="0" destOrd="0" presId="urn:microsoft.com/office/officeart/2005/8/layout/hProcess7"/>
    <dgm:cxn modelId="{2BB640C8-6792-44E2-8F0E-09B6EA23DE60}" srcId="{7560498A-7AA3-47F0-B696-3DD1CD819047}" destId="{7C027A00-E370-4F85-9051-D3F66FFF0642}" srcOrd="0" destOrd="0" parTransId="{4DFBB43C-A021-4F99-9038-30C1DF405AAB}" sibTransId="{A9E82D16-972C-4A73-8233-5D99DADF7016}"/>
    <dgm:cxn modelId="{8819D1D3-42E0-4140-B6B1-6441BD4E0670}" type="presOf" srcId="{23F225E7-CD1A-463C-BFC5-41FBD96140FC}" destId="{CD3E4E9E-762A-40E4-BE44-A794CE5255CD}" srcOrd="1" destOrd="0" presId="urn:microsoft.com/office/officeart/2005/8/layout/hProcess7"/>
    <dgm:cxn modelId="{D9A8CED8-CB80-4968-84DB-188D37763DD8}" type="presOf" srcId="{73736F10-F2B6-4C01-B06F-C20024F473B9}" destId="{7B4052E0-162E-4AB1-890E-8C9ADAB90CA2}" srcOrd="1" destOrd="0" presId="urn:microsoft.com/office/officeart/2005/8/layout/hProcess7"/>
    <dgm:cxn modelId="{C28863DA-7D9E-4580-83EB-B69FD400DC6D}" type="presOf" srcId="{7C027A00-E370-4F85-9051-D3F66FFF0642}" destId="{1E16BEB5-719C-499C-A2DA-7AE597537961}" srcOrd="1" destOrd="0" presId="urn:microsoft.com/office/officeart/2005/8/layout/hProcess7"/>
    <dgm:cxn modelId="{B73D5BFD-5296-4D0B-A84B-052108DC5907}" srcId="{7560498A-7AA3-47F0-B696-3DD1CD819047}" destId="{23F225E7-CD1A-463C-BFC5-41FBD96140FC}" srcOrd="1" destOrd="0" parTransId="{76040BEE-A0B5-4FDD-B9E3-053AD3579C2B}" sibTransId="{4F5914BE-4381-47B4-92F7-D7F1B7C44670}"/>
    <dgm:cxn modelId="{93CE28E1-0972-42BB-80B6-D77757246391}" type="presParOf" srcId="{2494BC52-24E0-488D-9D68-6024CC434169}" destId="{A42EF65A-057B-4AB0-91B0-15FEDB426AD3}" srcOrd="0" destOrd="0" presId="urn:microsoft.com/office/officeart/2005/8/layout/hProcess7"/>
    <dgm:cxn modelId="{ACF0EBC4-7C94-4708-93A6-3CF319A0E4F4}" type="presParOf" srcId="{A42EF65A-057B-4AB0-91B0-15FEDB426AD3}" destId="{4F9BB647-BC94-42EF-9E52-19BD16473917}" srcOrd="0" destOrd="0" presId="urn:microsoft.com/office/officeart/2005/8/layout/hProcess7"/>
    <dgm:cxn modelId="{6CFD7C7B-1098-4744-9520-37CF7ED401DC}" type="presParOf" srcId="{A42EF65A-057B-4AB0-91B0-15FEDB426AD3}" destId="{1E16BEB5-719C-499C-A2DA-7AE597537961}" srcOrd="1" destOrd="0" presId="urn:microsoft.com/office/officeart/2005/8/layout/hProcess7"/>
    <dgm:cxn modelId="{BAC8688D-3EFB-4F81-9336-9F9301AD43C2}" type="presParOf" srcId="{A42EF65A-057B-4AB0-91B0-15FEDB426AD3}" destId="{D4EF9114-05C8-4F5B-BAED-74963D97B48D}" srcOrd="2" destOrd="0" presId="urn:microsoft.com/office/officeart/2005/8/layout/hProcess7"/>
    <dgm:cxn modelId="{13DE98DA-39DD-4294-BF34-878CC3D6BAD1}" type="presParOf" srcId="{2494BC52-24E0-488D-9D68-6024CC434169}" destId="{75BEF1EF-1050-43EF-BACA-5EC22DA90BA1}" srcOrd="1" destOrd="0" presId="urn:microsoft.com/office/officeart/2005/8/layout/hProcess7"/>
    <dgm:cxn modelId="{48679999-47D0-4CC4-8FC1-69BE30B5FC92}" type="presParOf" srcId="{2494BC52-24E0-488D-9D68-6024CC434169}" destId="{D5130970-5ACD-4A37-94AD-D8F149EE7A4E}" srcOrd="2" destOrd="0" presId="urn:microsoft.com/office/officeart/2005/8/layout/hProcess7"/>
    <dgm:cxn modelId="{254F1EB6-5A0D-4091-818B-76E89AFE8500}" type="presParOf" srcId="{D5130970-5ACD-4A37-94AD-D8F149EE7A4E}" destId="{477DBF0F-2D62-4D61-A29E-2A8D8F55B690}" srcOrd="0" destOrd="0" presId="urn:microsoft.com/office/officeart/2005/8/layout/hProcess7"/>
    <dgm:cxn modelId="{D14344CC-3B8E-43F6-81EB-891F17F43F07}" type="presParOf" srcId="{D5130970-5ACD-4A37-94AD-D8F149EE7A4E}" destId="{DEED8E0B-B53F-498B-804A-1CB177693B55}" srcOrd="1" destOrd="0" presId="urn:microsoft.com/office/officeart/2005/8/layout/hProcess7"/>
    <dgm:cxn modelId="{AFD75909-FF82-4C5D-A629-D8656827205E}" type="presParOf" srcId="{D5130970-5ACD-4A37-94AD-D8F149EE7A4E}" destId="{DCF0931F-CBBA-4A04-A79C-977C0B9DB8DE}" srcOrd="2" destOrd="0" presId="urn:microsoft.com/office/officeart/2005/8/layout/hProcess7"/>
    <dgm:cxn modelId="{F1C07C76-631D-47AF-98D1-9928562BC9E2}" type="presParOf" srcId="{2494BC52-24E0-488D-9D68-6024CC434169}" destId="{5AE5A6BB-9499-410C-B79B-AA501FA432E3}" srcOrd="3" destOrd="0" presId="urn:microsoft.com/office/officeart/2005/8/layout/hProcess7"/>
    <dgm:cxn modelId="{1311C8BC-C0E0-4928-92CA-88DE30A4A3AB}" type="presParOf" srcId="{2494BC52-24E0-488D-9D68-6024CC434169}" destId="{8A481BF4-91BA-4961-9099-6D3944E14944}" srcOrd="4" destOrd="0" presId="urn:microsoft.com/office/officeart/2005/8/layout/hProcess7"/>
    <dgm:cxn modelId="{6984B15F-6780-4F53-AFBE-A5C11EEDEE89}" type="presParOf" srcId="{8A481BF4-91BA-4961-9099-6D3944E14944}" destId="{BFD99F1F-0FD4-4C82-B3AE-FC32B773C575}" srcOrd="0" destOrd="0" presId="urn:microsoft.com/office/officeart/2005/8/layout/hProcess7"/>
    <dgm:cxn modelId="{952F1DCC-CA10-4222-8074-8DD4E22AA0D0}" type="presParOf" srcId="{8A481BF4-91BA-4961-9099-6D3944E14944}" destId="{CD3E4E9E-762A-40E4-BE44-A794CE5255CD}" srcOrd="1" destOrd="0" presId="urn:microsoft.com/office/officeart/2005/8/layout/hProcess7"/>
    <dgm:cxn modelId="{F800C5A7-F2CF-4E86-B8FC-8D0156FF96A9}" type="presParOf" srcId="{8A481BF4-91BA-4961-9099-6D3944E14944}" destId="{0032C58C-72C6-419E-8EFD-6A1434B8D9DE}" srcOrd="2" destOrd="0" presId="urn:microsoft.com/office/officeart/2005/8/layout/hProcess7"/>
    <dgm:cxn modelId="{E647D2B6-C3B7-4313-B52A-903A3F915884}" type="presParOf" srcId="{2494BC52-24E0-488D-9D68-6024CC434169}" destId="{558C25E4-1472-4391-BB44-63831B91E663}" srcOrd="5" destOrd="0" presId="urn:microsoft.com/office/officeart/2005/8/layout/hProcess7"/>
    <dgm:cxn modelId="{0803DBD3-A1D3-4218-A370-FB422D966CC1}" type="presParOf" srcId="{2494BC52-24E0-488D-9D68-6024CC434169}" destId="{003BECC3-68DF-4715-973D-21B071BFD276}" srcOrd="6" destOrd="0" presId="urn:microsoft.com/office/officeart/2005/8/layout/hProcess7"/>
    <dgm:cxn modelId="{5664E236-3178-484E-B367-BF8FD8875D83}" type="presParOf" srcId="{003BECC3-68DF-4715-973D-21B071BFD276}" destId="{94713509-A56F-4AE1-A5B9-61195F8D4D1A}" srcOrd="0" destOrd="0" presId="urn:microsoft.com/office/officeart/2005/8/layout/hProcess7"/>
    <dgm:cxn modelId="{0A36CA12-3885-4AA7-A0E4-8C1A1B98BB64}" type="presParOf" srcId="{003BECC3-68DF-4715-973D-21B071BFD276}" destId="{CBD50AAF-9824-4907-950A-5ACE4F7E4E12}" srcOrd="1" destOrd="0" presId="urn:microsoft.com/office/officeart/2005/8/layout/hProcess7"/>
    <dgm:cxn modelId="{41ACB773-B815-4C6B-8A82-37842411CFC9}" type="presParOf" srcId="{003BECC3-68DF-4715-973D-21B071BFD276}" destId="{9CC26ADF-F426-44BA-9D87-B784A36BA87A}" srcOrd="2" destOrd="0" presId="urn:microsoft.com/office/officeart/2005/8/layout/hProcess7"/>
    <dgm:cxn modelId="{D0072382-AD7D-40C6-BEA1-B350A1CDD45D}" type="presParOf" srcId="{2494BC52-24E0-488D-9D68-6024CC434169}" destId="{858BA188-3099-4295-A187-2FDAC0AF2409}" srcOrd="7" destOrd="0" presId="urn:microsoft.com/office/officeart/2005/8/layout/hProcess7"/>
    <dgm:cxn modelId="{8BEF5EBD-81AE-44EC-8A56-DC67FA8DC987}" type="presParOf" srcId="{2494BC52-24E0-488D-9D68-6024CC434169}" destId="{13089718-EDEB-4A3C-B43D-985C065D66C5}" srcOrd="8" destOrd="0" presId="urn:microsoft.com/office/officeart/2005/8/layout/hProcess7"/>
    <dgm:cxn modelId="{B7B35245-FAF3-445E-A65B-25B96954C75A}" type="presParOf" srcId="{13089718-EDEB-4A3C-B43D-985C065D66C5}" destId="{883F459D-BB90-44FC-BBC1-42190BAC770E}" srcOrd="0" destOrd="0" presId="urn:microsoft.com/office/officeart/2005/8/layout/hProcess7"/>
    <dgm:cxn modelId="{7BC2FE94-828F-4FC7-B2E5-27CC6C6779C7}" type="presParOf" srcId="{13089718-EDEB-4A3C-B43D-985C065D66C5}" destId="{7B4052E0-162E-4AB1-890E-8C9ADAB90CA2}" srcOrd="1" destOrd="0" presId="urn:microsoft.com/office/officeart/2005/8/layout/hProcess7"/>
    <dgm:cxn modelId="{96034F87-C885-4846-8628-2D52A08B380F}" type="presParOf" srcId="{13089718-EDEB-4A3C-B43D-985C065D66C5}" destId="{974997E4-C64C-466D-8FFA-8471659983F7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9BB647-BC94-42EF-9E52-19BD16473917}">
      <dsp:nvSpPr>
        <dsp:cNvPr id="0" name=""/>
        <dsp:cNvSpPr/>
      </dsp:nvSpPr>
      <dsp:spPr>
        <a:xfrm>
          <a:off x="604" y="922384"/>
          <a:ext cx="2603152" cy="3123782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06299" rIns="137795" bIns="0" numCol="1" spcCol="1270" anchor="t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1st</a:t>
          </a:r>
        </a:p>
      </dsp:txBody>
      <dsp:txXfrm rot="16200000">
        <a:off x="-1019830" y="1942820"/>
        <a:ext cx="2561502" cy="520630"/>
      </dsp:txXfrm>
    </dsp:sp>
    <dsp:sp modelId="{D4EF9114-05C8-4F5B-BAED-74963D97B48D}">
      <dsp:nvSpPr>
        <dsp:cNvPr id="0" name=""/>
        <dsp:cNvSpPr/>
      </dsp:nvSpPr>
      <dsp:spPr>
        <a:xfrm>
          <a:off x="521235" y="922384"/>
          <a:ext cx="1939348" cy="3123782"/>
        </a:xfrm>
        <a:prstGeom prst="rect">
          <a:avLst/>
        </a:prstGeom>
        <a:noFill/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1" kern="1200" dirty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</a:rPr>
            <a:t>We want to make our website with latest features and also work on some ideas which can attract users as those ideas will make our website different from the popular ones.</a:t>
          </a:r>
          <a:endParaRPr lang="en-IN" sz="1500" kern="1200" dirty="0"/>
        </a:p>
      </dsp:txBody>
      <dsp:txXfrm>
        <a:off x="521235" y="922384"/>
        <a:ext cx="1939348" cy="3123782"/>
      </dsp:txXfrm>
    </dsp:sp>
    <dsp:sp modelId="{BFD99F1F-0FD4-4C82-B3AE-FC32B773C575}">
      <dsp:nvSpPr>
        <dsp:cNvPr id="0" name=""/>
        <dsp:cNvSpPr/>
      </dsp:nvSpPr>
      <dsp:spPr>
        <a:xfrm>
          <a:off x="2694867" y="922384"/>
          <a:ext cx="2603152" cy="3123782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5">
                <a:hueOff val="-5205086"/>
                <a:satOff val="7564"/>
                <a:lumOff val="13334"/>
                <a:alphaOff val="0"/>
                <a:tint val="10000"/>
                <a:satMod val="300000"/>
              </a:schemeClr>
            </a:gs>
            <a:gs pos="34000">
              <a:schemeClr val="accent5">
                <a:hueOff val="-5205086"/>
                <a:satOff val="7564"/>
                <a:lumOff val="13334"/>
                <a:alphaOff val="0"/>
                <a:tint val="13500"/>
                <a:satMod val="250000"/>
              </a:schemeClr>
            </a:gs>
            <a:gs pos="100000">
              <a:schemeClr val="accent5">
                <a:hueOff val="-5205086"/>
                <a:satOff val="7564"/>
                <a:lumOff val="13334"/>
                <a:alphaOff val="0"/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06299" rIns="137795" bIns="0" numCol="1" spcCol="1270" anchor="t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2nd</a:t>
          </a:r>
        </a:p>
      </dsp:txBody>
      <dsp:txXfrm rot="16200000">
        <a:off x="1674431" y="1942820"/>
        <a:ext cx="2561502" cy="520630"/>
      </dsp:txXfrm>
    </dsp:sp>
    <dsp:sp modelId="{DEED8E0B-B53F-498B-804A-1CB177693B55}">
      <dsp:nvSpPr>
        <dsp:cNvPr id="0" name=""/>
        <dsp:cNvSpPr/>
      </dsp:nvSpPr>
      <dsp:spPr>
        <a:xfrm rot="5400000">
          <a:off x="2478500" y="3403279"/>
          <a:ext cx="458765" cy="390472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032C58C-72C6-419E-8EFD-6A1434B8D9DE}">
      <dsp:nvSpPr>
        <dsp:cNvPr id="0" name=""/>
        <dsp:cNvSpPr/>
      </dsp:nvSpPr>
      <dsp:spPr>
        <a:xfrm>
          <a:off x="3215498" y="922384"/>
          <a:ext cx="1939348" cy="3123782"/>
        </a:xfrm>
        <a:prstGeom prst="rect">
          <a:avLst/>
        </a:prstGeom>
        <a:noFill/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1" kern="1200" dirty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</a:rPr>
            <a:t>To add on the latest and unique features and present the website in real world can gain us popularity and success.</a:t>
          </a:r>
          <a:endParaRPr lang="en-IN" sz="1500" kern="1200" dirty="0"/>
        </a:p>
      </dsp:txBody>
      <dsp:txXfrm>
        <a:off x="3215498" y="922384"/>
        <a:ext cx="1939348" cy="3123782"/>
      </dsp:txXfrm>
    </dsp:sp>
    <dsp:sp modelId="{883F459D-BB90-44FC-BBC1-42190BAC770E}">
      <dsp:nvSpPr>
        <dsp:cNvPr id="0" name=""/>
        <dsp:cNvSpPr/>
      </dsp:nvSpPr>
      <dsp:spPr>
        <a:xfrm>
          <a:off x="5389130" y="922384"/>
          <a:ext cx="2603152" cy="3123782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5">
                <a:hueOff val="-10410171"/>
                <a:satOff val="15129"/>
                <a:lumOff val="26667"/>
                <a:alphaOff val="0"/>
                <a:tint val="10000"/>
                <a:satMod val="300000"/>
              </a:schemeClr>
            </a:gs>
            <a:gs pos="34000">
              <a:schemeClr val="accent5">
                <a:hueOff val="-10410171"/>
                <a:satOff val="15129"/>
                <a:lumOff val="26667"/>
                <a:alphaOff val="0"/>
                <a:tint val="13500"/>
                <a:satMod val="250000"/>
              </a:schemeClr>
            </a:gs>
            <a:gs pos="100000">
              <a:schemeClr val="accent5">
                <a:hueOff val="-10410171"/>
                <a:satOff val="15129"/>
                <a:lumOff val="26667"/>
                <a:alphaOff val="0"/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06299" rIns="137795" bIns="0" numCol="1" spcCol="1270" anchor="t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3rd</a:t>
          </a:r>
        </a:p>
      </dsp:txBody>
      <dsp:txXfrm rot="16200000">
        <a:off x="4368694" y="1942820"/>
        <a:ext cx="2561502" cy="520630"/>
      </dsp:txXfrm>
    </dsp:sp>
    <dsp:sp modelId="{CBD50AAF-9824-4907-950A-5ACE4F7E4E12}">
      <dsp:nvSpPr>
        <dsp:cNvPr id="0" name=""/>
        <dsp:cNvSpPr/>
      </dsp:nvSpPr>
      <dsp:spPr>
        <a:xfrm rot="5400000">
          <a:off x="5172763" y="3403279"/>
          <a:ext cx="458765" cy="390472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ln w="9525" cap="flat" cmpd="sng" algn="ctr">
          <a:solidFill>
            <a:schemeClr val="accent5">
              <a:hueOff val="-10410171"/>
              <a:satOff val="15129"/>
              <a:lumOff val="2666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74997E4-C64C-466D-8FFA-8471659983F7}">
      <dsp:nvSpPr>
        <dsp:cNvPr id="0" name=""/>
        <dsp:cNvSpPr/>
      </dsp:nvSpPr>
      <dsp:spPr>
        <a:xfrm>
          <a:off x="5909761" y="922384"/>
          <a:ext cx="1939348" cy="3123782"/>
        </a:xfrm>
        <a:prstGeom prst="rect">
          <a:avLst/>
        </a:prstGeom>
        <a:noFill/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1" kern="1200" dirty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</a:rPr>
            <a:t>To develop a reliable point system. </a:t>
          </a:r>
          <a:endParaRPr lang="en-IN" sz="1500" kern="1200" dirty="0"/>
        </a:p>
      </dsp:txBody>
      <dsp:txXfrm>
        <a:off x="5909761" y="922384"/>
        <a:ext cx="1939348" cy="31237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5/11/2021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039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19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31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62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79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531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7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097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95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5/11/2021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rofile/Yongkang_Xing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publication/332456776_Research_and_Analysis_of_the_Front-end_Frameworks_and_Libraries_in_E-Business_Development" TargetMode="External"/><Relationship Id="rId4" Type="http://schemas.openxmlformats.org/officeDocument/2006/relationships/hyperlink" Target="https://www.researchgate.net/scientific-contributions/JiaPeng-Huang-215609954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276600" y="1295400"/>
            <a:ext cx="5326856" cy="1425577"/>
          </a:xfrm>
        </p:spPr>
        <p:txBody>
          <a:bodyPr/>
          <a:lstStyle/>
          <a:p>
            <a:r>
              <a:rPr lang="en-US" dirty="0"/>
              <a:t>MINOR PROJECT-II</a:t>
            </a:r>
            <a:br>
              <a:rPr lang="en-US" dirty="0"/>
            </a:br>
            <a:r>
              <a:rPr lang="en-US" b="0" dirty="0"/>
              <a:t>CRICKET FANTASY LEAGUE WEBSITE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4312096" cy="1523550"/>
          </a:xfrm>
        </p:spPr>
        <p:txBody>
          <a:bodyPr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Under the guidance of: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 Mr. B. Suresh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Submitted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00000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Kumar Vatsal 9918102011 E1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Divyanshu Tomer 9918102027 E1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Palash Kulshrestha  9918102032 E1</a:t>
            </a:r>
          </a:p>
          <a:p>
            <a:pPr algn="r"/>
            <a:endParaRPr lang="en-US" dirty="0"/>
          </a:p>
        </p:txBody>
      </p:sp>
      <p:pic>
        <p:nvPicPr>
          <p:cNvPr id="4" name="Google Shape;88;p13">
            <a:extLst>
              <a:ext uri="{FF2B5EF4-FFF2-40B4-BE49-F238E27FC236}">
                <a16:creationId xmlns:a16="http://schemas.microsoft.com/office/drawing/2014/main" id="{911B9196-9C62-4E37-9E9E-269608B35ED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784" y="3594551"/>
            <a:ext cx="1664850" cy="17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-181272" y="173195"/>
            <a:ext cx="5617368" cy="663517"/>
          </a:xfrm>
        </p:spPr>
        <p:txBody>
          <a:bodyPr/>
          <a:lstStyle/>
          <a:p>
            <a:r>
              <a:rPr lang="en-US" sz="3600" u="sng" dirty="0"/>
              <a:t>WEBSITE SCREENSHOTS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BA897D-CD18-4720-9A01-1B9B92DACA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31"/>
          <a:stretch/>
        </p:blipFill>
        <p:spPr>
          <a:xfrm>
            <a:off x="365786" y="1196752"/>
            <a:ext cx="8412427" cy="45365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151E58-60E6-4B4C-8845-26933D3F0D18}"/>
              </a:ext>
            </a:extLst>
          </p:cNvPr>
          <p:cNvSpPr txBox="1"/>
          <p:nvPr/>
        </p:nvSpPr>
        <p:spPr>
          <a:xfrm>
            <a:off x="2965567" y="630820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Fig 2: Log-In / Sign-Up Page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A46FCEE-6523-46E1-9324-7E0BA9A0C8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868144" y="147483"/>
            <a:ext cx="2212182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www.WINbazzi.com</a:t>
            </a:r>
          </a:p>
        </p:txBody>
      </p:sp>
    </p:spTree>
    <p:extLst>
      <p:ext uri="{BB962C8B-B14F-4D97-AF65-F5344CB8AC3E}">
        <p14:creationId xmlns:p14="http://schemas.microsoft.com/office/powerpoint/2010/main" val="2521659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FUTURE SCOPE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973C09-F636-4499-99F3-ECA4BD64B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53397"/>
            <a:ext cx="8229600" cy="4572000"/>
          </a:xfrm>
        </p:spPr>
        <p:txBody>
          <a:bodyPr>
            <a:normAutofit/>
          </a:bodyPr>
          <a:lstStyle/>
          <a:p>
            <a:pPr lvl="1"/>
            <a:r>
              <a:rPr lang="en-US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We have come across the web development technology through this project and the project has made web development , especially front end development of websites very much familiar and comfortable to us. It would be easy now to work on any such web development projects/assignments. </a:t>
            </a:r>
          </a:p>
          <a:p>
            <a:pPr lvl="1"/>
            <a:r>
              <a:rPr lang="en-US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 very first and the most important scope of this project is to host the site under any domain and make the website live for users all around India. </a:t>
            </a:r>
          </a:p>
          <a:p>
            <a:pPr lvl="1"/>
            <a:r>
              <a:rPr lang="en-US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 second important scope of this project is to add more games in our website for the users such as football , women cricket , basketball , design their fantasy point system and include multiple leagues for multiple sports to attract users of all sports genres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1CB7FE-4BC2-4768-8C6C-F2EDE3AA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746E3A2-C86C-426C-9238-080581B1B993}"/>
              </a:ext>
            </a:extLst>
          </p:cNvPr>
          <p:cNvSpPr txBox="1">
            <a:spLocks/>
          </p:cNvSpPr>
          <p:nvPr/>
        </p:nvSpPr>
        <p:spPr>
          <a:xfrm>
            <a:off x="5868144" y="147483"/>
            <a:ext cx="2212182" cy="3008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www.WINbazzi.com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60040" y="332656"/>
            <a:ext cx="5554960" cy="799306"/>
          </a:xfrm>
        </p:spPr>
        <p:txBody>
          <a:bodyPr/>
          <a:lstStyle/>
          <a:p>
            <a:r>
              <a:rPr lang="en-US" u="sng" dirty="0"/>
              <a:t>LEARNING OUTCOME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973C09-F636-4499-99F3-ECA4BD64B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12805"/>
            <a:ext cx="8229600" cy="4572000"/>
          </a:xfrm>
        </p:spPr>
        <p:txBody>
          <a:bodyPr>
            <a:normAutofit/>
          </a:bodyPr>
          <a:lstStyle/>
          <a:p>
            <a:pPr lvl="1"/>
            <a:r>
              <a:rPr lang="en-US" sz="2000" b="1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We learned about how HTML , CSS and JavaScript is used in Front-end development.</a:t>
            </a:r>
          </a:p>
          <a:p>
            <a:pPr lvl="1"/>
            <a:r>
              <a:rPr lang="en-US" sz="2000" b="1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We learned about functioning of  a website.</a:t>
            </a:r>
          </a:p>
          <a:p>
            <a:pPr lvl="1"/>
            <a:r>
              <a:rPr lang="en-US" sz="2000" b="1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We learned how to code in HTML ,CSS and JavaScript in Visual Studio Code.</a:t>
            </a:r>
          </a:p>
          <a:p>
            <a:pPr lvl="1"/>
            <a:r>
              <a:rPr lang="en-US" sz="2000" b="1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Got familiar with the relationship between the internet and websites.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1CB7FE-4BC2-4768-8C6C-F2EDE3AA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C7599C5-53CA-4339-A93F-CCC80F935CA6}"/>
              </a:ext>
            </a:extLst>
          </p:cNvPr>
          <p:cNvSpPr txBox="1">
            <a:spLocks/>
          </p:cNvSpPr>
          <p:nvPr/>
        </p:nvSpPr>
        <p:spPr>
          <a:xfrm>
            <a:off x="5868144" y="147483"/>
            <a:ext cx="2212182" cy="3008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www.WINbazzi.com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71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899592" y="329095"/>
            <a:ext cx="5554960" cy="799306"/>
          </a:xfrm>
        </p:spPr>
        <p:txBody>
          <a:bodyPr/>
          <a:lstStyle/>
          <a:p>
            <a:r>
              <a:rPr lang="en-US" u="sng" dirty="0"/>
              <a:t>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973C09-F636-4499-99F3-ECA4BD64B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12805"/>
            <a:ext cx="8229600" cy="4572000"/>
          </a:xfrm>
        </p:spPr>
        <p:txBody>
          <a:bodyPr>
            <a:normAutofit/>
          </a:bodyPr>
          <a:lstStyle/>
          <a:p>
            <a:pPr marL="537210" lvl="1" indent="0" algn="just">
              <a:buNone/>
            </a:pPr>
            <a:r>
              <a:rPr lang="en-US" sz="2000" b="1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The main aim of this project to create a unique and updated interface for our website in this modern era of various fantasy league websites and apps. </a:t>
            </a:r>
          </a:p>
          <a:p>
            <a:pPr marL="537210" lvl="1" indent="0" algn="just">
              <a:buNone/>
            </a:pPr>
            <a:r>
              <a:rPr lang="en-US" sz="2000" b="1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Also to provide a “reliable point system” to judge a winner. </a:t>
            </a:r>
          </a:p>
          <a:p>
            <a:pPr marL="537210" lvl="1" indent="0" algn="just">
              <a:buNone/>
            </a:pPr>
            <a:r>
              <a:rPr lang="en-US" sz="2000" b="1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And hence create popularity and trend.</a:t>
            </a:r>
          </a:p>
          <a:p>
            <a:pPr lvl="1"/>
            <a:endParaRPr lang="en-US" sz="2000" b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1CB7FE-4BC2-4768-8C6C-F2EDE3AA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B9E5D6C-7104-4114-A927-DDC3BA48C98E}"/>
              </a:ext>
            </a:extLst>
          </p:cNvPr>
          <p:cNvSpPr txBox="1">
            <a:spLocks/>
          </p:cNvSpPr>
          <p:nvPr/>
        </p:nvSpPr>
        <p:spPr>
          <a:xfrm>
            <a:off x="5868144" y="147483"/>
            <a:ext cx="2212182" cy="3008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www.WINbazzi.com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0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60040" y="323610"/>
            <a:ext cx="5554960" cy="799306"/>
          </a:xfrm>
        </p:spPr>
        <p:txBody>
          <a:bodyPr/>
          <a:lstStyle/>
          <a:p>
            <a:r>
              <a:rPr lang="en-US" u="sng" dirty="0"/>
              <a:t>REFERENCES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973C09-F636-4499-99F3-ECA4BD64B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12805"/>
            <a:ext cx="8229600" cy="4572000"/>
          </a:xfrm>
        </p:spPr>
        <p:txBody>
          <a:bodyPr>
            <a:normAutofit/>
          </a:bodyPr>
          <a:lstStyle/>
          <a:p>
            <a:pPr lvl="1"/>
            <a:r>
              <a:rPr lang="en-IN" sz="1200" b="1" i="0" u="none" strike="noStrike" dirty="0">
                <a:effectLst/>
                <a:latin typeface="Roboto"/>
                <a:hlinkClick r:id="rId3"/>
              </a:rPr>
              <a:t>Yongkang Xing</a:t>
            </a:r>
            <a:r>
              <a:rPr lang="en-US" sz="1600" b="1" i="0" u="none" strike="noStrike" dirty="0">
                <a:solidFill>
                  <a:srgbClr val="111111"/>
                </a:solidFill>
                <a:effectLst/>
                <a:latin typeface="Roboto"/>
                <a:ea typeface="Adobe Fangsong Std R" panose="02020400000000000000" pitchFamily="18" charset="-128"/>
              </a:rPr>
              <a:t> , </a:t>
            </a:r>
            <a:r>
              <a:rPr lang="en-IN" sz="1200" b="1" i="0" u="sng" dirty="0" err="1">
                <a:effectLst/>
                <a:latin typeface="Roboto"/>
                <a:hlinkClick r:id="rId4"/>
              </a:rPr>
              <a:t>JiaPeng</a:t>
            </a:r>
            <a:r>
              <a:rPr lang="en-IN" sz="1200" b="1" i="0" u="sng" dirty="0">
                <a:effectLst/>
                <a:latin typeface="Roboto"/>
                <a:hlinkClick r:id="rId4"/>
              </a:rPr>
              <a:t> Huang</a:t>
            </a:r>
            <a:r>
              <a:rPr lang="en-US" sz="1600" b="1" i="0" u="sng" dirty="0">
                <a:solidFill>
                  <a:srgbClr val="111111"/>
                </a:solidFill>
                <a:effectLst/>
                <a:latin typeface="Roboto"/>
                <a:ea typeface="Adobe Fangsong Std R" panose="02020400000000000000" pitchFamily="18" charset="-128"/>
              </a:rPr>
              <a:t> , “</a:t>
            </a:r>
            <a:r>
              <a:rPr lang="en-US" sz="1200" b="0" i="0" dirty="0">
                <a:solidFill>
                  <a:srgbClr val="111111"/>
                </a:solidFill>
                <a:effectLst/>
                <a:latin typeface="Roboto"/>
              </a:rPr>
              <a:t>Research and Analysis of the Front-end Frameworks and Libraries in E-Business Development” , </a:t>
            </a:r>
            <a:r>
              <a:rPr lang="en-IN" sz="1200" b="0" i="0" dirty="0">
                <a:solidFill>
                  <a:srgbClr val="555555"/>
                </a:solidFill>
                <a:effectLst/>
                <a:latin typeface="Roboto"/>
              </a:rPr>
              <a:t> 2019 11th International Conference , February 2019. </a:t>
            </a:r>
            <a:r>
              <a:rPr lang="en-IN" sz="1200" b="0" i="0" dirty="0">
                <a:solidFill>
                  <a:srgbClr val="555555"/>
                </a:solidFill>
                <a:effectLst/>
                <a:latin typeface="Roboto"/>
                <a:hlinkClick r:id="rId5"/>
              </a:rPr>
              <a:t>https://www.researchgate.net/publication/332456776_Research_and_Analysis_of_the_Front-end_Frameworks_and_Libraries_in_E-Business_Development</a:t>
            </a:r>
            <a:r>
              <a:rPr lang="en-IN" sz="1200" b="0" i="0" dirty="0">
                <a:solidFill>
                  <a:srgbClr val="555555"/>
                </a:solidFill>
                <a:effectLst/>
                <a:latin typeface="Roboto"/>
              </a:rPr>
              <a:t>.</a:t>
            </a:r>
          </a:p>
          <a:p>
            <a:pPr lvl="1"/>
            <a:r>
              <a:rPr lang="en-US" sz="1200" b="1" dirty="0">
                <a:solidFill>
                  <a:srgbClr val="11111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Udemy/ Complete Web-Development Bootcamp.</a:t>
            </a:r>
          </a:p>
          <a:p>
            <a:pPr lvl="1"/>
            <a:r>
              <a:rPr lang="en-US" sz="1200" b="1" i="0" dirty="0" err="1">
                <a:solidFill>
                  <a:srgbClr val="111111"/>
                </a:solidFill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Youtube</a:t>
            </a:r>
            <a:r>
              <a:rPr lang="en-US" sz="1200" b="1" dirty="0">
                <a:solidFill>
                  <a:srgbClr val="11111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.</a:t>
            </a:r>
          </a:p>
          <a:p>
            <a:pPr lvl="1"/>
            <a:endParaRPr lang="en-IN" sz="1200" b="0" i="0" dirty="0">
              <a:solidFill>
                <a:srgbClr val="555555"/>
              </a:solidFill>
              <a:effectLst/>
              <a:latin typeface="Roboto"/>
            </a:endParaRPr>
          </a:p>
          <a:p>
            <a:pPr lvl="1"/>
            <a:endParaRPr lang="en-IN" sz="1050" b="0" i="0" dirty="0">
              <a:solidFill>
                <a:srgbClr val="555555"/>
              </a:solidFill>
              <a:effectLst/>
              <a:latin typeface="Roboto"/>
            </a:endParaRPr>
          </a:p>
          <a:p>
            <a:pPr lvl="1"/>
            <a:endParaRPr lang="en-US" sz="1200" b="0" i="0" dirty="0">
              <a:solidFill>
                <a:srgbClr val="111111"/>
              </a:solidFill>
              <a:effectLst/>
              <a:latin typeface="Roboto"/>
            </a:endParaRPr>
          </a:p>
          <a:p>
            <a:pPr lvl="1"/>
            <a:endParaRPr lang="en-US" sz="1600" b="1" i="0" dirty="0">
              <a:solidFill>
                <a:srgbClr val="111111"/>
              </a:solidFill>
              <a:effectLst/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pPr lvl="1"/>
            <a:endParaRPr lang="en-US" sz="16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1CB7FE-4BC2-4768-8C6C-F2EDE3AA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25009DD-B372-4751-A3F9-D6FC028B2810}"/>
              </a:ext>
            </a:extLst>
          </p:cNvPr>
          <p:cNvSpPr txBox="1">
            <a:spLocks/>
          </p:cNvSpPr>
          <p:nvPr/>
        </p:nvSpPr>
        <p:spPr>
          <a:xfrm>
            <a:off x="5868144" y="147483"/>
            <a:ext cx="2212182" cy="3008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www.WINbazzi.com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6E48AA-BC28-44F6-A7FE-FD2E5E207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86147"/>
            <a:ext cx="5122912" cy="799306"/>
          </a:xfrm>
        </p:spPr>
        <p:txBody>
          <a:bodyPr/>
          <a:lstStyle/>
          <a:p>
            <a:r>
              <a:rPr lang="en-IN" dirty="0"/>
              <a:t>PROPOSAL 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607B65-7A74-4DD7-812F-FFD4DDAA4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1628800"/>
            <a:ext cx="8229600" cy="4824536"/>
          </a:xfrm>
        </p:spPr>
        <p:txBody>
          <a:bodyPr>
            <a:normAutofit fontScale="85000" lnSpcReduction="20000"/>
          </a:bodyPr>
          <a:lstStyle/>
          <a:p>
            <a:r>
              <a:rPr lang="en-IN" sz="2000" dirty="0"/>
              <a:t>Introduction</a:t>
            </a:r>
          </a:p>
          <a:p>
            <a:r>
              <a:rPr lang="en-IN" sz="2000" dirty="0"/>
              <a:t>Objective</a:t>
            </a:r>
          </a:p>
          <a:p>
            <a:r>
              <a:rPr lang="en-IN" sz="2000" dirty="0"/>
              <a:t>Problem Statement</a:t>
            </a:r>
          </a:p>
          <a:p>
            <a:r>
              <a:rPr lang="en-IN" sz="2000" dirty="0"/>
              <a:t>Technology Used</a:t>
            </a:r>
          </a:p>
          <a:p>
            <a:r>
              <a:rPr lang="en-IN" sz="2000" dirty="0"/>
              <a:t>Work Progress</a:t>
            </a:r>
          </a:p>
          <a:p>
            <a:r>
              <a:rPr lang="en-IN" sz="2000" dirty="0"/>
              <a:t>Architecture of the Methodology Used</a:t>
            </a:r>
          </a:p>
          <a:p>
            <a:r>
              <a:rPr lang="en-IN" sz="2000" dirty="0"/>
              <a:t>Features Used </a:t>
            </a:r>
          </a:p>
          <a:p>
            <a:r>
              <a:rPr lang="en-IN" sz="2000" dirty="0"/>
              <a:t>Website Screenshots</a:t>
            </a:r>
          </a:p>
          <a:p>
            <a:r>
              <a:rPr lang="en-IN" sz="2000" dirty="0"/>
              <a:t>Future Scope</a:t>
            </a:r>
          </a:p>
          <a:p>
            <a:r>
              <a:rPr lang="en-IN" sz="2000" dirty="0"/>
              <a:t>Learning Outcome</a:t>
            </a:r>
          </a:p>
          <a:p>
            <a:r>
              <a:rPr lang="en-IN" sz="2000" dirty="0"/>
              <a:t>Conclusion</a:t>
            </a:r>
          </a:p>
          <a:p>
            <a:r>
              <a:rPr lang="en-IN" sz="2000" dirty="0"/>
              <a:t>References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F423B6-9720-4238-833A-1B7E9A15E81D}"/>
              </a:ext>
            </a:extLst>
          </p:cNvPr>
          <p:cNvSpPr txBox="1"/>
          <p:nvPr/>
        </p:nvSpPr>
        <p:spPr>
          <a:xfrm>
            <a:off x="899592" y="1094571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+mj-lt"/>
              </a:rPr>
              <a:t>KEY DISCUSSION POINTS</a:t>
            </a:r>
          </a:p>
        </p:txBody>
      </p:sp>
    </p:spTree>
    <p:extLst>
      <p:ext uri="{BB962C8B-B14F-4D97-AF65-F5344CB8AC3E}">
        <p14:creationId xmlns:p14="http://schemas.microsoft.com/office/powerpoint/2010/main" val="326898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INTRODUCTION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868144" y="147483"/>
            <a:ext cx="2212182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www.WINbazzi.com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412776"/>
            <a:ext cx="7726680" cy="571500"/>
          </a:xfrm>
        </p:spPr>
        <p:txBody>
          <a:bodyPr>
            <a:noAutofit/>
          </a:bodyPr>
          <a:lstStyle/>
          <a:p>
            <a:pPr marL="349758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Cricket Fantasy League</a:t>
            </a:r>
            <a:r>
              <a:rPr lang="en-US" b="0" i="0" dirty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 is a game of </a:t>
            </a:r>
            <a:r>
              <a:rPr lang="en-US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s</a:t>
            </a:r>
            <a:r>
              <a:rPr lang="en-US" b="0" i="0" dirty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kill where you create a team of real players for an upcoming match within 100 credits</a:t>
            </a:r>
            <a:r>
              <a:rPr lang="en-US" dirty="0">
                <a:latin typeface="Lato" panose="020B0604020202020204" charset="0"/>
                <a:ea typeface="Adobe Kaiti Std R" panose="02020400000000000000" pitchFamily="18" charset="-128"/>
              </a:rPr>
              <a:t>.</a:t>
            </a:r>
          </a:p>
          <a:p>
            <a:pPr marL="349758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We have designed a  ‘Cricket Fantasy League’ website which provides the users with a platform that allows them to play Fantasy Cricket and win money.</a:t>
            </a:r>
          </a:p>
          <a:p>
            <a:pPr marL="349758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We have named the site as “</a:t>
            </a:r>
            <a:r>
              <a:rPr lang="en-US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WINbazzi</a:t>
            </a:r>
            <a:r>
              <a:rPr lang="en-US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”.</a:t>
            </a:r>
            <a:endParaRPr lang="en-US" b="0" i="0" dirty="0">
              <a:effectLst/>
              <a:latin typeface="Lato" panose="020B0604020202020204" charset="0"/>
            </a:endParaRPr>
          </a:p>
          <a:p>
            <a:pPr marL="349758" indent="-285750" algn="just">
              <a:buFont typeface="Arial" panose="020B0604020202020204" pitchFamily="34" charset="0"/>
              <a:buChar char="•"/>
            </a:pPr>
            <a:endParaRPr lang="en-US" dirty="0">
              <a:latin typeface="Lato" panose="020B060402020202020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FE2963-8241-4727-8883-7C5CC3D640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1" t="9489" r="77562" b="80800"/>
          <a:stretch/>
        </p:blipFill>
        <p:spPr>
          <a:xfrm>
            <a:off x="2483768" y="4888775"/>
            <a:ext cx="4014355" cy="111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8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-47462" y="218005"/>
            <a:ext cx="5473427" cy="675926"/>
          </a:xfrm>
        </p:spPr>
        <p:txBody>
          <a:bodyPr/>
          <a:lstStyle/>
          <a:p>
            <a:r>
              <a:rPr lang="en-US" u="sng" dirty="0"/>
              <a:t>AIM OF OUR PROJECT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5038444-99D1-42CD-A7F7-F6B04B88CA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868144" y="147483"/>
            <a:ext cx="2212182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www.WINbazzi.com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64831D0-058B-40BB-A2F2-741A01D50B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0161341"/>
              </p:ext>
            </p:extLst>
          </p:nvPr>
        </p:nvGraphicFramePr>
        <p:xfrm>
          <a:off x="714625" y="1340768"/>
          <a:ext cx="7992888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847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-36512" y="404664"/>
            <a:ext cx="5617443" cy="675926"/>
          </a:xfrm>
        </p:spPr>
        <p:txBody>
          <a:bodyPr/>
          <a:lstStyle/>
          <a:p>
            <a:r>
              <a:rPr lang="en-US" u="sng" dirty="0"/>
              <a:t>PROBLEM STATEMENT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611560" y="2492896"/>
            <a:ext cx="7726680" cy="2147361"/>
          </a:xfrm>
        </p:spPr>
        <p:txBody>
          <a:bodyPr>
            <a:noAutofit/>
          </a:bodyPr>
          <a:lstStyle/>
          <a:p>
            <a:pPr marL="349758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The other popular fantasy league websites such as Dream11 , Myteam 11 etc are popular but they lag behind when it comes to the fact that when  two or more players in a contest have same points then how to decide the winner with pure logical and unbiased ways.</a:t>
            </a:r>
          </a:p>
          <a:p>
            <a:pPr marL="349758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Other fantasy league websites do not take Super overs into consideration.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BA22161-1155-4873-80B3-830628475A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868144" y="147483"/>
            <a:ext cx="2212182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www.WINbazzi.com</a:t>
            </a:r>
          </a:p>
        </p:txBody>
      </p:sp>
    </p:spTree>
    <p:extLst>
      <p:ext uri="{BB962C8B-B14F-4D97-AF65-F5344CB8AC3E}">
        <p14:creationId xmlns:p14="http://schemas.microsoft.com/office/powerpoint/2010/main" val="166284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/>
              <a:t>TECHNOLOGY USED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0447-BBDA-4C18-B81B-B5DA1D4F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5D6E0D3-59F4-41FD-9401-E08FB6BEA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987880"/>
              </p:ext>
            </p:extLst>
          </p:nvPr>
        </p:nvGraphicFramePr>
        <p:xfrm>
          <a:off x="1475656" y="2204864"/>
          <a:ext cx="6360368" cy="2988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1203995975"/>
                    </a:ext>
                  </a:extLst>
                </a:gridCol>
                <a:gridCol w="3264024">
                  <a:extLst>
                    <a:ext uri="{9D8B030D-6E8A-4147-A177-3AD203B41FA5}">
                      <a16:colId xmlns:a16="http://schemas.microsoft.com/office/drawing/2014/main" val="400488327"/>
                    </a:ext>
                  </a:extLst>
                </a:gridCol>
              </a:tblGrid>
              <a:tr h="747083">
                <a:tc>
                  <a:txBody>
                    <a:bodyPr/>
                    <a:lstStyle/>
                    <a:p>
                      <a:r>
                        <a:rPr lang="en-US" sz="3600" dirty="0"/>
                        <a:t>FRONT-END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BACK-END</a:t>
                      </a:r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252291"/>
                  </a:ext>
                </a:extLst>
              </a:tr>
              <a:tr h="747083">
                <a:tc>
                  <a:txBody>
                    <a:bodyPr/>
                    <a:lstStyle/>
                    <a:p>
                      <a:r>
                        <a:rPr lang="en-US" dirty="0"/>
                        <a:t>HTML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NODE.JS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409483"/>
                  </a:ext>
                </a:extLst>
              </a:tr>
              <a:tr h="747083">
                <a:tc>
                  <a:txBody>
                    <a:bodyPr/>
                    <a:lstStyle/>
                    <a:p>
                      <a:r>
                        <a:rPr lang="en-US" dirty="0"/>
                        <a:t>CSS, BOOTSTRAP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EXPRESS.JS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235922"/>
                  </a:ext>
                </a:extLst>
              </a:tr>
              <a:tr h="747083">
                <a:tc>
                  <a:txBody>
                    <a:bodyPr/>
                    <a:lstStyle/>
                    <a:p>
                      <a:r>
                        <a:rPr lang="en-US" dirty="0"/>
                        <a:t>JAVASCRIPT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NODEMON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623720"/>
                  </a:ext>
                </a:extLst>
              </a:tr>
            </a:tbl>
          </a:graphicData>
        </a:graphic>
      </p:graphicFrame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38A356F-46D6-4D5F-8489-49B4494127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868144" y="147483"/>
            <a:ext cx="2212182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www.WINbazzi.com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825355" cy="675926"/>
          </a:xfrm>
        </p:spPr>
        <p:txBody>
          <a:bodyPr/>
          <a:lstStyle/>
          <a:p>
            <a:r>
              <a:rPr lang="en-US" u="sng" dirty="0"/>
              <a:t>WORK PROGRESS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1600" dirty="0"/>
          </a:p>
          <a:p>
            <a:endParaRPr lang="en-US" sz="1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8897" y="1684254"/>
            <a:ext cx="3521078" cy="571500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714292" y="1700064"/>
            <a:ext cx="1828801" cy="53987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Landing / Home Page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1066800" y="3321229"/>
            <a:ext cx="2971800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endParaRPr lang="en-US" sz="1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C46028-366E-4F67-A5A9-B08CF511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55011" y="1676087"/>
            <a:ext cx="3480329" cy="571500"/>
            <a:chOff x="2673192" y="3171825"/>
            <a:chExt cx="3132295" cy="514350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0B87D64D-964F-46D7-B928-3AA29C95B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BA2DF9F9-5B5B-4C03-B98F-60F7655E2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4" name="Rectangle 2">
            <a:extLst>
              <a:ext uri="{FF2B5EF4-FFF2-40B4-BE49-F238E27FC236}">
                <a16:creationId xmlns:a16="http://schemas.microsoft.com/office/drawing/2014/main" id="{EEE08402-AE66-4BD0-91FE-EE2B207C31A1}"/>
              </a:ext>
            </a:extLst>
          </p:cNvPr>
          <p:cNvSpPr txBox="1">
            <a:spLocks/>
          </p:cNvSpPr>
          <p:nvPr/>
        </p:nvSpPr>
        <p:spPr>
          <a:xfrm>
            <a:off x="6151802" y="1700065"/>
            <a:ext cx="1743074" cy="53987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Sign-Up/Log-In Page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D120688-CE29-447A-A09D-FA1909809B67}"/>
              </a:ext>
            </a:extLst>
          </p:cNvPr>
          <p:cNvSpPr txBox="1">
            <a:spLocks/>
          </p:cNvSpPr>
          <p:nvPr/>
        </p:nvSpPr>
        <p:spPr>
          <a:xfrm>
            <a:off x="1011113" y="2543443"/>
            <a:ext cx="2971800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r>
              <a:rPr lang="en-US" sz="1400" dirty="0"/>
              <a:t> </a:t>
            </a:r>
            <a:r>
              <a:rPr lang="en-US" sz="1400" b="1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Consists of the information about our website.</a:t>
            </a:r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Login , Sign up and Contact buttons for user's help</a:t>
            </a:r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All IPL teams logo with the feature which redirects the user to the official homepage of the selected team just by clicking on the team   logo.</a:t>
            </a:r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Users can visit our facebook , instagram and twitter pages for various updates just by clicking on the desired logo of the social media they   want to access.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5BFB4B3-928B-4D52-8255-D88712640B5B}"/>
              </a:ext>
            </a:extLst>
          </p:cNvPr>
          <p:cNvSpPr/>
          <p:nvPr/>
        </p:nvSpPr>
        <p:spPr>
          <a:xfrm>
            <a:off x="3845425" y="1861264"/>
            <a:ext cx="122413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32B43982-3F66-42C6-AAF8-CB8219EC9FF5}"/>
              </a:ext>
            </a:extLst>
          </p:cNvPr>
          <p:cNvSpPr txBox="1">
            <a:spLocks/>
          </p:cNvSpPr>
          <p:nvPr/>
        </p:nvSpPr>
        <p:spPr>
          <a:xfrm>
            <a:off x="5680791" y="2544040"/>
            <a:ext cx="2971800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Users those who have signed up and made their account on our website can login through from here.</a:t>
            </a:r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Options such as 'forgot password' and 'don’t have an account?' are placed on this page for easy user interface.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C8A1BBF-38F5-42BE-88FA-34AE8907FB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868144" y="147483"/>
            <a:ext cx="2212182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www.WINbazzi.com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5122912" cy="799306"/>
          </a:xfrm>
        </p:spPr>
        <p:txBody>
          <a:bodyPr/>
          <a:lstStyle/>
          <a:p>
            <a:r>
              <a:rPr lang="en-US" u="sng" dirty="0"/>
              <a:t>Architecture of the Methodology Used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9" name="Callout: Up Arrow 16">
            <a:extLst>
              <a:ext uri="{FF2B5EF4-FFF2-40B4-BE49-F238E27FC236}">
                <a16:creationId xmlns:a16="http://schemas.microsoft.com/office/drawing/2014/main" id="{5B0AFAEF-42AD-47C8-9B67-16166ACDF8E5}"/>
              </a:ext>
            </a:extLst>
          </p:cNvPr>
          <p:cNvSpPr txBox="1"/>
          <p:nvPr/>
        </p:nvSpPr>
        <p:spPr>
          <a:xfrm>
            <a:off x="1475656" y="1668376"/>
            <a:ext cx="6552728" cy="424788"/>
          </a:xfrm>
          <a:prstGeom prst="rect">
            <a:avLst/>
          </a:prstGeom>
          <a:solidFill>
            <a:schemeClr val="accent4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>
                <a:solidFill>
                  <a:schemeClr val="bg1"/>
                </a:solidFill>
              </a:rPr>
              <a:t>Landing / Home Page</a:t>
            </a:r>
          </a:p>
        </p:txBody>
      </p:sp>
      <p:sp>
        <p:nvSpPr>
          <p:cNvPr id="21" name="Callout: Up Arrow 14">
            <a:extLst>
              <a:ext uri="{FF2B5EF4-FFF2-40B4-BE49-F238E27FC236}">
                <a16:creationId xmlns:a16="http://schemas.microsoft.com/office/drawing/2014/main" id="{E8BE8ECF-AA6E-4DD3-ADD0-612F0B1E235D}"/>
              </a:ext>
            </a:extLst>
          </p:cNvPr>
          <p:cNvSpPr txBox="1"/>
          <p:nvPr/>
        </p:nvSpPr>
        <p:spPr>
          <a:xfrm>
            <a:off x="5868144" y="2658543"/>
            <a:ext cx="3038390" cy="441415"/>
          </a:xfrm>
          <a:prstGeom prst="rect">
            <a:avLst/>
          </a:prstGeom>
          <a:solidFill>
            <a:schemeClr val="accent2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dirty="0">
                <a:solidFill>
                  <a:schemeClr val="bg1"/>
                </a:solidFill>
              </a:rPr>
              <a:t>Sign-Up / Log-In Page</a:t>
            </a:r>
            <a:endParaRPr lang="en-US" sz="1500" kern="1200" dirty="0">
              <a:solidFill>
                <a:schemeClr val="bg1"/>
              </a:solidFill>
            </a:endParaRPr>
          </a:p>
        </p:txBody>
      </p:sp>
      <p:sp>
        <p:nvSpPr>
          <p:cNvPr id="23" name="Callout: Up Arrow 12">
            <a:extLst>
              <a:ext uri="{FF2B5EF4-FFF2-40B4-BE49-F238E27FC236}">
                <a16:creationId xmlns:a16="http://schemas.microsoft.com/office/drawing/2014/main" id="{1DA29D9A-DD96-43EF-B182-868A71CA63FC}"/>
              </a:ext>
            </a:extLst>
          </p:cNvPr>
          <p:cNvSpPr txBox="1"/>
          <p:nvPr/>
        </p:nvSpPr>
        <p:spPr>
          <a:xfrm>
            <a:off x="734842" y="2663428"/>
            <a:ext cx="2971800" cy="424788"/>
          </a:xfrm>
          <a:prstGeom prst="rect">
            <a:avLst/>
          </a:prstGeom>
          <a:solidFill>
            <a:schemeClr val="accent2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>
                <a:solidFill>
                  <a:schemeClr val="bg1"/>
                </a:solidFill>
              </a:rPr>
              <a:t>Different team’s IPL Page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BE7A4D-0952-4CCE-B4D5-5EA863002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31352" y="3404388"/>
            <a:ext cx="4609688" cy="425066"/>
            <a:chOff x="0" y="3750030"/>
            <a:chExt cx="8229600" cy="820415"/>
          </a:xfrm>
          <a:solidFill>
            <a:schemeClr val="accent1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D052D3-5943-4CCA-A968-24C63DF30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3750030"/>
              <a:ext cx="8229600" cy="82041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1D9412-6870-452F-A54C-AFA568D05E5F}"/>
                </a:ext>
              </a:extLst>
            </p:cNvPr>
            <p:cNvSpPr txBox="1"/>
            <p:nvPr/>
          </p:nvSpPr>
          <p:spPr>
            <a:xfrm>
              <a:off x="267016" y="3964590"/>
              <a:ext cx="7913077" cy="44302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Competition Page</a:t>
              </a:r>
              <a:endParaRPr lang="en-US" sz="1500" kern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70637F-D752-40B2-9A50-9F38A0F66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40126" y="6062522"/>
            <a:ext cx="2592140" cy="309943"/>
            <a:chOff x="2744539" y="4176646"/>
            <a:chExt cx="2740521" cy="377390"/>
          </a:xfrm>
          <a:solidFill>
            <a:schemeClr val="tx1">
              <a:lumMod val="85000"/>
            </a:schemeClr>
          </a:solidFill>
          <a:effectLst/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05BC195-8BB7-4A9D-925F-D15C5A39A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744539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BC79C1B-DDB2-464B-ABAC-AB735A52A176}"/>
                </a:ext>
              </a:extLst>
            </p:cNvPr>
            <p:cNvSpPr txBox="1"/>
            <p:nvPr/>
          </p:nvSpPr>
          <p:spPr>
            <a:xfrm>
              <a:off x="2744539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Back-end </a:t>
              </a:r>
            </a:p>
          </p:txBody>
        </p:sp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0E369425-46DD-4DBB-A62A-3C911D37EA17}"/>
              </a:ext>
            </a:extLst>
          </p:cNvPr>
          <p:cNvSpPr/>
          <p:nvPr/>
        </p:nvSpPr>
        <p:spPr>
          <a:xfrm>
            <a:off x="2771800" y="2132856"/>
            <a:ext cx="288032" cy="463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F39FCDB2-A9A9-4E6B-B751-8693E822C3B4}"/>
              </a:ext>
            </a:extLst>
          </p:cNvPr>
          <p:cNvSpPr/>
          <p:nvPr/>
        </p:nvSpPr>
        <p:spPr>
          <a:xfrm>
            <a:off x="6693273" y="2143862"/>
            <a:ext cx="288032" cy="463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C283D9B-DE27-4CCA-9164-26CDC9D605F2}"/>
              </a:ext>
            </a:extLst>
          </p:cNvPr>
          <p:cNvSpPr/>
          <p:nvPr/>
        </p:nvSpPr>
        <p:spPr>
          <a:xfrm>
            <a:off x="4484369" y="2206490"/>
            <a:ext cx="303655" cy="1165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E76DB576-C5D2-4A15-B6D5-85831265166A}"/>
              </a:ext>
            </a:extLst>
          </p:cNvPr>
          <p:cNvSpPr txBox="1">
            <a:spLocks/>
          </p:cNvSpPr>
          <p:nvPr/>
        </p:nvSpPr>
        <p:spPr>
          <a:xfrm>
            <a:off x="5868144" y="147483"/>
            <a:ext cx="2212182" cy="3008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www.WINbazzi.com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0B5DCCE-D0BE-4188-88C8-C1C3A1211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31352" y="4263325"/>
            <a:ext cx="4609688" cy="425066"/>
            <a:chOff x="0" y="3750030"/>
            <a:chExt cx="8229600" cy="820415"/>
          </a:xfrm>
          <a:solidFill>
            <a:schemeClr val="accent1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7565B95-370C-456B-A179-1153385BC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3750030"/>
              <a:ext cx="8229600" cy="82041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05B7FD8-8EAC-4B07-853D-93300FD83AE3}"/>
                </a:ext>
              </a:extLst>
            </p:cNvPr>
            <p:cNvSpPr txBox="1"/>
            <p:nvPr/>
          </p:nvSpPr>
          <p:spPr>
            <a:xfrm>
              <a:off x="267016" y="3964590"/>
              <a:ext cx="7913077" cy="44302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Match Page</a:t>
              </a:r>
            </a:p>
          </p:txBody>
        </p:sp>
      </p:grpSp>
      <p:sp>
        <p:nvSpPr>
          <p:cNvPr id="42" name="Arrow: Down 41">
            <a:extLst>
              <a:ext uri="{FF2B5EF4-FFF2-40B4-BE49-F238E27FC236}">
                <a16:creationId xmlns:a16="http://schemas.microsoft.com/office/drawing/2014/main" id="{E901AA69-4DD8-470B-AC85-4CAD258BC7BB}"/>
              </a:ext>
            </a:extLst>
          </p:cNvPr>
          <p:cNvSpPr/>
          <p:nvPr/>
        </p:nvSpPr>
        <p:spPr>
          <a:xfrm>
            <a:off x="4484369" y="3856256"/>
            <a:ext cx="303655" cy="407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AB7CEB6-1EDE-4AF2-90C2-8EA3D6BBE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16559" y="5097654"/>
            <a:ext cx="4609688" cy="425066"/>
            <a:chOff x="0" y="3750030"/>
            <a:chExt cx="8229600" cy="820415"/>
          </a:xfrm>
          <a:solidFill>
            <a:schemeClr val="accent1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97C9FCF-2E77-44A7-B2A1-DF986BA46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3750030"/>
              <a:ext cx="8229600" cy="82041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56AC773-4D0E-4918-9BA9-419D9AAE2DFC}"/>
                </a:ext>
              </a:extLst>
            </p:cNvPr>
            <p:cNvSpPr txBox="1"/>
            <p:nvPr/>
          </p:nvSpPr>
          <p:spPr>
            <a:xfrm>
              <a:off x="267016" y="3964590"/>
              <a:ext cx="7913077" cy="44302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Your team page</a:t>
              </a:r>
              <a:endParaRPr lang="en-US" sz="1500" kern="1200" dirty="0"/>
            </a:p>
          </p:txBody>
        </p:sp>
      </p:grpSp>
      <p:sp>
        <p:nvSpPr>
          <p:cNvPr id="46" name="Arrow: Down 45">
            <a:extLst>
              <a:ext uri="{FF2B5EF4-FFF2-40B4-BE49-F238E27FC236}">
                <a16:creationId xmlns:a16="http://schemas.microsoft.com/office/drawing/2014/main" id="{1D143BAF-60F5-4D9C-8C74-E2B27DFD8AF6}"/>
              </a:ext>
            </a:extLst>
          </p:cNvPr>
          <p:cNvSpPr/>
          <p:nvPr/>
        </p:nvSpPr>
        <p:spPr>
          <a:xfrm>
            <a:off x="4484369" y="4697196"/>
            <a:ext cx="303655" cy="407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9365762E-71EA-47ED-9B83-97A82EF4064C}"/>
              </a:ext>
            </a:extLst>
          </p:cNvPr>
          <p:cNvSpPr/>
          <p:nvPr/>
        </p:nvSpPr>
        <p:spPr>
          <a:xfrm rot="10800000">
            <a:off x="4469575" y="5579921"/>
            <a:ext cx="303655" cy="38504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F25EEE1-7C32-44D6-B336-964BA5BE7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77112" y="3867666"/>
            <a:ext cx="1829422" cy="309943"/>
            <a:chOff x="2744539" y="4176646"/>
            <a:chExt cx="2740521" cy="377390"/>
          </a:xfrm>
          <a:solidFill>
            <a:schemeClr val="tx1">
              <a:lumMod val="85000"/>
            </a:schemeClr>
          </a:solidFill>
          <a:effectLst/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668EA91-55E3-4853-AB11-8DC444A0D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744539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4863CD2-9DA0-4CA3-8DD3-44BCE8C504F8}"/>
                </a:ext>
              </a:extLst>
            </p:cNvPr>
            <p:cNvSpPr txBox="1"/>
            <p:nvPr/>
          </p:nvSpPr>
          <p:spPr>
            <a:xfrm>
              <a:off x="2744539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Back-end </a:t>
              </a:r>
            </a:p>
          </p:txBody>
        </p:sp>
      </p:grpSp>
      <p:sp>
        <p:nvSpPr>
          <p:cNvPr id="51" name="Arrow: Down 50">
            <a:extLst>
              <a:ext uri="{FF2B5EF4-FFF2-40B4-BE49-F238E27FC236}">
                <a16:creationId xmlns:a16="http://schemas.microsoft.com/office/drawing/2014/main" id="{2E6E1BEA-2718-405B-B248-6AB64258368B}"/>
              </a:ext>
            </a:extLst>
          </p:cNvPr>
          <p:cNvSpPr/>
          <p:nvPr/>
        </p:nvSpPr>
        <p:spPr>
          <a:xfrm rot="10800000">
            <a:off x="7876556" y="3218926"/>
            <a:ext cx="303655" cy="5261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514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-181272" y="173195"/>
            <a:ext cx="5617368" cy="663517"/>
          </a:xfrm>
        </p:spPr>
        <p:txBody>
          <a:bodyPr/>
          <a:lstStyle/>
          <a:p>
            <a:r>
              <a:rPr lang="en-US" sz="3600" u="sng" dirty="0"/>
              <a:t>WEBSITE SCREENSHOTS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1600" dirty="0"/>
          </a:p>
          <a:p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02016-4F32-4DD4-BE90-43B24608ACB5}"/>
              </a:ext>
            </a:extLst>
          </p:cNvPr>
          <p:cNvSpPr txBox="1"/>
          <p:nvPr/>
        </p:nvSpPr>
        <p:spPr>
          <a:xfrm>
            <a:off x="2965567" y="630820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Fig 1 : Home / Landing Page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B6649FC-B33B-4439-9C65-852F24DF2B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868144" y="147483"/>
            <a:ext cx="2212182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www.WINbazzi.com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807CEC-C035-4EED-BA43-EA2B144813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68"/>
          <a:stretch/>
        </p:blipFill>
        <p:spPr>
          <a:xfrm>
            <a:off x="301779" y="1196752"/>
            <a:ext cx="8540441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16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tf10167107_win32</Template>
  <TotalTime>0</TotalTime>
  <Words>831</Words>
  <Application>Microsoft Office PowerPoint</Application>
  <PresentationFormat>On-screen Show (4:3)</PresentationFormat>
  <Paragraphs>137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Adobe Fangsong Std R</vt:lpstr>
      <vt:lpstr>Adobe Kaiti Std R</vt:lpstr>
      <vt:lpstr>Arial</vt:lpstr>
      <vt:lpstr>Calibri</vt:lpstr>
      <vt:lpstr>Lato</vt:lpstr>
      <vt:lpstr>Roboto</vt:lpstr>
      <vt:lpstr>Segoe UI</vt:lpstr>
      <vt:lpstr>Wingdings 2</vt:lpstr>
      <vt:lpstr>Verve</vt:lpstr>
      <vt:lpstr>MINOR PROJECT-II CRICKET FANTASY LEAGUE WEBSITE</vt:lpstr>
      <vt:lpstr>PROPOSAL OUTLINE</vt:lpstr>
      <vt:lpstr>INTRODUCTION</vt:lpstr>
      <vt:lpstr>AIM OF OUR PROJECT</vt:lpstr>
      <vt:lpstr>PROBLEM STATEMENT</vt:lpstr>
      <vt:lpstr>TECHNOLOGY USED</vt:lpstr>
      <vt:lpstr>WORK PROGRESS</vt:lpstr>
      <vt:lpstr>Architecture of the Methodology Used</vt:lpstr>
      <vt:lpstr>WEBSITE SCREENSHOTS</vt:lpstr>
      <vt:lpstr>WEBSITE SCREENSHOTS</vt:lpstr>
      <vt:lpstr>FUTURE SCOPE</vt:lpstr>
      <vt:lpstr>LEARNING OUTCOME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PROJECT-II CRICKET FANTASY LEAGUE WEBSITE</dc:title>
  <dc:creator>divyanshu tomer</dc:creator>
  <cp:lastModifiedBy>divyanshu tomer</cp:lastModifiedBy>
  <cp:revision>23</cp:revision>
  <dcterms:created xsi:type="dcterms:W3CDTF">2021-03-09T10:50:19Z</dcterms:created>
  <dcterms:modified xsi:type="dcterms:W3CDTF">2021-05-11T15:14:50Z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