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>
      <p:cViewPr>
        <p:scale>
          <a:sx n="125" d="100"/>
          <a:sy n="125" d="100"/>
        </p:scale>
        <p:origin x="636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9910" y="1808225"/>
            <a:ext cx="5650085" cy="763525"/>
          </a:xfrm>
        </p:spPr>
        <p:txBody>
          <a:bodyPr/>
          <a:lstStyle/>
          <a:p>
            <a:r>
              <a:rPr lang="hu-HU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Teremfoglaló rendszer</a:t>
            </a:r>
            <a:endParaRPr lang="en-US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6345" y="2571750"/>
            <a:ext cx="3083649" cy="458115"/>
          </a:xfrm>
        </p:spPr>
        <p:txBody>
          <a:bodyPr>
            <a:no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Tomecz</a:t>
            </a:r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Patrik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AE421-763C-4D91-803A-AB22723F8F66}"/>
              </a:ext>
            </a:extLst>
          </p:cNvPr>
          <p:cNvSpPr txBox="1">
            <a:spLocks/>
          </p:cNvSpPr>
          <p:nvPr/>
        </p:nvSpPr>
        <p:spPr>
          <a:xfrm>
            <a:off x="5946345" y="3016180"/>
            <a:ext cx="3083649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Témavezető: Nagy Sára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Funkciók</a:t>
            </a:r>
            <a:endParaRPr lang="en-US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2" y="2019910"/>
            <a:ext cx="2748690" cy="2748690"/>
          </a:xfrm>
        </p:spPr>
        <p:txBody>
          <a:bodyPr/>
          <a:lstStyle/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 megtekintése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Foglalások megjelenítése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Táblázatban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Naptár nézetben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pPr lvl="2"/>
            <a:endParaRPr lang="hu-HU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776BBAF-5914-4A49-93FE-DF9305304199}"/>
              </a:ext>
            </a:extLst>
          </p:cNvPr>
          <p:cNvSpPr txBox="1"/>
          <p:nvPr/>
        </p:nvSpPr>
        <p:spPr>
          <a:xfrm>
            <a:off x="448965" y="1366720"/>
            <a:ext cx="259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Vendég: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5F21720-869B-4F4A-923F-0490D437FAEB}"/>
              </a:ext>
            </a:extLst>
          </p:cNvPr>
          <p:cNvSpPr txBox="1"/>
          <p:nvPr/>
        </p:nvSpPr>
        <p:spPr>
          <a:xfrm>
            <a:off x="3235831" y="1366720"/>
            <a:ext cx="259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E048693-5A5B-42E9-A98A-D7ED16810841}"/>
              </a:ext>
            </a:extLst>
          </p:cNvPr>
          <p:cNvSpPr txBox="1"/>
          <p:nvPr/>
        </p:nvSpPr>
        <p:spPr>
          <a:xfrm>
            <a:off x="6251755" y="1366720"/>
            <a:ext cx="236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hu-HU" sz="2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4CED34-DB3D-40AE-B45C-760D723192A5}"/>
              </a:ext>
            </a:extLst>
          </p:cNvPr>
          <p:cNvSpPr txBox="1">
            <a:spLocks/>
          </p:cNvSpPr>
          <p:nvPr/>
        </p:nvSpPr>
        <p:spPr>
          <a:xfrm>
            <a:off x="3197656" y="2019910"/>
            <a:ext cx="2748690" cy="274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Saját foglalások kezelése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foglalások felvétele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Egyszerű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Szemeszter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Esemény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Üzenetek kezelése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Kijelentkezés</a:t>
            </a:r>
          </a:p>
          <a:p>
            <a:pPr lvl="2"/>
            <a:endParaRPr lang="hu-HU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E46E74-00CB-4914-B40B-09691FD66AB6}"/>
              </a:ext>
            </a:extLst>
          </p:cNvPr>
          <p:cNvSpPr txBox="1">
            <a:spLocks/>
          </p:cNvSpPr>
          <p:nvPr/>
        </p:nvSpPr>
        <p:spPr>
          <a:xfrm>
            <a:off x="6060874" y="2028140"/>
            <a:ext cx="2748690" cy="274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„Egyedek” kezelése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„Egyedek” felvétele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Várakozó foglalások kezelése</a:t>
            </a:r>
          </a:p>
          <a:p>
            <a:endParaRPr lang="hu-HU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dvAuto="0"/>
      <p:bldP spid="6" grpId="0"/>
      <p:bldP spid="7" grpId="0"/>
      <p:bldP spid="8" grpId="0"/>
      <p:bldP spid="9" grpId="0" build="p" bldLvl="2" advAuto="0"/>
      <p:bldP spid="10" grpId="0" build="p" bldLvl="2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backend szerkezete</a:t>
            </a:r>
            <a:endParaRPr lang="en-US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1"/>
            <a:ext cx="3206805" cy="3663766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Fontosabb csomagok: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9EE0A1F-5D7E-4CAA-BD75-EB6D82F9509F}"/>
              </a:ext>
            </a:extLst>
          </p:cNvPr>
          <p:cNvSpPr txBox="1">
            <a:spLocks/>
          </p:cNvSpPr>
          <p:nvPr/>
        </p:nvSpPr>
        <p:spPr>
          <a:xfrm>
            <a:off x="5488230" y="1044701"/>
            <a:ext cx="3206805" cy="36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Egyéb csomagok: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dvAuto="0"/>
      <p:bldP spid="6" grpId="0" build="p" bldLvl="2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frontend szerkezete</a:t>
            </a:r>
            <a:endParaRPr lang="en-US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044701"/>
            <a:ext cx="2748690" cy="3663766"/>
          </a:xfrm>
        </p:spPr>
        <p:txBody>
          <a:bodyPr>
            <a:normAutofit/>
          </a:bodyPr>
          <a:lstStyle/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Semesters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DED9B07-B900-4322-8C65-40F54C6CF2C3}"/>
              </a:ext>
            </a:extLst>
          </p:cNvPr>
          <p:cNvSpPr txBox="1">
            <a:spLocks/>
          </p:cNvSpPr>
          <p:nvPr/>
        </p:nvSpPr>
        <p:spPr>
          <a:xfrm>
            <a:off x="5335525" y="1044701"/>
            <a:ext cx="2748690" cy="3663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4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dvAuto="0"/>
      <p:bldP spid="6" grpId="0" build="p" bldLvl="2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</a:t>
            </a:r>
            <a:endParaRPr lang="en-US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427125"/>
            <a:ext cx="3271595" cy="479822"/>
          </a:xfrm>
        </p:spPr>
        <p:txBody>
          <a:bodyPr>
            <a:noAutofit/>
          </a:bodyPr>
          <a:lstStyle/>
          <a:p>
            <a:r>
              <a:rPr lang="hu-HU" sz="28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sz="2800" b="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3271594" cy="2276294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Szerviz osztályok</a:t>
            </a:r>
          </a:p>
          <a:p>
            <a:pPr lvl="1"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Mockito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Kontroller osztályok</a:t>
            </a:r>
          </a:p>
          <a:p>
            <a:pPr lvl="1"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427125"/>
            <a:ext cx="3664919" cy="479822"/>
          </a:xfrm>
        </p:spPr>
        <p:txBody>
          <a:bodyPr>
            <a:noAutofit/>
          </a:bodyPr>
          <a:lstStyle/>
          <a:p>
            <a:r>
              <a:rPr lang="hu-HU" sz="2800" b="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lang="en-US" sz="2800" b="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3664919" cy="2276294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Kézi tesztek</a:t>
            </a:r>
          </a:p>
          <a:p>
            <a:pPr lvl="1"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Űrlapok</a:t>
            </a:r>
          </a:p>
          <a:p>
            <a:pPr lvl="1"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Fontosabb funkciók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Szerviz osztályok</a:t>
            </a:r>
          </a:p>
          <a:p>
            <a:pPr lvl="1" algn="l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Jasmine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2EE97C6-F690-49AE-A8A9-C7C4257F9C66}"/>
              </a:ext>
            </a:extLst>
          </p:cNvPr>
          <p:cNvSpPr txBox="1"/>
          <p:nvPr/>
        </p:nvSpPr>
        <p:spPr>
          <a:xfrm>
            <a:off x="296261" y="2248584"/>
            <a:ext cx="85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alkalmazás megtekintése működés közben…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Diavetítés a képernyőre (16:9 oldalarány)</PresentationFormat>
  <Paragraphs>75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Teremfoglaló rendszer</vt:lpstr>
      <vt:lpstr>Funkciók</vt:lpstr>
      <vt:lpstr>A backend szerkezete</vt:lpstr>
      <vt:lpstr>A frontend szerkezete</vt:lpstr>
      <vt:lpstr>Tesztelés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2017-07-12T15:33:23Z</dcterms:created>
  <dcterms:modified xsi:type="dcterms:W3CDTF">2018-12-27T15:17:27Z</dcterms:modified>
</cp:coreProperties>
</file>