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83" r:id="rId4"/>
    <p:sldId id="289" r:id="rId5"/>
    <p:sldId id="290" r:id="rId6"/>
    <p:sldId id="291" r:id="rId7"/>
    <p:sldId id="292" r:id="rId8"/>
    <p:sldId id="257" r:id="rId9"/>
    <p:sldId id="279" r:id="rId10"/>
    <p:sldId id="280" r:id="rId11"/>
    <p:sldId id="293" r:id="rId12"/>
    <p:sldId id="294" r:id="rId13"/>
    <p:sldId id="295" r:id="rId14"/>
    <p:sldId id="296" r:id="rId15"/>
    <p:sldId id="261" r:id="rId16"/>
    <p:sldId id="287" r:id="rId17"/>
    <p:sldId id="297" r:id="rId18"/>
    <p:sldId id="262" r:id="rId19"/>
    <p:sldId id="284" r:id="rId20"/>
    <p:sldId id="273" r:id="rId21"/>
    <p:sldId id="285" r:id="rId22"/>
    <p:sldId id="276" r:id="rId23"/>
    <p:sldId id="278" r:id="rId24"/>
    <p:sldId id="270" r:id="rId25"/>
    <p:sldId id="271"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64331" autoAdjust="0"/>
  </p:normalViewPr>
  <p:slideViewPr>
    <p:cSldViewPr>
      <p:cViewPr varScale="1">
        <p:scale>
          <a:sx n="56" d="100"/>
          <a:sy n="56" d="100"/>
        </p:scale>
        <p:origin x="2218" y="5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7/21/2017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with TSQL</a:t>
            </a:r>
            <a:r>
              <a:rPr lang="en-US" baseline="0" dirty="0"/>
              <a:t> Code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a:t>
            </a:fld>
            <a:endParaRPr lang="en-US"/>
          </a:p>
        </p:txBody>
      </p:sp>
    </p:spTree>
    <p:extLst>
      <p:ext uri="{BB962C8B-B14F-4D97-AF65-F5344CB8AC3E}">
        <p14:creationId xmlns:p14="http://schemas.microsoft.com/office/powerpoint/2010/main" val="41915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21</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26</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15</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 TargetMode="External"/><Relationship Id="rId7" Type="http://schemas.openxmlformats.org/officeDocument/2006/relationships/image" Target="../media/image13.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4.jpg"/></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emf"/><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r>
              <a:rPr lang="en-US" baseline="0" dirty="0"/>
              <a:t> T-SQL Code</a:t>
            </a:r>
            <a:endParaRPr lang="en-US" dirty="0"/>
          </a:p>
        </p:txBody>
      </p:sp>
      <p:sp>
        <p:nvSpPr>
          <p:cNvPr id="4" name="Subtitle 2"/>
          <p:cNvSpPr txBox="1">
            <a:spLocks/>
          </p:cNvSpPr>
          <p:nvPr/>
        </p:nvSpPr>
        <p:spPr>
          <a:xfrm>
            <a:off x="0" y="365760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Steve Jones</a:t>
            </a:r>
          </a:p>
          <a:p>
            <a:r>
              <a:rPr lang="en-US" dirty="0" err="1"/>
              <a:t>SQLServerCentral</a:t>
            </a:r>
            <a:endParaRPr lang="en-US" dirty="0"/>
          </a:p>
          <a:p>
            <a:r>
              <a:rPr lang="en-US" dirty="0" err="1"/>
              <a:t>Redgate</a:t>
            </a:r>
            <a:r>
              <a:rPr lang="en-US" dirty="0"/>
              <a:t>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623601"/>
            <a:ext cx="2014815" cy="711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461676"/>
            <a:ext cx="2922244" cy="1034961"/>
          </a:xfrm>
          <a:prstGeom prst="rect">
            <a:avLst/>
          </a:prstGeom>
        </p:spPr>
      </p:pic>
    </p:spTree>
    <p:extLst>
      <p:ext uri="{BB962C8B-B14F-4D97-AF65-F5344CB8AC3E}">
        <p14:creationId xmlns:p14="http://schemas.microsoft.com/office/powerpoint/2010/main" val="103780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err="1"/>
              <a:t>DurinWrite</a:t>
            </a:r>
            <a:r>
              <a:rPr lang="en-US" dirty="0"/>
              <a:t> after if you must.</a:t>
            </a:r>
          </a:p>
          <a:p>
            <a:pPr lvl="1"/>
            <a:r>
              <a:rPr lang="en-US" dirty="0"/>
              <a:t>Good for existing code</a:t>
            </a:r>
          </a:p>
          <a:p>
            <a:r>
              <a:rPr lang="en-US" dirty="0"/>
              <a:t>g development.</a:t>
            </a:r>
          </a:p>
          <a:p>
            <a:r>
              <a:rPr lang="en-US" dirty="0"/>
              <a:t>Write as you get feedback from CI and QA testing.</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54059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Testing Frameworks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209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42028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a:p>
            <a:r>
              <a:rPr lang="en-US" dirty="0"/>
              <a:t>This are especially useful when refactoring code as requirements may not be clear</a:t>
            </a:r>
          </a:p>
        </p:txBody>
      </p:sp>
    </p:spTree>
    <p:extLst>
      <p:ext uri="{BB962C8B-B14F-4D97-AF65-F5344CB8AC3E}">
        <p14:creationId xmlns:p14="http://schemas.microsoft.com/office/powerpoint/2010/main" val="254900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Code Logic</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07590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610959" y="3733800"/>
            <a:ext cx="8030711"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145" y="4529138"/>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3644199" y="1369248"/>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987811"/>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2125268"/>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973</Words>
  <Application>Microsoft Office PowerPoint</Application>
  <PresentationFormat>On-screen Show (4:3)</PresentationFormat>
  <Paragraphs>139</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Microsoft Sans Serif</vt:lpstr>
      <vt:lpstr>ヒラギノ角ゴ ProN W3</vt:lpstr>
      <vt:lpstr>Office Theme</vt:lpstr>
      <vt:lpstr>Unit Testing T-SQL Code</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vt:lpstr>
      <vt:lpstr>Database Testing Frameworks</vt:lpstr>
      <vt:lpstr>tSQLt</vt:lpstr>
      <vt:lpstr>Microsoft Unit Testing Framework</vt:lpstr>
      <vt:lpstr>PowerPoint Presentation</vt:lpstr>
      <vt:lpstr>Standards Tests</vt:lpstr>
      <vt:lpstr>Catching bad CODE</vt:lpstr>
      <vt:lpstr>Logic Tests</vt:lpstr>
      <vt:lpstr>Testing Code Logic</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42</cp:revision>
  <dcterms:created xsi:type="dcterms:W3CDTF">2006-08-16T00:00:00Z</dcterms:created>
  <dcterms:modified xsi:type="dcterms:W3CDTF">2017-07-22T16:51:51Z</dcterms:modified>
</cp:coreProperties>
</file>