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Lst>
  <p:notesMasterIdLst>
    <p:notesMasterId r:id="rId35"/>
  </p:notesMasterIdLst>
  <p:sldIdLst>
    <p:sldId id="300" r:id="rId3"/>
    <p:sldId id="282" r:id="rId4"/>
    <p:sldId id="283" r:id="rId5"/>
    <p:sldId id="289" r:id="rId6"/>
    <p:sldId id="290" r:id="rId7"/>
    <p:sldId id="291" r:id="rId8"/>
    <p:sldId id="292" r:id="rId9"/>
    <p:sldId id="257" r:id="rId10"/>
    <p:sldId id="279" r:id="rId11"/>
    <p:sldId id="280" r:id="rId12"/>
    <p:sldId id="293" r:id="rId13"/>
    <p:sldId id="294" r:id="rId14"/>
    <p:sldId id="301" r:id="rId15"/>
    <p:sldId id="295" r:id="rId16"/>
    <p:sldId id="298" r:id="rId17"/>
    <p:sldId id="261" r:id="rId18"/>
    <p:sldId id="287" r:id="rId19"/>
    <p:sldId id="297" r:id="rId20"/>
    <p:sldId id="262" r:id="rId21"/>
    <p:sldId id="284" r:id="rId22"/>
    <p:sldId id="273" r:id="rId23"/>
    <p:sldId id="302" r:id="rId24"/>
    <p:sldId id="285" r:id="rId25"/>
    <p:sldId id="304" r:id="rId26"/>
    <p:sldId id="303" r:id="rId27"/>
    <p:sldId id="305" r:id="rId28"/>
    <p:sldId id="306" r:id="rId29"/>
    <p:sldId id="276" r:id="rId30"/>
    <p:sldId id="278" r:id="rId31"/>
    <p:sldId id="270" r:id="rId32"/>
    <p:sldId id="271" r:id="rId33"/>
    <p:sldId id="265"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78780" autoAdjust="0"/>
  </p:normalViewPr>
  <p:slideViewPr>
    <p:cSldViewPr>
      <p:cViewPr varScale="1">
        <p:scale>
          <a:sx n="53" d="100"/>
          <a:sy n="53" d="100"/>
        </p:scale>
        <p:origin x="1660" y="4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10/11/2017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988B0C-D0FA-4593-BF38-A7BA3E9A5D69}" type="slidenum">
              <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endParaRPr>
          </a:p>
        </p:txBody>
      </p:sp>
    </p:spTree>
    <p:extLst>
      <p:ext uri="{BB962C8B-B14F-4D97-AF65-F5344CB8AC3E}">
        <p14:creationId xmlns:p14="http://schemas.microsoft.com/office/powerpoint/2010/main" val="372300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25</a:t>
            </a:fld>
            <a:endParaRPr lang="en-US"/>
          </a:p>
        </p:txBody>
      </p:sp>
    </p:spTree>
    <p:extLst>
      <p:ext uri="{BB962C8B-B14F-4D97-AF65-F5344CB8AC3E}">
        <p14:creationId xmlns:p14="http://schemas.microsoft.com/office/powerpoint/2010/main" val="161449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116102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32</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1228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442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7832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57488" y="1428738"/>
            <a:ext cx="5143536" cy="1362075"/>
          </a:xfrm>
        </p:spPr>
        <p:txBody>
          <a:bodyPr anchor="b"/>
          <a:lstStyle>
            <a:lvl1pPr algn="l">
              <a:defRPr sz="3002"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2857488" y="2928936"/>
            <a:ext cx="5143536" cy="1500187"/>
          </a:xfrm>
        </p:spPr>
        <p:txBody>
          <a:bodyPr anchor="t"/>
          <a:lstStyle>
            <a:lvl1pPr marL="0" indent="0">
              <a:buNone/>
              <a:defRPr sz="1501">
                <a:solidFill>
                  <a:schemeClr val="tx1">
                    <a:lumMod val="50000"/>
                    <a:lumOff val="50000"/>
                  </a:schemeClr>
                </a:solidFill>
              </a:defRPr>
            </a:lvl1pPr>
            <a:lvl2pPr marL="343129" indent="0">
              <a:buNone/>
              <a:defRPr sz="1351">
                <a:solidFill>
                  <a:schemeClr val="tx1">
                    <a:tint val="75000"/>
                  </a:schemeClr>
                </a:solidFill>
              </a:defRPr>
            </a:lvl2pPr>
            <a:lvl3pPr marL="686257" indent="0">
              <a:buNone/>
              <a:defRPr sz="1201">
                <a:solidFill>
                  <a:schemeClr val="tx1">
                    <a:tint val="75000"/>
                  </a:schemeClr>
                </a:solidFill>
              </a:defRPr>
            </a:lvl3pPr>
            <a:lvl4pPr marL="1029386" indent="0">
              <a:buNone/>
              <a:defRPr sz="1051">
                <a:solidFill>
                  <a:schemeClr val="tx1">
                    <a:tint val="75000"/>
                  </a:schemeClr>
                </a:solidFill>
              </a:defRPr>
            </a:lvl4pPr>
            <a:lvl5pPr marL="1372514" indent="0">
              <a:buNone/>
              <a:defRPr sz="1051">
                <a:solidFill>
                  <a:schemeClr val="tx1">
                    <a:tint val="75000"/>
                  </a:schemeClr>
                </a:solidFill>
              </a:defRPr>
            </a:lvl5pPr>
            <a:lvl6pPr marL="1715643" indent="0">
              <a:buNone/>
              <a:defRPr sz="1051">
                <a:solidFill>
                  <a:schemeClr val="tx1">
                    <a:tint val="75000"/>
                  </a:schemeClr>
                </a:solidFill>
              </a:defRPr>
            </a:lvl6pPr>
            <a:lvl7pPr marL="2058772" indent="0">
              <a:buNone/>
              <a:defRPr sz="1051">
                <a:solidFill>
                  <a:schemeClr val="tx1">
                    <a:tint val="75000"/>
                  </a:schemeClr>
                </a:solidFill>
              </a:defRPr>
            </a:lvl7pPr>
            <a:lvl8pPr marL="2401900" indent="0">
              <a:buNone/>
              <a:defRPr sz="1051">
                <a:solidFill>
                  <a:schemeClr val="tx1">
                    <a:tint val="75000"/>
                  </a:schemeClr>
                </a:solidFill>
              </a:defRPr>
            </a:lvl8pPr>
            <a:lvl9pPr marL="2745029" indent="0">
              <a:buNone/>
              <a:defRPr sz="1051">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17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4928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4622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719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186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23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2241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3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85098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712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89011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0303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465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619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736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6510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5864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30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8243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590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3911152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8177340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imple-talk.com/" TargetMode="External"/><Relationship Id="rId7" Type="http://schemas.openxmlformats.org/officeDocument/2006/relationships/image" Target="../media/image15.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6.jpg"/></Relationships>
</file>

<file path=ppt/slides/_rels/slide31.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71601" y="2179340"/>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prstClr val="white"/>
                </a:solidFill>
                <a:latin typeface="Arial Bold" pitchFamily="-72" charset="0"/>
              </a:rPr>
              <a:t>Unit Testing T-SQL Code</a:t>
            </a:r>
          </a:p>
        </p:txBody>
      </p:sp>
      <p:sp>
        <p:nvSpPr>
          <p:cNvPr id="6" name="Rectangle 5"/>
          <p:cNvSpPr>
            <a:spLocks noChangeArrowheads="1"/>
          </p:cNvSpPr>
          <p:nvPr/>
        </p:nvSpPr>
        <p:spPr bwMode="auto">
          <a:xfrm>
            <a:off x="4240214" y="3356992"/>
            <a:ext cx="3987800" cy="1002506"/>
          </a:xfrm>
          <a:prstGeom prst="rect">
            <a:avLst/>
          </a:prstGeom>
          <a:noFill/>
          <a:ln>
            <a:noFill/>
          </a:ln>
          <a:effectLst/>
          <a:extLst/>
        </p:spPr>
        <p:txBody>
          <a:bodyPr lIns="85923" tIns="42962" rIns="85923" bIns="42962">
            <a:prstTxWarp prst="textNoShape">
              <a:avLst/>
            </a:prstTxWarp>
          </a:bodyPr>
          <a:lstStyle/>
          <a:p>
            <a:pPr algn="r"/>
            <a:r>
              <a:rPr lang="en-US" sz="2800" b="1" dirty="0">
                <a:solidFill>
                  <a:prstClr val="white">
                    <a:lumMod val="85000"/>
                  </a:prstClr>
                </a:solidFill>
              </a:rPr>
              <a:t>Steve Jones</a:t>
            </a:r>
          </a:p>
          <a:p>
            <a:pPr algn="r"/>
            <a:r>
              <a:rPr lang="en-US" sz="2400" b="1" dirty="0">
                <a:solidFill>
                  <a:prstClr val="white">
                    <a:lumMod val="85000"/>
                  </a:prstClr>
                </a:solidFill>
              </a:rPr>
              <a:t>Editor, </a:t>
            </a:r>
          </a:p>
          <a:p>
            <a:pPr algn="r"/>
            <a:r>
              <a:rPr lang="en-US" sz="2400" b="1" dirty="0">
                <a:solidFill>
                  <a:prstClr val="white">
                    <a:lumMod val="85000"/>
                  </a:prstClr>
                </a:solidFill>
              </a:rPr>
              <a:t>SQLServerCentral</a:t>
            </a:r>
          </a:p>
          <a:p>
            <a:pPr algn="r"/>
            <a:r>
              <a:rPr lang="en-US" sz="2400" b="1" dirty="0">
                <a:solidFill>
                  <a:prstClr val="white">
                    <a:lumMod val="85000"/>
                  </a:prstClr>
                </a:solidFill>
              </a:rPr>
              <a:t>Redgate Software</a:t>
            </a:r>
          </a:p>
          <a:p>
            <a:endParaRPr lang="en-US" b="1" dirty="0">
              <a:solidFill>
                <a:srgbClr val="FFF1D6"/>
              </a:solidFill>
            </a:endParaRPr>
          </a:p>
          <a:p>
            <a:endParaRPr lang="en-US" sz="1400" dirty="0">
              <a:solidFill>
                <a:prstClr val="black"/>
              </a:solidFill>
              <a:latin typeface="Times New Roman" pitchFamily="-72" charset="0"/>
            </a:endParaRPr>
          </a:p>
        </p:txBody>
      </p:sp>
    </p:spTree>
    <p:extLst>
      <p:ext uri="{BB962C8B-B14F-4D97-AF65-F5344CB8AC3E}">
        <p14:creationId xmlns:p14="http://schemas.microsoft.com/office/powerpoint/2010/main" val="11844126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a:xfrm>
            <a:off x="457200" y="1600201"/>
            <a:ext cx="8229600" cy="4724399"/>
          </a:xfrm>
        </p:spPr>
        <p:txBody>
          <a:bodyPr/>
          <a:lstStyle/>
          <a:p>
            <a:r>
              <a:rPr lang="en-US" dirty="0"/>
              <a:t>TDD?</a:t>
            </a:r>
          </a:p>
          <a:p>
            <a:r>
              <a:rPr lang="en-US" dirty="0"/>
              <a:t>Write before coding</a:t>
            </a:r>
          </a:p>
          <a:p>
            <a:pPr lvl="1"/>
            <a:r>
              <a:rPr lang="en-US" dirty="0"/>
              <a:t>Good for listing requirements</a:t>
            </a:r>
          </a:p>
          <a:p>
            <a:pPr lvl="1"/>
            <a:r>
              <a:rPr lang="en-US" dirty="0"/>
              <a:t>Forces you to slow down and think about the problem</a:t>
            </a:r>
          </a:p>
          <a:p>
            <a:pPr lvl="1"/>
            <a:r>
              <a:rPr lang="en-US" dirty="0"/>
              <a:t>Can write after</a:t>
            </a:r>
          </a:p>
          <a:p>
            <a:r>
              <a:rPr lang="en-US" dirty="0"/>
              <a:t>Write as you get feedback from CI and QA</a:t>
            </a:r>
          </a:p>
          <a:p>
            <a:pPr lvl="1"/>
            <a:r>
              <a:rPr lang="en-US" dirty="0"/>
              <a:t>All bugs should create a new test</a:t>
            </a:r>
          </a:p>
          <a:p>
            <a:pPr lvl="1"/>
            <a:r>
              <a:rPr lang="en-US" dirty="0"/>
              <a:t>Prevent regressions</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 Options</a:t>
            </a:r>
          </a:p>
        </p:txBody>
      </p:sp>
      <p:sp>
        <p:nvSpPr>
          <p:cNvPr id="3" name="Content Placeholder 2"/>
          <p:cNvSpPr>
            <a:spLocks noGrp="1"/>
          </p:cNvSpPr>
          <p:nvPr>
            <p:ph idx="1"/>
          </p:nvPr>
        </p:nvSpPr>
        <p:spPr/>
        <p:txBody>
          <a:bodyPr/>
          <a:lstStyle/>
          <a:p>
            <a:r>
              <a:rPr lang="en-US" dirty="0"/>
              <a:t>Restore/Clone database</a:t>
            </a:r>
          </a:p>
          <a:p>
            <a:r>
              <a:rPr lang="en-US" dirty="0"/>
              <a:t>Load from flat files</a:t>
            </a:r>
          </a:p>
          <a:p>
            <a:r>
              <a:rPr lang="en-US" dirty="0"/>
              <a:t>Load with insert statements</a:t>
            </a:r>
          </a:p>
        </p:txBody>
      </p:sp>
    </p:spTree>
    <p:extLst>
      <p:ext uri="{BB962C8B-B14F-4D97-AF65-F5344CB8AC3E}">
        <p14:creationId xmlns:p14="http://schemas.microsoft.com/office/powerpoint/2010/main" val="120792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Storing and Loading Test Data</a:t>
            </a:r>
          </a:p>
        </p:txBody>
      </p:sp>
    </p:spTree>
    <p:extLst>
      <p:ext uri="{BB962C8B-B14F-4D97-AF65-F5344CB8AC3E}">
        <p14:creationId xmlns:p14="http://schemas.microsoft.com/office/powerpoint/2010/main" val="3540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Frameworks</a:t>
            </a:r>
          </a:p>
        </p:txBody>
      </p:sp>
      <p:sp>
        <p:nvSpPr>
          <p:cNvPr id="5" name="Content Placeholder 4"/>
          <p:cNvSpPr>
            <a:spLocks noGrp="1"/>
          </p:cNvSpPr>
          <p:nvPr>
            <p:ph idx="1"/>
          </p:nvPr>
        </p:nvSpPr>
        <p:spPr/>
        <p:txBody>
          <a:bodyPr/>
          <a:lstStyle/>
          <a:p>
            <a:r>
              <a:rPr lang="en-US" sz="2000" dirty="0"/>
              <a:t>There are a number of frameworks for databases</a:t>
            </a:r>
          </a:p>
          <a:p>
            <a:r>
              <a:rPr lang="en-US" sz="2000" dirty="0"/>
              <a:t>Some are base on other unit testing frameworks, like Junit</a:t>
            </a:r>
          </a:p>
          <a:p>
            <a:r>
              <a:rPr lang="en-US" sz="2000" dirty="0"/>
              <a:t>For SQL Server</a:t>
            </a:r>
          </a:p>
          <a:p>
            <a:pPr lvl="1"/>
            <a:r>
              <a:rPr lang="en-US" sz="1800" dirty="0" err="1"/>
              <a:t>tSQLt</a:t>
            </a:r>
            <a:endParaRPr lang="en-US" sz="1800" dirty="0"/>
          </a:p>
          <a:p>
            <a:pPr lvl="1"/>
            <a:r>
              <a:rPr lang="en-US" sz="1800" dirty="0"/>
              <a:t>MS Unit Testing Framework</a:t>
            </a:r>
          </a:p>
          <a:p>
            <a:pPr lvl="1"/>
            <a:r>
              <a:rPr lang="en-US" sz="1800" dirty="0" err="1"/>
              <a:t>DBTest</a:t>
            </a:r>
            <a:endParaRPr lang="en-US" sz="1800" dirty="0"/>
          </a:p>
          <a:p>
            <a:pPr lvl="1"/>
            <a:r>
              <a:rPr lang="en-US" sz="1800" dirty="0" err="1"/>
              <a:t>TSQLUnit</a:t>
            </a:r>
            <a:endParaRPr lang="en-US" sz="1800" dirty="0"/>
          </a:p>
          <a:p>
            <a:pPr lvl="1"/>
            <a:r>
              <a:rPr lang="en-US" sz="1800" dirty="0" err="1"/>
              <a:t>DBFit</a:t>
            </a:r>
            <a:endParaRPr lang="en-US" sz="1800" dirty="0"/>
          </a:p>
          <a:p>
            <a:pPr lvl="1"/>
            <a:r>
              <a:rPr lang="en-US" sz="1800" dirty="0"/>
              <a:t>SS-Unit</a:t>
            </a:r>
          </a:p>
          <a:p>
            <a:pPr lvl="1"/>
            <a:r>
              <a:rPr lang="en-US" sz="1800" dirty="0"/>
              <a:t>T.S.T</a:t>
            </a:r>
          </a:p>
          <a:p>
            <a:pPr lvl="1"/>
            <a:r>
              <a:rPr lang="en-US" sz="1800" dirty="0" err="1"/>
              <a:t>dbForge</a:t>
            </a:r>
            <a:endParaRPr lang="en-US" sz="1800" dirty="0"/>
          </a:p>
          <a:p>
            <a:pPr lvl="1"/>
            <a:r>
              <a:rPr lang="en-US" sz="1800" dirty="0"/>
              <a:t>others</a:t>
            </a:r>
          </a:p>
        </p:txBody>
      </p:sp>
    </p:spTree>
    <p:extLst>
      <p:ext uri="{BB962C8B-B14F-4D97-AF65-F5344CB8AC3E}">
        <p14:creationId xmlns:p14="http://schemas.microsoft.com/office/powerpoint/2010/main" val="148456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Using Standards and Naming Tests</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sz="2800" dirty="0"/>
              <a:t>These are unit tests designed to find issues with a particular specific function.</a:t>
            </a:r>
          </a:p>
          <a:p>
            <a:r>
              <a:rPr lang="en-US" sz="2800" dirty="0"/>
              <a:t>This are especially useful when writing code as requirements may not be clear</a:t>
            </a:r>
          </a:p>
          <a:p>
            <a:r>
              <a:rPr lang="en-US" sz="2800" dirty="0"/>
              <a:t>Using a test ensures we document the results we expect, and have no ambiguity</a:t>
            </a:r>
          </a:p>
          <a:p>
            <a:r>
              <a:rPr lang="en-US" sz="2800" dirty="0"/>
              <a:t>This also helps prevent regressions when altering code</a:t>
            </a:r>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Checking Joins </a:t>
            </a:r>
          </a:p>
        </p:txBody>
      </p:sp>
      <p:sp>
        <p:nvSpPr>
          <p:cNvPr id="3" name="Content Placeholder 2"/>
          <p:cNvSpPr>
            <a:spLocks noGrp="1"/>
          </p:cNvSpPr>
          <p:nvPr>
            <p:ph idx="1"/>
          </p:nvPr>
        </p:nvSpPr>
        <p:spPr/>
        <p:txBody>
          <a:bodyPr/>
          <a:lstStyle/>
          <a:p>
            <a:r>
              <a:rPr lang="en-US" sz="2800" dirty="0"/>
              <a:t>Joins can pull data together in different ways</a:t>
            </a:r>
          </a:p>
          <a:p>
            <a:r>
              <a:rPr lang="en-US" sz="2800" dirty="0"/>
              <a:t>Refactoring can cause problems</a:t>
            </a:r>
          </a:p>
          <a:p>
            <a:r>
              <a:rPr lang="en-US" sz="2800" dirty="0"/>
              <a:t>Writing code for important, complex, or problematic queries is helpful to prevent regressions</a:t>
            </a:r>
          </a:p>
        </p:txBody>
      </p:sp>
    </p:spTree>
    <p:extLst>
      <p:ext uri="{BB962C8B-B14F-4D97-AF65-F5344CB8AC3E}">
        <p14:creationId xmlns:p14="http://schemas.microsoft.com/office/powerpoint/2010/main" val="9747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Joins</a:t>
            </a:r>
          </a:p>
        </p:txBody>
      </p:sp>
      <p:sp>
        <p:nvSpPr>
          <p:cNvPr id="5" name="Text Placeholder 4"/>
          <p:cNvSpPr>
            <a:spLocks noGrp="1"/>
          </p:cNvSpPr>
          <p:nvPr>
            <p:ph type="body" idx="1"/>
          </p:nvPr>
        </p:nvSpPr>
        <p:spPr/>
        <p:txBody>
          <a:bodyPr/>
          <a:lstStyle/>
          <a:p>
            <a:r>
              <a:rPr lang="en-US" dirty="0"/>
              <a:t>Testing Code Logic</a:t>
            </a:r>
          </a:p>
        </p:txBody>
      </p:sp>
    </p:spTree>
    <p:extLst>
      <p:ext uri="{BB962C8B-B14F-4D97-AF65-F5344CB8AC3E}">
        <p14:creationId xmlns:p14="http://schemas.microsoft.com/office/powerpoint/2010/main" val="307590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Checking Calculations </a:t>
            </a:r>
          </a:p>
        </p:txBody>
      </p:sp>
      <p:sp>
        <p:nvSpPr>
          <p:cNvPr id="3" name="Content Placeholder 2"/>
          <p:cNvSpPr>
            <a:spLocks noGrp="1"/>
          </p:cNvSpPr>
          <p:nvPr>
            <p:ph idx="1"/>
          </p:nvPr>
        </p:nvSpPr>
        <p:spPr/>
        <p:txBody>
          <a:bodyPr/>
          <a:lstStyle/>
          <a:p>
            <a:r>
              <a:rPr lang="en-US" sz="2800" dirty="0"/>
              <a:t>There are times we perform calculations in SQL</a:t>
            </a:r>
          </a:p>
          <a:p>
            <a:r>
              <a:rPr lang="en-US" sz="2800" dirty="0"/>
              <a:t>This is business logic that needs validation</a:t>
            </a:r>
          </a:p>
          <a:p>
            <a:r>
              <a:rPr lang="en-US" sz="2800" dirty="0"/>
              <a:t>Tests help ensure that the correct formula is used</a:t>
            </a:r>
          </a:p>
        </p:txBody>
      </p:sp>
    </p:spTree>
    <p:extLst>
      <p:ext uri="{BB962C8B-B14F-4D97-AF65-F5344CB8AC3E}">
        <p14:creationId xmlns:p14="http://schemas.microsoft.com/office/powerpoint/2010/main" val="21237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a:t>
            </a:r>
            <a:r>
              <a:rPr lang="en-US" dirty="0" err="1"/>
              <a:t>CalcuLations</a:t>
            </a:r>
            <a:endParaRPr lang="en-US" dirty="0"/>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53209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Boundaries</a:t>
            </a:r>
          </a:p>
        </p:txBody>
      </p:sp>
      <p:sp>
        <p:nvSpPr>
          <p:cNvPr id="3" name="Content Placeholder 2"/>
          <p:cNvSpPr>
            <a:spLocks noGrp="1"/>
          </p:cNvSpPr>
          <p:nvPr>
            <p:ph idx="1"/>
          </p:nvPr>
        </p:nvSpPr>
        <p:spPr/>
        <p:txBody>
          <a:bodyPr/>
          <a:lstStyle/>
          <a:p>
            <a:r>
              <a:rPr lang="en-US" sz="2800" dirty="0"/>
              <a:t>We often use CASE/SWITCH/IF logic</a:t>
            </a:r>
          </a:p>
          <a:p>
            <a:r>
              <a:rPr lang="en-US" sz="2800" dirty="0"/>
              <a:t>These can result in missing boundary conditions</a:t>
            </a:r>
          </a:p>
        </p:txBody>
      </p:sp>
    </p:spTree>
    <p:extLst>
      <p:ext uri="{BB962C8B-B14F-4D97-AF65-F5344CB8AC3E}">
        <p14:creationId xmlns:p14="http://schemas.microsoft.com/office/powerpoint/2010/main" val="98746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Boundaries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44383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570946" y="3733971"/>
            <a:ext cx="8115853"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2992" y="4222106"/>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584922" y="1609419"/>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447800"/>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1524000"/>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VSLAN17_speaker_template_wide</Template>
  <TotalTime>4218</TotalTime>
  <Words>1269</Words>
  <Application>Microsoft Office PowerPoint</Application>
  <PresentationFormat>On-screen Show (4:3)</PresentationFormat>
  <Paragraphs>187</Paragraphs>
  <Slides>32</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ＭＳ Ｐゴシック</vt:lpstr>
      <vt:lpstr>Arial</vt:lpstr>
      <vt:lpstr>Arial Bold</vt:lpstr>
      <vt:lpstr>Calibri</vt:lpstr>
      <vt:lpstr>Microsoft Sans Serif</vt:lpstr>
      <vt:lpstr>Times New Roman</vt:lpstr>
      <vt:lpstr>ヒラギノ角ゴ ProN W3</vt:lpstr>
      <vt:lpstr>Visual Studio Live! Anaheim 2017</vt:lpstr>
      <vt:lpstr>1_Visual Studio Live! Anaheim 2017</vt:lpstr>
      <vt:lpstr>PowerPoint Presentation</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 Options</vt:lpstr>
      <vt:lpstr>Test Data</vt:lpstr>
      <vt:lpstr>Testing Frameworks</vt:lpstr>
      <vt:lpstr>tSQLt</vt:lpstr>
      <vt:lpstr>Microsoft Unit Testing Framework</vt:lpstr>
      <vt:lpstr>PowerPoint Presentation</vt:lpstr>
      <vt:lpstr>Standards Tests</vt:lpstr>
      <vt:lpstr>Catching bad CODE</vt:lpstr>
      <vt:lpstr>Logic Tests</vt:lpstr>
      <vt:lpstr> Checking Joins </vt:lpstr>
      <vt:lpstr>Checking Joins</vt:lpstr>
      <vt:lpstr> Checking Calculations </vt:lpstr>
      <vt:lpstr>Testing CalcuLations</vt:lpstr>
      <vt:lpstr>Checking Boundaries</vt:lpstr>
      <vt:lpstr>Checking Boundaries</vt:lpstr>
      <vt:lpstr>Having a Test Suite</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56</cp:revision>
  <dcterms:created xsi:type="dcterms:W3CDTF">2006-08-16T00:00:00Z</dcterms:created>
  <dcterms:modified xsi:type="dcterms:W3CDTF">2017-10-11T21:54:48Z</dcterms:modified>
</cp:coreProperties>
</file>