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63" r:id="rId4"/>
    <p:sldId id="265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31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555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137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295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30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5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225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329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50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53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541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1467178"/>
            <a:ext cx="8361229" cy="2098226"/>
          </a:xfrm>
        </p:spPr>
        <p:txBody>
          <a:bodyPr/>
          <a:lstStyle/>
          <a:p>
            <a:pPr algn="l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ГЕНЕТИЧЕСКОГО АЛГОРИТМА ДЛЯ РЕШЕНИЯ ЗАДАЧ ОПТИМИЗАЦИИ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4661" y="4572000"/>
            <a:ext cx="6831673" cy="84324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931903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Юркевич Илья Вадимович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118" y="1667203"/>
            <a:ext cx="4309210" cy="811964"/>
          </a:xfrm>
        </p:spPr>
        <p:txBody>
          <a:bodyPr/>
          <a:lstStyle/>
          <a:p>
            <a:pPr algn="l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118" y="3024081"/>
            <a:ext cx="9089556" cy="177250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Нашей целью является изучение генетических алгоритмов, их свойств и их предназначение. Для этого мы создадим генетический алгоритм.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117" y="1667203"/>
            <a:ext cx="7100335" cy="811964"/>
          </a:xfrm>
        </p:spPr>
        <p:txBody>
          <a:bodyPr/>
          <a:lstStyle/>
          <a:p>
            <a:pPr algn="l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5117" y="2606327"/>
                <a:ext cx="9089556" cy="17725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 минимум функции: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Использовав вещественное кодирование.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5117" y="2606327"/>
                <a:ext cx="9089556" cy="1772507"/>
              </a:xfrm>
              <a:blipFill rotWithShape="1">
                <a:blip r:embed="rId2"/>
                <a:stretch>
                  <a:fillRect l="-7" t="-16" r="1" b="2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118" y="1266150"/>
            <a:ext cx="8521765" cy="1108081"/>
          </a:xfrm>
        </p:spPr>
        <p:txBody>
          <a:bodyPr/>
          <a:lstStyle/>
          <a:p>
            <a:pPr algn="l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генетического алгоритма для вещественного кодирования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119" y="2687714"/>
            <a:ext cx="4132545" cy="3513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эволюции (количество поколений):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популяции: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селекции: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Турнирный отбор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тип оператора кроссинговера: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арифметический оператор кроссинговера.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6224338" y="2687714"/>
            <a:ext cx="4132545" cy="351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тип оператора кроссинговера: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Арифметический оператор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кроссинговера.</a:t>
            </a:r>
            <a:endParaRPr 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вероятность кроссинговера РС: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тип оператора мутации: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вещественное кодирование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вероятность мутации РМ: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6759" y="1187116"/>
            <a:ext cx="7918482" cy="489946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алгоритма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1906254"/>
            <a:ext cx="420052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1222" y="1266150"/>
            <a:ext cx="5592377" cy="811964"/>
          </a:xfrm>
        </p:spPr>
        <p:txBody>
          <a:bodyPr/>
          <a:lstStyle/>
          <a:p>
            <a:pPr algn="l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1222" y="2078114"/>
            <a:ext cx="9089556" cy="35137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работы был рассмотрен генетический алгоритм как один из самых распространенных эволюционных алгоритмов. </a:t>
            </a:r>
            <a:endParaRPr lang="ru-RU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нашей работе генетический алгоритм решает задачу нахождения особи по предоставленным параметрам. На примере было показано универсальность алгоритма и его практическая польза.</a:t>
            </a:r>
            <a:endParaRPr lang="ru-RU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124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Franklin Gothic Book</vt:lpstr>
      <vt:lpstr>Times New Roman</vt:lpstr>
      <vt:lpstr>Office Theme</vt:lpstr>
      <vt:lpstr>ПРИМЕНЕНИЕ ГЕНЕТИЧЕСКОГО АЛГОРИТМА ДЛЯ РЕШЕНИЯ ЗАДАЧ ОПТИМИЗАЦИИ</vt:lpstr>
      <vt:lpstr>Цель работы</vt:lpstr>
      <vt:lpstr>Постановка задачи</vt:lpstr>
      <vt:lpstr>Параметры генетического алгоритма для вещественного кодирования</vt:lpstr>
      <vt:lpstr>Структурная схема алгоритма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ГЕНЕТИЧЕСКОГО АЛГОРИТМА ДЛЯ РЕШЕНИЯ ЗАДАЧ ОПТИМИЗАЦИИ</dc:title>
  <dc:creator>Дмитрий Гордиенко</dc:creator>
  <cp:lastModifiedBy>RePack by Diakov</cp:lastModifiedBy>
  <cp:revision>12</cp:revision>
  <dcterms:created xsi:type="dcterms:W3CDTF">2021-12-18T02:10:00Z</dcterms:created>
  <dcterms:modified xsi:type="dcterms:W3CDTF">2021-12-25T05:27:18Z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0ED30A7FD59442B2A5E3394FBBEC85F3</vt:lpwstr>
  </property>
  <property fmtid="{D5CDD505-2E9C-101B-9397-08002B2CF9AE}" pid="3" name="KSOProductBuildVer">
    <vt:lpwstr>1049-11.2.0.10382</vt:lpwstr>
  </property>
</Properties>
</file>