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T Serif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079c3ae6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079c3ae6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079c3ae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079c3ae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079c3ae6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079c3ae6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079c3ae6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079c3ae6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079c3ae6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079c3ae6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079c3ae6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079c3ae6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079c3ae6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079c3ae6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079c3ae6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079c3ae6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06403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искусственных нейронных сетей для обработки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452191"/>
            <a:ext cx="7977300" cy="4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lang="ru-RU" sz="1665" dirty="0" smtClean="0">
              <a:solidFill>
                <a:srgbClr val="000000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  <a:p>
            <a:pPr marL="0" indent="0" algn="r">
              <a:lnSpc>
                <a:spcPct val="95000"/>
              </a:lnSpc>
              <a:spcBef>
                <a:spcPts val="1200"/>
              </a:spcBef>
              <a:buSzPts val="523"/>
            </a:pPr>
            <a:r>
              <a:rPr lang="ru-RU" sz="1660" dirty="0" smtClean="0">
                <a:solidFill>
                  <a:srgbClr val="000000"/>
                </a:solidFill>
                <a:latin typeface="Times New Roman" panose="02020603050405020304" pitchFamily="18" charset="0"/>
                <a:ea typeface="PT Serif" panose="020A0603040505020204"/>
                <a:cs typeface="Times New Roman" panose="02020603050405020304" pitchFamily="18" charset="0"/>
                <a:sym typeface="PT Serif" panose="020A0603040505020204"/>
              </a:rPr>
              <a:t>Юркевич Илья </a:t>
            </a:r>
            <a:r>
              <a:rPr lang="ru-RU" altLang="en-US" sz="1660" dirty="0" smtClean="0">
                <a:solidFill>
                  <a:srgbClr val="000000"/>
                </a:solidFill>
                <a:latin typeface="Times New Roman" panose="02020603050405020304" pitchFamily="18" charset="0"/>
                <a:ea typeface="PT Serif" panose="020A0603040505020204"/>
                <a:cs typeface="Times New Roman" panose="02020603050405020304" pitchFamily="18" charset="0"/>
                <a:sym typeface="PT Serif" panose="020A0603040505020204"/>
              </a:rPr>
              <a:t>группа </a:t>
            </a:r>
            <a:r>
              <a:rPr lang="en-US" sz="1660" dirty="0" smtClean="0">
                <a:solidFill>
                  <a:srgbClr val="000000"/>
                </a:solidFill>
                <a:latin typeface="Times New Roman" panose="02020603050405020304" pitchFamily="18" charset="0"/>
                <a:ea typeface="PT Serif" panose="020A0603040505020204"/>
                <a:cs typeface="Times New Roman" panose="02020603050405020304" pitchFamily="18" charset="0"/>
                <a:sym typeface="PT Serif" panose="020A0603040505020204"/>
              </a:rPr>
              <a:t>931803</a:t>
            </a:r>
            <a:endParaRPr lang="ru-RU" sz="1630" dirty="0">
              <a:solidFill>
                <a:srgbClr val="000000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49937" y="14577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/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9937" y="231078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1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реализующей </a:t>
            </a:r>
            <a:r>
              <a:rPr lang="ru-RU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нейронную сеть для обработки информации</a:t>
            </a:r>
            <a:r>
              <a:rPr lang="ru-RU" sz="1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61350" y="5068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236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altLang="ru-RU" sz="236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360" b="0" dirty="0">
              <a:solidFill>
                <a:schemeClr val="bg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0331" y="1347570"/>
            <a:ext cx="7109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 нейронную сеть распознавать цифры от 0 до 9, заданные в матричном виде 5 × 7.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1" y="1868557"/>
            <a:ext cx="41243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0331" y="3878332"/>
            <a:ext cx="40943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1.Составить датасет для обучения нейронной сети.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2.Построить модель нейронной сети.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3.Обучить нейронную сеть.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1024" y="540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</a:t>
            </a:r>
            <a:r>
              <a:rPr 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80887" y="1597440"/>
            <a:ext cx="7688700" cy="2842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 выбран язык </a:t>
            </a: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реализована при помощи 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 </a:t>
            </a: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Keras.</a:t>
            </a: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формировался путём матричной записи каждой цифры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шаг для формирования </a:t>
            </a:r>
            <a:r>
              <a:rPr lang="ru-RU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основывается на размножении примеров для увеличений количества примеров для обучения. </a:t>
            </a:r>
            <a:endParaRPr 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разметки классов данных использовалось представление </a:t>
            </a:r>
            <a:r>
              <a:rPr lang="ru-RU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Разметка превратит классы в вектора, где число i будет отвечать вектору вывода с индексом i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632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Структурная схема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479234" y="1184615"/>
            <a:ext cx="3991924" cy="3592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 состоит из 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слоев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Входной слой – вектор размерностью 35.</a:t>
            </a: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Скрытый слой, состоящий из 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нейронов,</a:t>
            </a:r>
          </a:p>
          <a:p>
            <a:pPr marL="146050" indent="0">
              <a:buNone/>
            </a:pP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Второй скрытый слой состоящий из 16 нейронов.</a:t>
            </a:r>
            <a:endParaRPr lang="ru-RU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слой состоит из всех значений цифр (классы) с размерностью 10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скрытых слоях используется функция активации </a:t>
            </a:r>
            <a:r>
              <a:rPr lang="ru-RU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выходном слое – </a:t>
            </a:r>
            <a:r>
              <a:rPr lang="ru-RU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ru-RU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2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</p:txBody>
      </p:sp>
      <p:pic>
        <p:nvPicPr>
          <p:cNvPr id="2050" name="Picture 2" descr="https://cdn.discordapp.com/attachments/697113014360604776/92280041389441028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1281662"/>
            <a:ext cx="3972450" cy="33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477617"/>
            <a:ext cx="7688700" cy="312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Опытным путем для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использовался алгоритм </a:t>
            </a: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градиентного спуска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В качестве функции потерь была выбрана 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“categorical </a:t>
            </a:r>
            <a:r>
              <a:rPr lang="en-US" sz="16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метрики оценки использовалась 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“accuracy”.</a:t>
            </a: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Замещающее содержимое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1220" y="1474470"/>
            <a:ext cx="1824355" cy="3024505"/>
          </a:xfrm>
          <a:prstGeom prst="rect">
            <a:avLst/>
          </a:prstGeom>
        </p:spPr>
      </p:pic>
      <p:pic>
        <p:nvPicPr>
          <p:cNvPr id="4" name="Замещающее содержимое 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35455" y="1474470"/>
            <a:ext cx="1771650" cy="298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610180" y="235717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построена и обучена нейронная сеть, распознающая цифры от 0 до 9, заданные в матричном виде 5 × 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Calibri</vt:lpstr>
      <vt:lpstr>PT Serif</vt:lpstr>
      <vt:lpstr>Default Design</vt:lpstr>
      <vt:lpstr>Применение искусственных нейронных сетей для обработки информации.</vt:lpstr>
      <vt:lpstr>Цель работы:</vt:lpstr>
      <vt:lpstr>Постановка задачи:</vt:lpstr>
      <vt:lpstr>Метод решения задачи: </vt:lpstr>
      <vt:lpstr>Структурная схема:</vt:lpstr>
      <vt:lpstr>Презентация PowerPoint</vt:lpstr>
      <vt:lpstr>Результаты работы нейронной сети: 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ГЕНЕТИЧЕСКОГО АЛГОРИТМА ДЛЯ РЕШЕНИЯ ЗАДАЧ ОПТИМИЗАЦИИ</dc:title>
  <dc:creator>user</dc:creator>
  <cp:lastModifiedBy>RePack by Diakov</cp:lastModifiedBy>
  <cp:revision>21</cp:revision>
  <dcterms:created xsi:type="dcterms:W3CDTF">2021-12-24T13:33:00Z</dcterms:created>
  <dcterms:modified xsi:type="dcterms:W3CDTF">2022-12-01T06:18:50Z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A6E47085E7F740FE836311F8C3C6BB04</vt:lpwstr>
  </property>
  <property fmtid="{D5CDD505-2E9C-101B-9397-08002B2CF9AE}" pid="3" name="KSOProductBuildVer">
    <vt:lpwstr>1049-11.2.0.10426</vt:lpwstr>
  </property>
</Properties>
</file>