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5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109DD0-40BB-470A-9CC0-47F826D21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71CF72-707E-4CAF-BB36-DDF151B28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D6D378-F45E-48BB-B34B-B9CBAA429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FFCF-1BB5-4C68-B52A-0ED97879B663}" type="datetimeFigureOut">
              <a:rPr lang="de-DE" smtClean="0"/>
              <a:t>11.10.2021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50839D-B860-4E9B-BD65-B75A6EE88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F09919-5F60-49A0-89EF-B1591E516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64B9E-8943-43B6-828E-AE29195915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6721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D3155E-FAB6-4E66-9AF1-57A8956D8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B810A8C-69CF-4812-BC51-B2D4AD47C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D76086-458B-4818-B5A2-BA5C981A1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FFCF-1BB5-4C68-B52A-0ED97879B663}" type="datetimeFigureOut">
              <a:rPr lang="de-DE" smtClean="0"/>
              <a:t>11.10.2021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4807C7-4D20-40E6-869E-1D02AE833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8AA16C-80BC-4708-80FA-3220B03D2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64B9E-8943-43B6-828E-AE29195915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757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948D41C-3CD9-43CA-A85D-0F0D954FC7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F558523-8D16-4E3F-8C2F-74F5F005E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8831DB-CAAB-4818-9A21-62F23ADB5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FFCF-1BB5-4C68-B52A-0ED97879B663}" type="datetimeFigureOut">
              <a:rPr lang="de-DE" smtClean="0"/>
              <a:t>11.10.2021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4EAA7D-E6AD-41EA-9C25-0F7EBF2ED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4C2D60-0EBF-4784-9291-F84FB96CF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64B9E-8943-43B6-828E-AE29195915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5693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03B9E8-2489-4E02-8034-C315F5028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306DEA-2FE5-4D8E-94B2-417828D08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870DA3-71A6-46D0-AC69-3AE3F7873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FFCF-1BB5-4C68-B52A-0ED97879B663}" type="datetimeFigureOut">
              <a:rPr lang="de-DE" smtClean="0"/>
              <a:t>11.10.2021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157905-422A-46BF-8731-14130DDFC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A823FC-FBD8-41ED-89BE-7A998E62D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64B9E-8943-43B6-828E-AE29195915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0986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575B48-D162-4BB1-B2F5-054996DFE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5EFF3F-C2B3-437C-9603-D6FFFEB62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635932-DCC2-4A76-BA8E-64AE1274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FFCF-1BB5-4C68-B52A-0ED97879B663}" type="datetimeFigureOut">
              <a:rPr lang="de-DE" smtClean="0"/>
              <a:t>11.10.2021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63B3DC-EFCA-4C58-87C2-12D49B583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C854B1-B2B7-4B86-967A-3AC2E5EA4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64B9E-8943-43B6-828E-AE29195915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784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C4747F-0A82-4F4E-BB01-E3E12F764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928B60-7C42-438C-A8F5-79EE8C95D7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F9D7A19-1498-4859-8B13-A599FFACD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C270F7-B726-4842-972A-3C5C4774C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FFCF-1BB5-4C68-B52A-0ED97879B663}" type="datetimeFigureOut">
              <a:rPr lang="de-DE" smtClean="0"/>
              <a:t>11.10.2021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9A00BC-8756-45D1-8DB8-59B07F0DC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635ADA-4036-45E6-AEA6-42303BD1B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64B9E-8943-43B6-828E-AE29195915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98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4E26D4-82D8-441D-8BE2-C0BC29D26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474775-1204-4DBD-B817-05DE26EEE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EBD4B65-26CB-41E8-A2FE-81AD78D32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FF8E656-FB54-4B7D-BE2D-EA70D78DA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83FD899-9292-4EA2-AFC3-80BDB35C39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A405873-813F-4CA5-BEA0-85716D0F6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FFCF-1BB5-4C68-B52A-0ED97879B663}" type="datetimeFigureOut">
              <a:rPr lang="de-DE" smtClean="0"/>
              <a:t>11.10.2021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01D30C0-388E-42E4-BF27-EA471B6B7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C8F6CB8-083D-4F06-9A06-4A8E91B8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64B9E-8943-43B6-828E-AE29195915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779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D24E2E-8823-44F3-94C2-325CCB328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4FAF4C2-1CD5-4154-93F3-453CCDAB5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FFCF-1BB5-4C68-B52A-0ED97879B663}" type="datetimeFigureOut">
              <a:rPr lang="de-DE" smtClean="0"/>
              <a:t>11.10.2021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5385D00-6F4B-4B2A-9814-9C37478C6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BA631AC-CB38-4A5A-BC48-0DE788B78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64B9E-8943-43B6-828E-AE29195915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9347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C72613F-32A4-458A-9704-080F00E0E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FFCF-1BB5-4C68-B52A-0ED97879B663}" type="datetimeFigureOut">
              <a:rPr lang="de-DE" smtClean="0"/>
              <a:t>11.10.2021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BEFEC5D-8F21-45FD-9C88-A60B63C5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E010C2A-D349-485A-9207-C259952E5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64B9E-8943-43B6-828E-AE29195915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1226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7F29E4-EF89-4C4E-86F8-FF47E5D9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0AA378-4D36-451E-B3B9-0E34EB3A8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B4FBA2-C5BC-47A4-AE40-68429EEBF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CDA375-E50C-4B15-96F0-A211C7031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FFCF-1BB5-4C68-B52A-0ED97879B663}" type="datetimeFigureOut">
              <a:rPr lang="de-DE" smtClean="0"/>
              <a:t>11.10.2021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6CADAD-DBAE-44C2-87C1-5493A9FBE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417B7C-4E45-4F23-929C-EA21682B6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64B9E-8943-43B6-828E-AE29195915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470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95C077-F23D-412F-BDB6-39113DAC9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EEDF8F0-2958-4AD6-B778-9996469182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59492CA-91F0-416C-92CB-44627D809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4CD5CD2-9A7F-4AD1-B80F-F9FEF7AC3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FFCF-1BB5-4C68-B52A-0ED97879B663}" type="datetimeFigureOut">
              <a:rPr lang="de-DE" smtClean="0"/>
              <a:t>11.10.2021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43CB2C-FC9D-4273-85D7-80B56EAEE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6A064F-E47E-40CB-876B-A7467BD6E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64B9E-8943-43B6-828E-AE29195915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8961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5D793E6-CA15-42A7-8A9D-93319CFEC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2CB013-E1B1-41C0-ACFC-DD46421F9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C75A2B-0A99-4B18-AD96-C019D64F84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1FFCF-1BB5-4C68-B52A-0ED97879B663}" type="datetimeFigureOut">
              <a:rPr lang="de-DE" smtClean="0"/>
              <a:t>11.10.2021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C79E06-58FB-4920-BEEC-547AF13E7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826758-4935-4977-8C4F-599896A0F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64B9E-8943-43B6-828E-AE29195915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3381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26837B0-BEF6-460A-8242-E2B80A64B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547" y="1114102"/>
            <a:ext cx="8106906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411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AE6870-E3EC-4B2E-8AB8-7CC440508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5C40AA2-8FC2-48CB-99A7-3780B9D41C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864" y="1825625"/>
            <a:ext cx="7654271" cy="4351338"/>
          </a:xfrm>
        </p:spPr>
      </p:pic>
    </p:spTree>
    <p:extLst>
      <p:ext uri="{BB962C8B-B14F-4D97-AF65-F5344CB8AC3E}">
        <p14:creationId xmlns:p14="http://schemas.microsoft.com/office/powerpoint/2010/main" val="3560551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AE6870-E3EC-4B2E-8AB8-7CC440508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6D35F35-96D5-466E-A249-B593BACBD9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327" y="1825625"/>
            <a:ext cx="7749345" cy="4351338"/>
          </a:xfrm>
        </p:spPr>
      </p:pic>
    </p:spTree>
    <p:extLst>
      <p:ext uri="{BB962C8B-B14F-4D97-AF65-F5344CB8AC3E}">
        <p14:creationId xmlns:p14="http://schemas.microsoft.com/office/powerpoint/2010/main" val="4216376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AE6870-E3EC-4B2E-8AB8-7CC440508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5523F4E-1034-41CF-B65E-8BF15362C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295" y="1825625"/>
            <a:ext cx="7751409" cy="4351338"/>
          </a:xfrm>
        </p:spPr>
      </p:pic>
    </p:spTree>
    <p:extLst>
      <p:ext uri="{BB962C8B-B14F-4D97-AF65-F5344CB8AC3E}">
        <p14:creationId xmlns:p14="http://schemas.microsoft.com/office/powerpoint/2010/main" val="3576310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AE6870-E3EC-4B2E-8AB8-7CC440508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E49F02-969A-4082-8B99-FBDFA4192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7128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AE6870-E3EC-4B2E-8AB8-7CC440508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E49F02-969A-4082-8B99-FBDFA4192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644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Eckkrammer</dc:creator>
  <cp:lastModifiedBy>Florian Eckkrammer</cp:lastModifiedBy>
  <cp:revision>2</cp:revision>
  <dcterms:created xsi:type="dcterms:W3CDTF">2021-10-11T09:18:55Z</dcterms:created>
  <dcterms:modified xsi:type="dcterms:W3CDTF">2021-10-11T09:33:04Z</dcterms:modified>
</cp:coreProperties>
</file>