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73"/>
    <a:srgbClr val="1AAA12"/>
    <a:srgbClr val="176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8CD97-274F-4AA0-B5D5-6363A3895D8F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C98F1F-C4BE-4A7D-A8B0-0B600E7933EB}">
      <dgm:prSet/>
      <dgm:spPr/>
      <dgm:t>
        <a:bodyPr/>
        <a:lstStyle/>
        <a:p>
          <a:pPr rtl="1"/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שפת פייתון מותקנת</a:t>
          </a:r>
          <a:endParaRPr lang="en-US" dirty="0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EB92258E-97FF-4206-A048-4C70B8211466}" type="parTrans" cxnId="{D93112C6-7315-49A8-A6CD-7F06A56693E9}">
      <dgm:prSet/>
      <dgm:spPr/>
      <dgm:t>
        <a:bodyPr/>
        <a:lstStyle/>
        <a:p>
          <a:endParaRPr lang="en-US"/>
        </a:p>
      </dgm:t>
    </dgm:pt>
    <dgm:pt modelId="{0A9540C2-3D1D-4097-ACF3-21CD4133A48D}" type="sibTrans" cxnId="{D93112C6-7315-49A8-A6CD-7F06A56693E9}">
      <dgm:prSet/>
      <dgm:spPr/>
      <dgm:t>
        <a:bodyPr/>
        <a:lstStyle/>
        <a:p>
          <a:endParaRPr lang="en-US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99087920-9020-477C-BB63-1ABD2C8B4D7B}">
      <dgm:prSet/>
      <dgm:spPr/>
      <dgm:t>
        <a:bodyPr/>
        <a:lstStyle/>
        <a:p>
          <a:pPr rtl="1"/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סביבת עבודה פייתון</a:t>
          </a:r>
          <a:endParaRPr lang="en-US" dirty="0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104C9A4A-F05B-498F-962D-617EB67B9CB9}" type="parTrans" cxnId="{0A37C5D1-0029-4FC9-ACEF-89865768724E}">
      <dgm:prSet/>
      <dgm:spPr/>
      <dgm:t>
        <a:bodyPr/>
        <a:lstStyle/>
        <a:p>
          <a:endParaRPr lang="en-US"/>
        </a:p>
      </dgm:t>
    </dgm:pt>
    <dgm:pt modelId="{492FA05F-362D-4C80-8856-0440A093D33B}" type="sibTrans" cxnId="{0A37C5D1-0029-4FC9-ACEF-89865768724E}">
      <dgm:prSet/>
      <dgm:spPr/>
      <dgm:t>
        <a:bodyPr/>
        <a:lstStyle/>
        <a:p>
          <a:endParaRPr lang="en-US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96539109-50DF-4804-AEA2-C48B043A78E3}">
      <dgm:prSet/>
      <dgm:spPr/>
      <dgm:t>
        <a:bodyPr/>
        <a:lstStyle/>
        <a:p>
          <a:pPr rtl="1"/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התקנת </a:t>
          </a:r>
          <a:r>
            <a:rPr lang="en-US" dirty="0">
              <a:latin typeface="Secular One" panose="00000500000000000000" pitchFamily="2" charset="-79"/>
              <a:cs typeface="Secular One" panose="00000500000000000000" pitchFamily="2" charset="-79"/>
            </a:rPr>
            <a:t>pip</a:t>
          </a:r>
        </a:p>
      </dgm:t>
    </dgm:pt>
    <dgm:pt modelId="{D750CB96-2399-44EB-A9C1-57FBB16EB893}" type="parTrans" cxnId="{DB73351A-CD9A-4E32-A0C3-74346006D0FB}">
      <dgm:prSet/>
      <dgm:spPr/>
      <dgm:t>
        <a:bodyPr/>
        <a:lstStyle/>
        <a:p>
          <a:endParaRPr lang="en-US"/>
        </a:p>
      </dgm:t>
    </dgm:pt>
    <dgm:pt modelId="{DE221BA8-05B1-4345-A03E-E3A6AE7A60AF}" type="sibTrans" cxnId="{DB73351A-CD9A-4E32-A0C3-74346006D0FB}">
      <dgm:prSet/>
      <dgm:spPr/>
      <dgm:t>
        <a:bodyPr/>
        <a:lstStyle/>
        <a:p>
          <a:endParaRPr lang="en-US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8C59E595-E138-4395-B6EB-ACB587415DBF}">
      <dgm:prSet/>
      <dgm:spPr/>
      <dgm:t>
        <a:bodyPr/>
        <a:lstStyle/>
        <a:p>
          <a:pPr rtl="1"/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להוריד דרך ה</a:t>
          </a:r>
          <a:r>
            <a:rPr lang="en-US" dirty="0">
              <a:latin typeface="Secular One" panose="00000500000000000000" pitchFamily="2" charset="-79"/>
              <a:cs typeface="Secular One" panose="00000500000000000000" pitchFamily="2" charset="-79"/>
            </a:rPr>
            <a:t>pip</a:t>
          </a:r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 – </a:t>
          </a:r>
          <a:r>
            <a:rPr lang="en-US" dirty="0" err="1">
              <a:latin typeface="Secular One" panose="00000500000000000000" pitchFamily="2" charset="-79"/>
              <a:cs typeface="Secular One" panose="00000500000000000000" pitchFamily="2" charset="-79"/>
            </a:rPr>
            <a:t>pyGame</a:t>
          </a:r>
          <a:r>
            <a:rPr lang="he-IL" dirty="0">
              <a:latin typeface="Secular One" panose="00000500000000000000" pitchFamily="2" charset="-79"/>
              <a:cs typeface="Secular One" panose="00000500000000000000" pitchFamily="2" charset="-79"/>
            </a:rPr>
            <a:t> </a:t>
          </a:r>
          <a:endParaRPr lang="en-US" dirty="0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E8FACA67-9408-4AC0-97EA-3EDACF3DBADC}" type="parTrans" cxnId="{5E8CB5E3-B709-42A8-885B-D6449DCBB83C}">
      <dgm:prSet/>
      <dgm:spPr/>
      <dgm:t>
        <a:bodyPr/>
        <a:lstStyle/>
        <a:p>
          <a:endParaRPr lang="en-US"/>
        </a:p>
      </dgm:t>
    </dgm:pt>
    <dgm:pt modelId="{DCD7EFC3-B985-4026-9CCA-43AB7625E215}" type="sibTrans" cxnId="{5E8CB5E3-B709-42A8-885B-D6449DCBB83C}">
      <dgm:prSet/>
      <dgm:spPr/>
      <dgm:t>
        <a:bodyPr/>
        <a:lstStyle/>
        <a:p>
          <a:endParaRPr lang="en-US" dirty="0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6EB41857-6A16-448D-A593-686C817BB89A}">
      <dgm:prSet/>
      <dgm:spPr/>
      <dgm:t>
        <a:bodyPr/>
        <a:lstStyle/>
        <a:p>
          <a:pPr rtl="1"/>
          <a:r>
            <a:rPr lang="en-US" dirty="0">
              <a:latin typeface="Secular One" panose="00000500000000000000" pitchFamily="2" charset="-79"/>
              <a:cs typeface="Secular One" panose="00000500000000000000" pitchFamily="2" charset="-79"/>
            </a:rPr>
            <a:t>pip install </a:t>
          </a:r>
          <a:r>
            <a:rPr lang="en-US" dirty="0" err="1">
              <a:latin typeface="Secular One" panose="00000500000000000000" pitchFamily="2" charset="-79"/>
              <a:cs typeface="Secular One" panose="00000500000000000000" pitchFamily="2" charset="-79"/>
            </a:rPr>
            <a:t>pygame</a:t>
          </a:r>
          <a:endParaRPr lang="en-IL" dirty="0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B243C6B7-CA4C-4B95-9C1F-984954C98B25}" type="parTrans" cxnId="{60865D44-F3A6-4A2F-B02E-F8CCB5DF1DE7}">
      <dgm:prSet/>
      <dgm:spPr/>
      <dgm:t>
        <a:bodyPr/>
        <a:lstStyle/>
        <a:p>
          <a:endParaRPr lang="en-IL"/>
        </a:p>
      </dgm:t>
    </dgm:pt>
    <dgm:pt modelId="{2B807379-1817-4117-841C-CCB792D7E5B5}" type="sibTrans" cxnId="{60865D44-F3A6-4A2F-B02E-F8CCB5DF1DE7}">
      <dgm:prSet/>
      <dgm:spPr/>
      <dgm:t>
        <a:bodyPr/>
        <a:lstStyle/>
        <a:p>
          <a:endParaRPr lang="en-IL">
            <a:latin typeface="Secular One" panose="00000500000000000000" pitchFamily="2" charset="-79"/>
            <a:cs typeface="Secular One" panose="00000500000000000000" pitchFamily="2" charset="-79"/>
          </a:endParaRPr>
        </a:p>
      </dgm:t>
    </dgm:pt>
    <dgm:pt modelId="{F1E8A20A-D4F8-4CF3-BF9E-2D20E162874F}" type="pres">
      <dgm:prSet presAssocID="{F1E8CD97-274F-4AA0-B5D5-6363A3895D8F}" presName="Name0" presStyleCnt="0">
        <dgm:presLayoutVars>
          <dgm:chMax/>
          <dgm:chPref/>
          <dgm:dir/>
          <dgm:animLvl val="lvl"/>
        </dgm:presLayoutVars>
      </dgm:prSet>
      <dgm:spPr/>
    </dgm:pt>
    <dgm:pt modelId="{FCA82B77-3545-4831-9072-7BBB55651CAF}" type="pres">
      <dgm:prSet presAssocID="{27C98F1F-C4BE-4A7D-A8B0-0B600E7933EB}" presName="composite" presStyleCnt="0"/>
      <dgm:spPr/>
    </dgm:pt>
    <dgm:pt modelId="{A9FBFAF6-6502-489C-B0BD-D68686965784}" type="pres">
      <dgm:prSet presAssocID="{27C98F1F-C4BE-4A7D-A8B0-0B600E7933EB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6A5DE68B-6582-4022-ADFF-B0DC350AA52C}" type="pres">
      <dgm:prSet presAssocID="{27C98F1F-C4BE-4A7D-A8B0-0B600E7933EB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D2DC15A-E39A-4487-B6B2-C7653ED9CCC5}" type="pres">
      <dgm:prSet presAssocID="{27C98F1F-C4BE-4A7D-A8B0-0B600E7933EB}" presName="BalanceSpacing" presStyleCnt="0"/>
      <dgm:spPr/>
    </dgm:pt>
    <dgm:pt modelId="{2BD377AB-F55F-491E-9754-3D32B9875630}" type="pres">
      <dgm:prSet presAssocID="{27C98F1F-C4BE-4A7D-A8B0-0B600E7933EB}" presName="BalanceSpacing1" presStyleCnt="0"/>
      <dgm:spPr/>
    </dgm:pt>
    <dgm:pt modelId="{92FB07A5-DC3D-4DD1-82A8-5C7ECB3B4224}" type="pres">
      <dgm:prSet presAssocID="{0A9540C2-3D1D-4097-ACF3-21CD4133A48D}" presName="Accent1Text" presStyleLbl="node1" presStyleIdx="1" presStyleCnt="10"/>
      <dgm:spPr/>
    </dgm:pt>
    <dgm:pt modelId="{45F2B35C-4B57-4EA7-B0ED-49A12D9B9875}" type="pres">
      <dgm:prSet presAssocID="{0A9540C2-3D1D-4097-ACF3-21CD4133A48D}" presName="spaceBetweenRectangles" presStyleCnt="0"/>
      <dgm:spPr/>
    </dgm:pt>
    <dgm:pt modelId="{B4F7C19F-B106-4094-93C9-9682038F10E0}" type="pres">
      <dgm:prSet presAssocID="{99087920-9020-477C-BB63-1ABD2C8B4D7B}" presName="composite" presStyleCnt="0"/>
      <dgm:spPr/>
    </dgm:pt>
    <dgm:pt modelId="{46AE68D6-45E3-4905-A586-FCEF6D8E6307}" type="pres">
      <dgm:prSet presAssocID="{99087920-9020-477C-BB63-1ABD2C8B4D7B}" presName="Parent1" presStyleLbl="node1" presStyleIdx="2" presStyleCnt="10" custLinFactNeighborX="2595" custLinFactNeighborY="-3726">
        <dgm:presLayoutVars>
          <dgm:chMax val="1"/>
          <dgm:chPref val="1"/>
          <dgm:bulletEnabled val="1"/>
        </dgm:presLayoutVars>
      </dgm:prSet>
      <dgm:spPr/>
    </dgm:pt>
    <dgm:pt modelId="{ABA9A086-9F91-4F7E-BFE4-766A30D47C48}" type="pres">
      <dgm:prSet presAssocID="{99087920-9020-477C-BB63-1ABD2C8B4D7B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6C5A896-9367-48C6-840F-D9C51CC9999E}" type="pres">
      <dgm:prSet presAssocID="{99087920-9020-477C-BB63-1ABD2C8B4D7B}" presName="BalanceSpacing" presStyleCnt="0"/>
      <dgm:spPr/>
    </dgm:pt>
    <dgm:pt modelId="{EB8BB8F4-C36E-44B5-9DF2-7403F9AD67D8}" type="pres">
      <dgm:prSet presAssocID="{99087920-9020-477C-BB63-1ABD2C8B4D7B}" presName="BalanceSpacing1" presStyleCnt="0"/>
      <dgm:spPr/>
    </dgm:pt>
    <dgm:pt modelId="{860909E7-8A51-416A-BB3E-449218C55493}" type="pres">
      <dgm:prSet presAssocID="{492FA05F-362D-4C80-8856-0440A093D33B}" presName="Accent1Text" presStyleLbl="node1" presStyleIdx="3" presStyleCnt="10"/>
      <dgm:spPr/>
    </dgm:pt>
    <dgm:pt modelId="{F6BA1802-0DE2-49B6-84D0-869740C592C5}" type="pres">
      <dgm:prSet presAssocID="{492FA05F-362D-4C80-8856-0440A093D33B}" presName="spaceBetweenRectangles" presStyleCnt="0"/>
      <dgm:spPr/>
    </dgm:pt>
    <dgm:pt modelId="{8D3AEEB0-DACD-4B26-8C8B-EFDAC56A8DB5}" type="pres">
      <dgm:prSet presAssocID="{96539109-50DF-4804-AEA2-C48B043A78E3}" presName="composite" presStyleCnt="0"/>
      <dgm:spPr/>
    </dgm:pt>
    <dgm:pt modelId="{6DCAC104-36D0-4B33-A2A5-BDEF3ACBF51A}" type="pres">
      <dgm:prSet presAssocID="{96539109-50DF-4804-AEA2-C48B043A78E3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70888CFC-7014-488C-87AB-48D56CA85869}" type="pres">
      <dgm:prSet presAssocID="{96539109-50DF-4804-AEA2-C48B043A78E3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13F288A-6298-4241-9115-65CF13BDEC49}" type="pres">
      <dgm:prSet presAssocID="{96539109-50DF-4804-AEA2-C48B043A78E3}" presName="BalanceSpacing" presStyleCnt="0"/>
      <dgm:spPr/>
    </dgm:pt>
    <dgm:pt modelId="{02C0176E-7E2F-4A8F-9A05-B3A618DFF987}" type="pres">
      <dgm:prSet presAssocID="{96539109-50DF-4804-AEA2-C48B043A78E3}" presName="BalanceSpacing1" presStyleCnt="0"/>
      <dgm:spPr/>
    </dgm:pt>
    <dgm:pt modelId="{5B281A21-59A1-4239-9776-5933849FC667}" type="pres">
      <dgm:prSet presAssocID="{DE221BA8-05B1-4345-A03E-E3A6AE7A60AF}" presName="Accent1Text" presStyleLbl="node1" presStyleIdx="5" presStyleCnt="10"/>
      <dgm:spPr/>
    </dgm:pt>
    <dgm:pt modelId="{653FA86E-FC4C-4EFF-BCC4-67241767E833}" type="pres">
      <dgm:prSet presAssocID="{DE221BA8-05B1-4345-A03E-E3A6AE7A60AF}" presName="spaceBetweenRectangles" presStyleCnt="0"/>
      <dgm:spPr/>
    </dgm:pt>
    <dgm:pt modelId="{C6D1630B-D4E8-4603-9086-A83683ECE930}" type="pres">
      <dgm:prSet presAssocID="{8C59E595-E138-4395-B6EB-ACB587415DBF}" presName="composite" presStyleCnt="0"/>
      <dgm:spPr/>
    </dgm:pt>
    <dgm:pt modelId="{F6B77CCE-2436-4C55-A80E-F84075A0F29A}" type="pres">
      <dgm:prSet presAssocID="{8C59E595-E138-4395-B6EB-ACB587415DBF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ED885229-9602-4627-8CC1-D0194B2959C5}" type="pres">
      <dgm:prSet presAssocID="{8C59E595-E138-4395-B6EB-ACB587415DBF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85F4A81-4E0C-4B65-9515-4FB3D1E35B92}" type="pres">
      <dgm:prSet presAssocID="{8C59E595-E138-4395-B6EB-ACB587415DBF}" presName="BalanceSpacing" presStyleCnt="0"/>
      <dgm:spPr/>
    </dgm:pt>
    <dgm:pt modelId="{4C540C44-B1B2-43D2-88B0-EB8A7AEC84B4}" type="pres">
      <dgm:prSet presAssocID="{8C59E595-E138-4395-B6EB-ACB587415DBF}" presName="BalanceSpacing1" presStyleCnt="0"/>
      <dgm:spPr/>
    </dgm:pt>
    <dgm:pt modelId="{7FA7931D-D9BC-48FD-9F91-256BCF4C0BFF}" type="pres">
      <dgm:prSet presAssocID="{DCD7EFC3-B985-4026-9CCA-43AB7625E215}" presName="Accent1Text" presStyleLbl="node1" presStyleIdx="7" presStyleCnt="10" custLinFactX="-100000" custLinFactY="-72300" custLinFactNeighborX="-113342" custLinFactNeighborY="-100000"/>
      <dgm:spPr/>
    </dgm:pt>
    <dgm:pt modelId="{0287E7E0-DA47-49DD-9A21-218795D1E095}" type="pres">
      <dgm:prSet presAssocID="{DCD7EFC3-B985-4026-9CCA-43AB7625E215}" presName="spaceBetweenRectangles" presStyleCnt="0"/>
      <dgm:spPr/>
    </dgm:pt>
    <dgm:pt modelId="{0FF0C621-CFB6-43E8-8FAD-BDD8E1292E38}" type="pres">
      <dgm:prSet presAssocID="{6EB41857-6A16-448D-A593-686C817BB89A}" presName="composite" presStyleCnt="0"/>
      <dgm:spPr/>
    </dgm:pt>
    <dgm:pt modelId="{DAE9405D-8135-4B76-B8EA-38178EA4131D}" type="pres">
      <dgm:prSet presAssocID="{6EB41857-6A16-448D-A593-686C817BB89A}" presName="Parent1" presStyleLbl="node1" presStyleIdx="8" presStyleCnt="10" custLinFactX="-100000" custLinFactY="-72841" custLinFactNeighborX="-116266" custLinFactNeighborY="-100000">
        <dgm:presLayoutVars>
          <dgm:chMax val="1"/>
          <dgm:chPref val="1"/>
          <dgm:bulletEnabled val="1"/>
        </dgm:presLayoutVars>
      </dgm:prSet>
      <dgm:spPr/>
    </dgm:pt>
    <dgm:pt modelId="{925149EB-EFA0-413D-8A8E-C5EE249DFF11}" type="pres">
      <dgm:prSet presAssocID="{6EB41857-6A16-448D-A593-686C817BB89A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72A3B56-DEEC-4C56-9A9E-F191E77D9964}" type="pres">
      <dgm:prSet presAssocID="{6EB41857-6A16-448D-A593-686C817BB89A}" presName="BalanceSpacing" presStyleCnt="0"/>
      <dgm:spPr/>
    </dgm:pt>
    <dgm:pt modelId="{61AA3141-C980-4306-B8D5-82856D40E9F8}" type="pres">
      <dgm:prSet presAssocID="{6EB41857-6A16-448D-A593-686C817BB89A}" presName="BalanceSpacing1" presStyleCnt="0"/>
      <dgm:spPr/>
    </dgm:pt>
    <dgm:pt modelId="{4D35EE96-9B50-4D9C-89FC-D78DC26CED3D}" type="pres">
      <dgm:prSet presAssocID="{2B807379-1817-4117-841C-CCB792D7E5B5}" presName="Accent1Text" presStyleLbl="node1" presStyleIdx="9" presStyleCnt="10" custLinFactNeighborX="-54553" custLinFactNeighborY="-89506"/>
      <dgm:spPr/>
    </dgm:pt>
  </dgm:ptLst>
  <dgm:cxnLst>
    <dgm:cxn modelId="{DB73351A-CD9A-4E32-A0C3-74346006D0FB}" srcId="{F1E8CD97-274F-4AA0-B5D5-6363A3895D8F}" destId="{96539109-50DF-4804-AEA2-C48B043A78E3}" srcOrd="2" destOrd="0" parTransId="{D750CB96-2399-44EB-A9C1-57FBB16EB893}" sibTransId="{DE221BA8-05B1-4345-A03E-E3A6AE7A60AF}"/>
    <dgm:cxn modelId="{A290C71B-E9AF-4FE4-86D5-85B29A36A8B4}" type="presOf" srcId="{96539109-50DF-4804-AEA2-C48B043A78E3}" destId="{6DCAC104-36D0-4B33-A2A5-BDEF3ACBF51A}" srcOrd="0" destOrd="0" presId="urn:microsoft.com/office/officeart/2008/layout/AlternatingHexagons"/>
    <dgm:cxn modelId="{095EB824-21D9-437E-B26A-CC033C2A230E}" type="presOf" srcId="{DCD7EFC3-B985-4026-9CCA-43AB7625E215}" destId="{7FA7931D-D9BC-48FD-9F91-256BCF4C0BFF}" srcOrd="0" destOrd="0" presId="urn:microsoft.com/office/officeart/2008/layout/AlternatingHexagons"/>
    <dgm:cxn modelId="{09797132-D5A9-49EE-8032-C34A6E0B57C5}" type="presOf" srcId="{99087920-9020-477C-BB63-1ABD2C8B4D7B}" destId="{46AE68D6-45E3-4905-A586-FCEF6D8E6307}" srcOrd="0" destOrd="0" presId="urn:microsoft.com/office/officeart/2008/layout/AlternatingHexagons"/>
    <dgm:cxn modelId="{C49BF032-2834-4E99-A73B-7FBB21797940}" type="presOf" srcId="{27C98F1F-C4BE-4A7D-A8B0-0B600E7933EB}" destId="{A9FBFAF6-6502-489C-B0BD-D68686965784}" srcOrd="0" destOrd="0" presId="urn:microsoft.com/office/officeart/2008/layout/AlternatingHexagons"/>
    <dgm:cxn modelId="{D9C87735-674F-43E8-B7F1-A1D022BD4BA8}" type="presOf" srcId="{F1E8CD97-274F-4AA0-B5D5-6363A3895D8F}" destId="{F1E8A20A-D4F8-4CF3-BF9E-2D20E162874F}" srcOrd="0" destOrd="0" presId="urn:microsoft.com/office/officeart/2008/layout/AlternatingHexagons"/>
    <dgm:cxn modelId="{60865D44-F3A6-4A2F-B02E-F8CCB5DF1DE7}" srcId="{F1E8CD97-274F-4AA0-B5D5-6363A3895D8F}" destId="{6EB41857-6A16-448D-A593-686C817BB89A}" srcOrd="4" destOrd="0" parTransId="{B243C6B7-CA4C-4B95-9C1F-984954C98B25}" sibTransId="{2B807379-1817-4117-841C-CCB792D7E5B5}"/>
    <dgm:cxn modelId="{AAB49E75-1DA6-4248-BFB3-014380A75C26}" type="presOf" srcId="{6EB41857-6A16-448D-A593-686C817BB89A}" destId="{DAE9405D-8135-4B76-B8EA-38178EA4131D}" srcOrd="0" destOrd="0" presId="urn:microsoft.com/office/officeart/2008/layout/AlternatingHexagons"/>
    <dgm:cxn modelId="{E6DC07B0-5128-471E-9679-2C49C5A60CFF}" type="presOf" srcId="{8C59E595-E138-4395-B6EB-ACB587415DBF}" destId="{F6B77CCE-2436-4C55-A80E-F84075A0F29A}" srcOrd="0" destOrd="0" presId="urn:microsoft.com/office/officeart/2008/layout/AlternatingHexagons"/>
    <dgm:cxn modelId="{7C3F9FB6-71B6-4DAB-A0A4-73DE49C720A2}" type="presOf" srcId="{2B807379-1817-4117-841C-CCB792D7E5B5}" destId="{4D35EE96-9B50-4D9C-89FC-D78DC26CED3D}" srcOrd="0" destOrd="0" presId="urn:microsoft.com/office/officeart/2008/layout/AlternatingHexagons"/>
    <dgm:cxn modelId="{D93112C6-7315-49A8-A6CD-7F06A56693E9}" srcId="{F1E8CD97-274F-4AA0-B5D5-6363A3895D8F}" destId="{27C98F1F-C4BE-4A7D-A8B0-0B600E7933EB}" srcOrd="0" destOrd="0" parTransId="{EB92258E-97FF-4206-A048-4C70B8211466}" sibTransId="{0A9540C2-3D1D-4097-ACF3-21CD4133A48D}"/>
    <dgm:cxn modelId="{0A37C5D1-0029-4FC9-ACEF-89865768724E}" srcId="{F1E8CD97-274F-4AA0-B5D5-6363A3895D8F}" destId="{99087920-9020-477C-BB63-1ABD2C8B4D7B}" srcOrd="1" destOrd="0" parTransId="{104C9A4A-F05B-498F-962D-617EB67B9CB9}" sibTransId="{492FA05F-362D-4C80-8856-0440A093D33B}"/>
    <dgm:cxn modelId="{FDE8ECDA-9C3D-4AA1-9A2A-4DBCA1D59640}" type="presOf" srcId="{DE221BA8-05B1-4345-A03E-E3A6AE7A60AF}" destId="{5B281A21-59A1-4239-9776-5933849FC667}" srcOrd="0" destOrd="0" presId="urn:microsoft.com/office/officeart/2008/layout/AlternatingHexagons"/>
    <dgm:cxn modelId="{912496DC-5ED9-4AB3-8861-6BD468DFC7A4}" type="presOf" srcId="{0A9540C2-3D1D-4097-ACF3-21CD4133A48D}" destId="{92FB07A5-DC3D-4DD1-82A8-5C7ECB3B4224}" srcOrd="0" destOrd="0" presId="urn:microsoft.com/office/officeart/2008/layout/AlternatingHexagons"/>
    <dgm:cxn modelId="{D4E865DD-126F-47CF-AF35-DA3770951B9E}" type="presOf" srcId="{492FA05F-362D-4C80-8856-0440A093D33B}" destId="{860909E7-8A51-416A-BB3E-449218C55493}" srcOrd="0" destOrd="0" presId="urn:microsoft.com/office/officeart/2008/layout/AlternatingHexagons"/>
    <dgm:cxn modelId="{5E8CB5E3-B709-42A8-885B-D6449DCBB83C}" srcId="{F1E8CD97-274F-4AA0-B5D5-6363A3895D8F}" destId="{8C59E595-E138-4395-B6EB-ACB587415DBF}" srcOrd="3" destOrd="0" parTransId="{E8FACA67-9408-4AC0-97EA-3EDACF3DBADC}" sibTransId="{DCD7EFC3-B985-4026-9CCA-43AB7625E215}"/>
    <dgm:cxn modelId="{E4EAE909-64F9-45D2-AAEE-C4D986F308DA}" type="presParOf" srcId="{F1E8A20A-D4F8-4CF3-BF9E-2D20E162874F}" destId="{FCA82B77-3545-4831-9072-7BBB55651CAF}" srcOrd="0" destOrd="0" presId="urn:microsoft.com/office/officeart/2008/layout/AlternatingHexagons"/>
    <dgm:cxn modelId="{4AEEAF29-5967-4F91-AB10-DF95B73E9B93}" type="presParOf" srcId="{FCA82B77-3545-4831-9072-7BBB55651CAF}" destId="{A9FBFAF6-6502-489C-B0BD-D68686965784}" srcOrd="0" destOrd="0" presId="urn:microsoft.com/office/officeart/2008/layout/AlternatingHexagons"/>
    <dgm:cxn modelId="{82E2E8CB-478A-4CF5-B476-C636A594FC44}" type="presParOf" srcId="{FCA82B77-3545-4831-9072-7BBB55651CAF}" destId="{6A5DE68B-6582-4022-ADFF-B0DC350AA52C}" srcOrd="1" destOrd="0" presId="urn:microsoft.com/office/officeart/2008/layout/AlternatingHexagons"/>
    <dgm:cxn modelId="{811BE8FB-03D3-4961-A468-4ABDC4839AAE}" type="presParOf" srcId="{FCA82B77-3545-4831-9072-7BBB55651CAF}" destId="{BD2DC15A-E39A-4487-B6B2-C7653ED9CCC5}" srcOrd="2" destOrd="0" presId="urn:microsoft.com/office/officeart/2008/layout/AlternatingHexagons"/>
    <dgm:cxn modelId="{91AA24CA-37C2-4E38-AF9D-706570D9C3E1}" type="presParOf" srcId="{FCA82B77-3545-4831-9072-7BBB55651CAF}" destId="{2BD377AB-F55F-491E-9754-3D32B9875630}" srcOrd="3" destOrd="0" presId="urn:microsoft.com/office/officeart/2008/layout/AlternatingHexagons"/>
    <dgm:cxn modelId="{4DC6501A-FBAF-4BFF-A4ED-F7C2F669727E}" type="presParOf" srcId="{FCA82B77-3545-4831-9072-7BBB55651CAF}" destId="{92FB07A5-DC3D-4DD1-82A8-5C7ECB3B4224}" srcOrd="4" destOrd="0" presId="urn:microsoft.com/office/officeart/2008/layout/AlternatingHexagons"/>
    <dgm:cxn modelId="{1244BFAC-46F8-4594-AEE8-4F3122C27114}" type="presParOf" srcId="{F1E8A20A-D4F8-4CF3-BF9E-2D20E162874F}" destId="{45F2B35C-4B57-4EA7-B0ED-49A12D9B9875}" srcOrd="1" destOrd="0" presId="urn:microsoft.com/office/officeart/2008/layout/AlternatingHexagons"/>
    <dgm:cxn modelId="{93567D12-8DEB-4999-9477-679A1C2ACCCF}" type="presParOf" srcId="{F1E8A20A-D4F8-4CF3-BF9E-2D20E162874F}" destId="{B4F7C19F-B106-4094-93C9-9682038F10E0}" srcOrd="2" destOrd="0" presId="urn:microsoft.com/office/officeart/2008/layout/AlternatingHexagons"/>
    <dgm:cxn modelId="{D828BC8D-A817-4A29-9A5C-D66CE1EA757D}" type="presParOf" srcId="{B4F7C19F-B106-4094-93C9-9682038F10E0}" destId="{46AE68D6-45E3-4905-A586-FCEF6D8E6307}" srcOrd="0" destOrd="0" presId="urn:microsoft.com/office/officeart/2008/layout/AlternatingHexagons"/>
    <dgm:cxn modelId="{8AAF612E-1F04-4CD5-8445-A42B24930463}" type="presParOf" srcId="{B4F7C19F-B106-4094-93C9-9682038F10E0}" destId="{ABA9A086-9F91-4F7E-BFE4-766A30D47C48}" srcOrd="1" destOrd="0" presId="urn:microsoft.com/office/officeart/2008/layout/AlternatingHexagons"/>
    <dgm:cxn modelId="{8C2D2D43-C194-47B5-91C2-C562796D8EA9}" type="presParOf" srcId="{B4F7C19F-B106-4094-93C9-9682038F10E0}" destId="{96C5A896-9367-48C6-840F-D9C51CC9999E}" srcOrd="2" destOrd="0" presId="urn:microsoft.com/office/officeart/2008/layout/AlternatingHexagons"/>
    <dgm:cxn modelId="{55358688-28E3-49BD-B277-749B5005D8BD}" type="presParOf" srcId="{B4F7C19F-B106-4094-93C9-9682038F10E0}" destId="{EB8BB8F4-C36E-44B5-9DF2-7403F9AD67D8}" srcOrd="3" destOrd="0" presId="urn:microsoft.com/office/officeart/2008/layout/AlternatingHexagons"/>
    <dgm:cxn modelId="{1C099E87-21B6-4A81-8588-87F33E4D1BDF}" type="presParOf" srcId="{B4F7C19F-B106-4094-93C9-9682038F10E0}" destId="{860909E7-8A51-416A-BB3E-449218C55493}" srcOrd="4" destOrd="0" presId="urn:microsoft.com/office/officeart/2008/layout/AlternatingHexagons"/>
    <dgm:cxn modelId="{BB96685A-98C3-4433-AB9A-9E37B431FA43}" type="presParOf" srcId="{F1E8A20A-D4F8-4CF3-BF9E-2D20E162874F}" destId="{F6BA1802-0DE2-49B6-84D0-869740C592C5}" srcOrd="3" destOrd="0" presId="urn:microsoft.com/office/officeart/2008/layout/AlternatingHexagons"/>
    <dgm:cxn modelId="{170D9291-18EC-422D-A742-7B97B92D9BEF}" type="presParOf" srcId="{F1E8A20A-D4F8-4CF3-BF9E-2D20E162874F}" destId="{8D3AEEB0-DACD-4B26-8C8B-EFDAC56A8DB5}" srcOrd="4" destOrd="0" presId="urn:microsoft.com/office/officeart/2008/layout/AlternatingHexagons"/>
    <dgm:cxn modelId="{A802DD0B-7514-4811-83CA-6F23A5625E58}" type="presParOf" srcId="{8D3AEEB0-DACD-4B26-8C8B-EFDAC56A8DB5}" destId="{6DCAC104-36D0-4B33-A2A5-BDEF3ACBF51A}" srcOrd="0" destOrd="0" presId="urn:microsoft.com/office/officeart/2008/layout/AlternatingHexagons"/>
    <dgm:cxn modelId="{1C33ABF9-2673-4352-97DD-C98396D71911}" type="presParOf" srcId="{8D3AEEB0-DACD-4B26-8C8B-EFDAC56A8DB5}" destId="{70888CFC-7014-488C-87AB-48D56CA85869}" srcOrd="1" destOrd="0" presId="urn:microsoft.com/office/officeart/2008/layout/AlternatingHexagons"/>
    <dgm:cxn modelId="{D8E3D88C-CF42-4B9C-A7E6-B77F43112B52}" type="presParOf" srcId="{8D3AEEB0-DACD-4B26-8C8B-EFDAC56A8DB5}" destId="{113F288A-6298-4241-9115-65CF13BDEC49}" srcOrd="2" destOrd="0" presId="urn:microsoft.com/office/officeart/2008/layout/AlternatingHexagons"/>
    <dgm:cxn modelId="{68C92A79-2E86-4E89-B99F-F62322F21A6F}" type="presParOf" srcId="{8D3AEEB0-DACD-4B26-8C8B-EFDAC56A8DB5}" destId="{02C0176E-7E2F-4A8F-9A05-B3A618DFF987}" srcOrd="3" destOrd="0" presId="urn:microsoft.com/office/officeart/2008/layout/AlternatingHexagons"/>
    <dgm:cxn modelId="{BE4BFC3B-66E5-49CC-9D5C-2426DF198ABE}" type="presParOf" srcId="{8D3AEEB0-DACD-4B26-8C8B-EFDAC56A8DB5}" destId="{5B281A21-59A1-4239-9776-5933849FC667}" srcOrd="4" destOrd="0" presId="urn:microsoft.com/office/officeart/2008/layout/AlternatingHexagons"/>
    <dgm:cxn modelId="{B027B4EE-84A6-43FC-824D-378BE310B209}" type="presParOf" srcId="{F1E8A20A-D4F8-4CF3-BF9E-2D20E162874F}" destId="{653FA86E-FC4C-4EFF-BCC4-67241767E833}" srcOrd="5" destOrd="0" presId="urn:microsoft.com/office/officeart/2008/layout/AlternatingHexagons"/>
    <dgm:cxn modelId="{FA91814F-CC0C-4791-9C17-7997401D8887}" type="presParOf" srcId="{F1E8A20A-D4F8-4CF3-BF9E-2D20E162874F}" destId="{C6D1630B-D4E8-4603-9086-A83683ECE930}" srcOrd="6" destOrd="0" presId="urn:microsoft.com/office/officeart/2008/layout/AlternatingHexagons"/>
    <dgm:cxn modelId="{E16C49C8-2FD6-4DCA-8F94-5D37FF495E65}" type="presParOf" srcId="{C6D1630B-D4E8-4603-9086-A83683ECE930}" destId="{F6B77CCE-2436-4C55-A80E-F84075A0F29A}" srcOrd="0" destOrd="0" presId="urn:microsoft.com/office/officeart/2008/layout/AlternatingHexagons"/>
    <dgm:cxn modelId="{63164250-75DE-4088-B7E8-BF28C3907478}" type="presParOf" srcId="{C6D1630B-D4E8-4603-9086-A83683ECE930}" destId="{ED885229-9602-4627-8CC1-D0194B2959C5}" srcOrd="1" destOrd="0" presId="urn:microsoft.com/office/officeart/2008/layout/AlternatingHexagons"/>
    <dgm:cxn modelId="{9233FD2C-7F5A-46F7-9459-04712C80359F}" type="presParOf" srcId="{C6D1630B-D4E8-4603-9086-A83683ECE930}" destId="{E85F4A81-4E0C-4B65-9515-4FB3D1E35B92}" srcOrd="2" destOrd="0" presId="urn:microsoft.com/office/officeart/2008/layout/AlternatingHexagons"/>
    <dgm:cxn modelId="{615BE693-9A4C-4492-9F79-4C160D5B62E6}" type="presParOf" srcId="{C6D1630B-D4E8-4603-9086-A83683ECE930}" destId="{4C540C44-B1B2-43D2-88B0-EB8A7AEC84B4}" srcOrd="3" destOrd="0" presId="urn:microsoft.com/office/officeart/2008/layout/AlternatingHexagons"/>
    <dgm:cxn modelId="{70D9FA2C-4329-48BF-99EE-97CD864DC001}" type="presParOf" srcId="{C6D1630B-D4E8-4603-9086-A83683ECE930}" destId="{7FA7931D-D9BC-48FD-9F91-256BCF4C0BFF}" srcOrd="4" destOrd="0" presId="urn:microsoft.com/office/officeart/2008/layout/AlternatingHexagons"/>
    <dgm:cxn modelId="{27E7864F-55CE-4ED1-8D17-1DD36E233C56}" type="presParOf" srcId="{F1E8A20A-D4F8-4CF3-BF9E-2D20E162874F}" destId="{0287E7E0-DA47-49DD-9A21-218795D1E095}" srcOrd="7" destOrd="0" presId="urn:microsoft.com/office/officeart/2008/layout/AlternatingHexagons"/>
    <dgm:cxn modelId="{A529ABCE-6384-453F-A268-40D5948BFD9A}" type="presParOf" srcId="{F1E8A20A-D4F8-4CF3-BF9E-2D20E162874F}" destId="{0FF0C621-CFB6-43E8-8FAD-BDD8E1292E38}" srcOrd="8" destOrd="0" presId="urn:microsoft.com/office/officeart/2008/layout/AlternatingHexagons"/>
    <dgm:cxn modelId="{F6ADE8AF-5F23-484A-8D60-7B5589D5F767}" type="presParOf" srcId="{0FF0C621-CFB6-43E8-8FAD-BDD8E1292E38}" destId="{DAE9405D-8135-4B76-B8EA-38178EA4131D}" srcOrd="0" destOrd="0" presId="urn:microsoft.com/office/officeart/2008/layout/AlternatingHexagons"/>
    <dgm:cxn modelId="{E06A317F-8DAA-421A-A190-A76FAF10360C}" type="presParOf" srcId="{0FF0C621-CFB6-43E8-8FAD-BDD8E1292E38}" destId="{925149EB-EFA0-413D-8A8E-C5EE249DFF11}" srcOrd="1" destOrd="0" presId="urn:microsoft.com/office/officeart/2008/layout/AlternatingHexagons"/>
    <dgm:cxn modelId="{E535986F-8F40-48BB-B657-0A75CE9CCC2B}" type="presParOf" srcId="{0FF0C621-CFB6-43E8-8FAD-BDD8E1292E38}" destId="{772A3B56-DEEC-4C56-9A9E-F191E77D9964}" srcOrd="2" destOrd="0" presId="urn:microsoft.com/office/officeart/2008/layout/AlternatingHexagons"/>
    <dgm:cxn modelId="{6AA8EB6A-7EEC-4858-B957-5EA95CD83D92}" type="presParOf" srcId="{0FF0C621-CFB6-43E8-8FAD-BDD8E1292E38}" destId="{61AA3141-C980-4306-B8D5-82856D40E9F8}" srcOrd="3" destOrd="0" presId="urn:microsoft.com/office/officeart/2008/layout/AlternatingHexagons"/>
    <dgm:cxn modelId="{39B39166-4975-4898-BCC2-7339E791E9ED}" type="presParOf" srcId="{0FF0C621-CFB6-43E8-8FAD-BDD8E1292E38}" destId="{4D35EE96-9B50-4D9C-89FC-D78DC26CED3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BFAF6-6502-489C-B0BD-D68686965784}">
      <dsp:nvSpPr>
        <dsp:cNvPr id="0" name=""/>
        <dsp:cNvSpPr/>
      </dsp:nvSpPr>
      <dsp:spPr>
        <a:xfrm rot="5400000">
          <a:off x="4841670" y="87760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שפת פייתון מותקנת</a:t>
          </a:r>
          <a:endParaRPr lang="en-US" sz="1200" kern="1200" dirty="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5106621" y="207747"/>
        <a:ext cx="791055" cy="909259"/>
      </dsp:txXfrm>
    </dsp:sp>
    <dsp:sp modelId="{6A5DE68B-6582-4022-ADFF-B0DC350AA52C}">
      <dsp:nvSpPr>
        <dsp:cNvPr id="0" name=""/>
        <dsp:cNvSpPr/>
      </dsp:nvSpPr>
      <dsp:spPr>
        <a:xfrm>
          <a:off x="6111639" y="266089"/>
          <a:ext cx="1474188" cy="79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B07A5-DC3D-4DD1-82A8-5C7ECB3B4224}">
      <dsp:nvSpPr>
        <dsp:cNvPr id="0" name=""/>
        <dsp:cNvSpPr/>
      </dsp:nvSpPr>
      <dsp:spPr>
        <a:xfrm rot="5400000">
          <a:off x="3600499" y="87760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3865450" y="207747"/>
        <a:ext cx="791055" cy="909259"/>
      </dsp:txXfrm>
    </dsp:sp>
    <dsp:sp modelId="{46AE68D6-45E3-4905-A586-FCEF6D8E6307}">
      <dsp:nvSpPr>
        <dsp:cNvPr id="0" name=""/>
        <dsp:cNvSpPr/>
      </dsp:nvSpPr>
      <dsp:spPr>
        <a:xfrm rot="5400000">
          <a:off x="4248529" y="1159770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סביבת עבודה פייתון</a:t>
          </a:r>
          <a:endParaRPr lang="en-US" sz="1200" kern="1200" dirty="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4513480" y="1279757"/>
        <a:ext cx="791055" cy="909259"/>
      </dsp:txXfrm>
    </dsp:sp>
    <dsp:sp modelId="{ABA9A086-9F91-4F7E-BFE4-766A30D47C48}">
      <dsp:nvSpPr>
        <dsp:cNvPr id="0" name=""/>
        <dsp:cNvSpPr/>
      </dsp:nvSpPr>
      <dsp:spPr>
        <a:xfrm>
          <a:off x="2830381" y="1387318"/>
          <a:ext cx="1426634" cy="79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909E7-8A51-416A-BB3E-449218C55493}">
      <dsp:nvSpPr>
        <dsp:cNvPr id="0" name=""/>
        <dsp:cNvSpPr/>
      </dsp:nvSpPr>
      <dsp:spPr>
        <a:xfrm rot="5400000">
          <a:off x="5459878" y="1208989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5724829" y="1328976"/>
        <a:ext cx="791055" cy="909259"/>
      </dsp:txXfrm>
    </dsp:sp>
    <dsp:sp modelId="{6DCAC104-36D0-4B33-A2A5-BDEF3ACBF51A}">
      <dsp:nvSpPr>
        <dsp:cNvPr id="0" name=""/>
        <dsp:cNvSpPr/>
      </dsp:nvSpPr>
      <dsp:spPr>
        <a:xfrm rot="5400000">
          <a:off x="4841670" y="2330217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התקנת </a:t>
          </a:r>
          <a:r>
            <a:rPr lang="en-US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pip</a:t>
          </a:r>
        </a:p>
      </dsp:txBody>
      <dsp:txXfrm rot="-5400000">
        <a:off x="5106621" y="2450204"/>
        <a:ext cx="791055" cy="909259"/>
      </dsp:txXfrm>
    </dsp:sp>
    <dsp:sp modelId="{70888CFC-7014-488C-87AB-48D56CA85869}">
      <dsp:nvSpPr>
        <dsp:cNvPr id="0" name=""/>
        <dsp:cNvSpPr/>
      </dsp:nvSpPr>
      <dsp:spPr>
        <a:xfrm>
          <a:off x="6111639" y="2508547"/>
          <a:ext cx="1474188" cy="79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1A21-59A1-4239-9776-5933849FC667}">
      <dsp:nvSpPr>
        <dsp:cNvPr id="0" name=""/>
        <dsp:cNvSpPr/>
      </dsp:nvSpPr>
      <dsp:spPr>
        <a:xfrm rot="5400000">
          <a:off x="3600499" y="2330217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3865450" y="2450204"/>
        <a:ext cx="791055" cy="909259"/>
      </dsp:txXfrm>
    </dsp:sp>
    <dsp:sp modelId="{F6B77CCE-2436-4C55-A80E-F84075A0F29A}">
      <dsp:nvSpPr>
        <dsp:cNvPr id="0" name=""/>
        <dsp:cNvSpPr/>
      </dsp:nvSpPr>
      <dsp:spPr>
        <a:xfrm rot="5400000">
          <a:off x="4218707" y="3451446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להוריד דרך ה</a:t>
          </a:r>
          <a:r>
            <a:rPr lang="en-US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pip</a:t>
          </a: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 – </a:t>
          </a:r>
          <a:r>
            <a:rPr lang="en-US" sz="1200" kern="1200" dirty="0" err="1">
              <a:latin typeface="Secular One" panose="00000500000000000000" pitchFamily="2" charset="-79"/>
              <a:cs typeface="Secular One" panose="00000500000000000000" pitchFamily="2" charset="-79"/>
            </a:rPr>
            <a:t>pyGame</a:t>
          </a:r>
          <a:r>
            <a:rPr lang="he-IL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 </a:t>
          </a:r>
          <a:endParaRPr lang="en-US" sz="1200" kern="1200" dirty="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4483658" y="3571433"/>
        <a:ext cx="791055" cy="909259"/>
      </dsp:txXfrm>
    </dsp:sp>
    <dsp:sp modelId="{ED885229-9602-4627-8CC1-D0194B2959C5}">
      <dsp:nvSpPr>
        <dsp:cNvPr id="0" name=""/>
        <dsp:cNvSpPr/>
      </dsp:nvSpPr>
      <dsp:spPr>
        <a:xfrm>
          <a:off x="2830381" y="3629775"/>
          <a:ext cx="1426634" cy="79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7931D-D9BC-48FD-9F91-256BCF4C0BFF}">
      <dsp:nvSpPr>
        <dsp:cNvPr id="0" name=""/>
        <dsp:cNvSpPr/>
      </dsp:nvSpPr>
      <dsp:spPr>
        <a:xfrm rot="5400000">
          <a:off x="3008082" y="1175436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3273033" y="1295423"/>
        <a:ext cx="791055" cy="909259"/>
      </dsp:txXfrm>
    </dsp:sp>
    <dsp:sp modelId="{DAE9405D-8135-4B76-B8EA-38178EA4131D}">
      <dsp:nvSpPr>
        <dsp:cNvPr id="0" name=""/>
        <dsp:cNvSpPr/>
      </dsp:nvSpPr>
      <dsp:spPr>
        <a:xfrm rot="5400000">
          <a:off x="2356270" y="2289519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ecular One" panose="00000500000000000000" pitchFamily="2" charset="-79"/>
              <a:cs typeface="Secular One" panose="00000500000000000000" pitchFamily="2" charset="-79"/>
            </a:rPr>
            <a:t>pip install </a:t>
          </a:r>
          <a:r>
            <a:rPr lang="en-US" sz="1200" kern="1200" dirty="0" err="1">
              <a:latin typeface="Secular One" panose="00000500000000000000" pitchFamily="2" charset="-79"/>
              <a:cs typeface="Secular One" panose="00000500000000000000" pitchFamily="2" charset="-79"/>
            </a:rPr>
            <a:t>pygame</a:t>
          </a:r>
          <a:endParaRPr lang="en-IL" sz="1200" kern="1200" dirty="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2621221" y="2409506"/>
        <a:ext cx="791055" cy="909259"/>
      </dsp:txXfrm>
    </dsp:sp>
    <dsp:sp modelId="{925149EB-EFA0-413D-8A8E-C5EE249DFF11}">
      <dsp:nvSpPr>
        <dsp:cNvPr id="0" name=""/>
        <dsp:cNvSpPr/>
      </dsp:nvSpPr>
      <dsp:spPr>
        <a:xfrm>
          <a:off x="6111639" y="4751004"/>
          <a:ext cx="1474188" cy="79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5EE96-9B50-4D9C-89FC-D78DC26CED3D}">
      <dsp:nvSpPr>
        <dsp:cNvPr id="0" name=""/>
        <dsp:cNvSpPr/>
      </dsp:nvSpPr>
      <dsp:spPr>
        <a:xfrm rot="5400000">
          <a:off x="2973558" y="3390339"/>
          <a:ext cx="1320957" cy="114923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3600" kern="1200">
            <a:latin typeface="Secular One" panose="00000500000000000000" pitchFamily="2" charset="-79"/>
            <a:cs typeface="Secular One" panose="00000500000000000000" pitchFamily="2" charset="-79"/>
          </a:endParaRPr>
        </a:p>
      </dsp:txBody>
      <dsp:txXfrm rot="-5400000">
        <a:off x="3238509" y="3510326"/>
        <a:ext cx="791055" cy="909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1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60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25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913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4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8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916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2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4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51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688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255D-F764-4426-8D9D-88FF87D4BDDB}" type="datetimeFigureOut">
              <a:rPr lang="en-IL" smtClean="0"/>
              <a:t>13/01/2023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E805-B039-4E97-B5E0-D9EBBB8CCB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0983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front.io/r/user-3600665/56QYEKJVC8tT/pygameFir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ygame | Guide to Implement Python Pygame with Examples">
            <a:extLst>
              <a:ext uri="{FF2B5EF4-FFF2-40B4-BE49-F238E27FC236}">
                <a16:creationId xmlns:a16="http://schemas.microsoft.com/office/drawing/2014/main" id="{5DF3B843-702D-1EE5-934D-FC490EE25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-1" y="-30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059CD-348A-F40F-4774-1B9B29AA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918" y="3537141"/>
            <a:ext cx="4666470" cy="689166"/>
          </a:xfrm>
        </p:spPr>
        <p:txBody>
          <a:bodyPr anchor="t">
            <a:normAutofit/>
          </a:bodyPr>
          <a:lstStyle/>
          <a:p>
            <a:pPr rtl="1"/>
            <a:r>
              <a:rPr lang="he-IL" sz="4000" dirty="0">
                <a:solidFill>
                  <a:srgbClr val="FFC000"/>
                </a:solidFill>
                <a:highlight>
                  <a:srgbClr val="000000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טום מז'יבובסקי</a:t>
            </a:r>
            <a:endParaRPr lang="en-IL" sz="4000" dirty="0">
              <a:solidFill>
                <a:srgbClr val="FFC000"/>
              </a:solidFill>
              <a:highlight>
                <a:srgbClr val="000000"/>
              </a:highlight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CA5D7-7324-41CC-FDE5-A7D1B535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C000"/>
                </a:solidFill>
                <a:highlight>
                  <a:srgbClr val="000000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endParaRPr lang="en-IL" sz="2000" dirty="0">
              <a:solidFill>
                <a:srgbClr val="FFC000"/>
              </a:solidFill>
              <a:highlight>
                <a:srgbClr val="000000"/>
              </a:highlight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1030" name="Picture 6" descr="Creating Space Invaders clone with PyGame in 100 lines of code or less |  ITNEXT">
            <a:extLst>
              <a:ext uri="{FF2B5EF4-FFF2-40B4-BE49-F238E27FC236}">
                <a16:creationId xmlns:a16="http://schemas.microsoft.com/office/drawing/2014/main" id="{0338DA8E-6F10-1213-3C44-DE8C2A60F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r="8423" b="1"/>
          <a:stretch/>
        </p:blipFill>
        <p:spPr bwMode="auto"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game">
            <a:extLst>
              <a:ext uri="{FF2B5EF4-FFF2-40B4-BE49-F238E27FC236}">
                <a16:creationId xmlns:a16="http://schemas.microsoft.com/office/drawing/2014/main" id="{87D27388-CBF8-E3CD-F120-3AA27B97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" y="12170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8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92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638E8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pPr rtl="1"/>
            <a:r>
              <a:rPr lang="he-IL" sz="42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התחלת ריצת של </a:t>
            </a:r>
            <a:r>
              <a:rPr lang="en-US" sz="4200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sz="42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- </a:t>
            </a:r>
            <a:endParaRPr lang="en-IL" sz="42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9230" name="Rectangle 92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19D6EF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19D6E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15 Steps to start a business from scratch with (almost) no money">
            <a:extLst>
              <a:ext uri="{FF2B5EF4-FFF2-40B4-BE49-F238E27FC236}">
                <a16:creationId xmlns:a16="http://schemas.microsoft.com/office/drawing/2014/main" id="{CEBF97F9-1573-5373-34CA-E475F710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42" y="2361534"/>
            <a:ext cx="6795370" cy="38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2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267870"/>
            <a:ext cx="3360212" cy="3866815"/>
          </a:xfrm>
        </p:spPr>
        <p:txBody>
          <a:bodyPr anchor="ctr">
            <a:normAutofit/>
          </a:bodyPr>
          <a:lstStyle/>
          <a:p>
            <a:pPr marL="0" indent="0" algn="ctr" rtl="1">
              <a:buNone/>
            </a:pPr>
            <a:endParaRPr lang="he-IL" sz="18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 rtl="1">
              <a:buNone/>
            </a:pPr>
            <a:endParaRPr lang="he-IL" sz="18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 rtl="1">
              <a:buNone/>
            </a:pPr>
            <a:endParaRPr lang="he-IL" sz="18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 rtl="1">
              <a:buNone/>
            </a:pPr>
            <a:r>
              <a:rPr lang="he-IL" sz="18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כדי להתחיל את </a:t>
            </a:r>
            <a:r>
              <a:rPr lang="en-US" sz="1800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sz="18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נכתוב את שורת קוד הבאה: </a:t>
            </a:r>
          </a:p>
          <a:p>
            <a:pPr marL="0" indent="0" algn="ctr">
              <a:buNone/>
            </a:pP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he-I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he-IL" sz="1800" dirty="0">
              <a:solidFill>
                <a:srgbClr val="D4D4D4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>
              <a:buNone/>
            </a:pPr>
            <a:r>
              <a:rPr lang="he-IL" sz="18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כדי לסיים את התוכנית נכתוב:</a:t>
            </a:r>
            <a:br>
              <a:rPr lang="en-US" sz="18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</a:br>
            <a:endParaRPr lang="he-IL" sz="18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>
              <a:buNone/>
            </a:pP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he-IL" sz="18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>
              <a:buNone/>
            </a:pP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ctr" rtl="1">
              <a:buNone/>
            </a:pPr>
            <a:endParaRPr lang="en-IL" sz="1800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1"/>
            <a:r>
              <a:rPr lang="he-IL" sz="4000">
                <a:solidFill>
                  <a:srgbClr val="FFFFFF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הגדרות מסך בסיסיות:</a:t>
            </a:r>
            <a:endParaRPr lang="en-IL" sz="4000">
              <a:solidFill>
                <a:srgbClr val="FFFFFF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B5746D-CF75-EBF6-B11B-F37F3F231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865171"/>
              </p:ext>
            </p:extLst>
          </p:nvPr>
        </p:nvGraphicFramePr>
        <p:xfrm>
          <a:off x="588629" y="1935005"/>
          <a:ext cx="11576806" cy="47265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23898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277856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אשר בונה את המסך בגודל של 500 על 500 פיקסלים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rgbClr val="D4D4D4"/>
                          </a:solidFill>
                          <a:effectLst/>
                        </a:rPr>
                        <a:t> </a:t>
                      </a:r>
                      <a:r>
                        <a:rPr lang="en-US" sz="1800" b="1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18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1800" b="1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1800" b="1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.set_mode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([500, 500])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39367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הנותנת שם "</a:t>
                      </a:r>
                      <a:r>
                        <a:rPr lang="en-US" sz="1700" b="1" dirty="0">
                          <a:solidFill>
                            <a:srgbClr val="1AAA12"/>
                          </a:solidFill>
                          <a:effectLst/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cool shop</a:t>
                      </a:r>
                      <a:r>
                        <a:rPr lang="he-IL" sz="1700" b="1" dirty="0">
                          <a:solidFill>
                            <a:srgbClr val="FFC000"/>
                          </a:solidFill>
                          <a:effectLst/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" </a:t>
                      </a:r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למסך גרפי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0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000" b="1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1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2000" b="1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.set_caption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1AAA12"/>
                          </a:solidFill>
                          <a:effectLst/>
                          <a:latin typeface="Consolas" panose="020B0609020204030204" pitchFamily="49" charset="0"/>
                        </a:rPr>
                        <a:t>"cool shop"</a:t>
                      </a:r>
                      <a:r>
                        <a:rPr lang="en-US" sz="2000" b="1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085409">
                <a:tc>
                  <a:txBody>
                    <a:bodyPr/>
                    <a:lstStyle/>
                    <a:p>
                      <a:pPr algn="ctr" rtl="1"/>
                      <a:endParaRPr lang="en-US" sz="1700" dirty="0">
                        <a:solidFill>
                          <a:schemeClr val="bg1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en-US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2</a:t>
                      </a:r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 דוגמות לפקודה שצובעת את המסך בלבן 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23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.fill</a:t>
                      </a:r>
                      <a:r>
                        <a:rPr lang="en-US" sz="23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((255, 255, 255))</a:t>
                      </a:r>
                    </a:p>
                    <a:p>
                      <a:pPr algn="ctr"/>
                      <a:r>
                        <a:rPr lang="en-US" sz="23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3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23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.fill</a:t>
                      </a:r>
                      <a:r>
                        <a:rPr lang="en-US" sz="23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("white")</a:t>
                      </a:r>
                      <a:endParaRPr lang="en-IL" sz="1700" dirty="0">
                        <a:solidFill>
                          <a:schemeClr val="tx2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0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פקודות ציור 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B8AA59-BC92-47D8-349A-D3225102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84648"/>
              </p:ext>
            </p:extLst>
          </p:nvPr>
        </p:nvGraphicFramePr>
        <p:xfrm>
          <a:off x="436229" y="1635853"/>
          <a:ext cx="11576806" cy="487328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58793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המציירת מלבן שחור על המסך במיקום 150 על 150 באורך 200 פיקסלים וברוחב 200 פיקסלים. (איזה סוג מלבן זה?)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draw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rect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"black", [150, 150, 200 , 200])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77848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המציירת עיגול אדום על המסך במיקום 255 עך 255 ורדיוס 3 פקיסלים. (איפה על המסך הנקודה תימצא?)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0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draw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.circle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"red", [255 , 255] , 3)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119109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</a:t>
                      </a:r>
                      <a:r>
                        <a:rPr lang="he-IL" sz="1700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  מציירת מחומש כחול בפינה השמאלית שך המסך. </a:t>
                      </a:r>
                    </a:p>
                    <a:p>
                      <a:pPr algn="ctr" rtl="1"/>
                      <a:r>
                        <a:rPr lang="he-IL" sz="1700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(תוכלו להבין מה אומרים הערכים המספריים של הפקודה?)</a:t>
                      </a:r>
                      <a:endParaRPr lang="en-US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draw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.polygon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,"blue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 ((0, 0), (0, 50), (25, 75), (50, 50), (50, 0)))</a:t>
                      </a: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  <p:pic>
        <p:nvPicPr>
          <p:cNvPr id="15362" name="Picture 2">
            <a:extLst>
              <a:ext uri="{FF2B5EF4-FFF2-40B4-BE49-F238E27FC236}">
                <a16:creationId xmlns:a16="http://schemas.microsoft.com/office/drawing/2014/main" id="{95D17414-5737-6C28-32FC-AD31300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" y="-491"/>
            <a:ext cx="1575956" cy="157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4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פקודות טקסט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B8AA59-BC92-47D8-349A-D3225102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443748"/>
              </p:ext>
            </p:extLst>
          </p:nvPr>
        </p:nvGraphicFramePr>
        <p:xfrm>
          <a:off x="436229" y="1635853"/>
          <a:ext cx="11576806" cy="487328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58793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שומר במשתנה בנאי אשר מאפשר לבנות טקסט בגודל 20.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font</a:t>
                      </a:r>
                      <a:r>
                        <a:rPr lang="fr-F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fr-FR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fr-FR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fr-FR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font</a:t>
                      </a:r>
                      <a:r>
                        <a:rPr lang="fr-FR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.SysFont</a:t>
                      </a:r>
                      <a:r>
                        <a:rPr lang="fr-FR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fr-FR" b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fr-FR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, 20)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77848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היוצרת עצם מסוק טקסט בצבע לבן בעל כיתוב </a:t>
                      </a:r>
                      <a:r>
                        <a:rPr lang="en-US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.sound</a:t>
                      </a:r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 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text_put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font</a:t>
                      </a:r>
                      <a:r>
                        <a:rPr lang="en-US" sz="20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.render</a:t>
                      </a: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('sound', 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, "white")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119109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שמה טקטסט נתון במיקום 5 על 5 על המסך.</a:t>
                      </a:r>
                      <a:endParaRPr lang="en-US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blit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text_put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, (5, 5))</a:t>
                      </a: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9F55EA1A-A7F2-D94C-5500-F1D7125F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90" y="348374"/>
            <a:ext cx="866862" cy="8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8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פקודות השמעת צליל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B8AA59-BC92-47D8-349A-D3225102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10631"/>
              </p:ext>
            </p:extLst>
          </p:nvPr>
        </p:nvGraphicFramePr>
        <p:xfrm>
          <a:off x="436229" y="1635853"/>
          <a:ext cx="11576806" cy="487328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58793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פקורה הממירה קובץ אודיו לקלאס הניתן להשמע בפייתון.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soundObj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mixer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Sound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'punch.wav'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77848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מנגן את קובץ האודיו.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0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soundObj</a:t>
                      </a:r>
                      <a:r>
                        <a:rPr lang="en-US" sz="2000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.play</a:t>
                      </a: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119109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שמה טקטסט נתון במיקום 5 על 5 על המסך.</a:t>
                      </a:r>
                      <a:endParaRPr lang="en-US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screen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blit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text_put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</a:rPr>
                        <a:t>, (5, 5))</a:t>
                      </a: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D2E230C1-A66E-90F4-AE6D-3CBBBB2E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5" y="25194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7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פקודות אירוע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B8AA59-BC92-47D8-349A-D3225102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177353"/>
              </p:ext>
            </p:extLst>
          </p:nvPr>
        </p:nvGraphicFramePr>
        <p:xfrm>
          <a:off x="436229" y="1635853"/>
          <a:ext cx="11576806" cy="487328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58793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מחזירה את כל האירוע שקורה עכשיו (נלחץ תו , עכבר זז, נלחץ כפתור ועוד...)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event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.get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77848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אירוע לחיצה על כפתור הסגירה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8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.quit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119109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אירוע של לחיצת עכבר</a:t>
                      </a:r>
                      <a:endParaRPr lang="en-US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MOUSEBUTTONUP</a:t>
                      </a:r>
                      <a:endParaRPr lang="en-US" sz="2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  <p:pic>
        <p:nvPicPr>
          <p:cNvPr id="3" name="Picture 2" descr="Close Button png images | PNGEgg">
            <a:extLst>
              <a:ext uri="{FF2B5EF4-FFF2-40B4-BE49-F238E27FC236}">
                <a16:creationId xmlns:a16="http://schemas.microsoft.com/office/drawing/2014/main" id="{FEA0A2C9-DE87-48B0-522F-419558C4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1" b="95951" l="10000" r="90000">
                        <a14:foregroundMark x1="19000" y1="15317" x2="33111" y2="71831"/>
                        <a14:foregroundMark x1="33111" y1="71831" x2="51222" y2="95951"/>
                        <a14:foregroundMark x1="51222" y1="95951" x2="60556" y2="74120"/>
                        <a14:foregroundMark x1="60556" y1="74120" x2="60889" y2="37852"/>
                        <a14:foregroundMark x1="60889" y1="37852" x2="52111" y2="10915"/>
                        <a14:foregroundMark x1="52111" y1="10915" x2="51778" y2="10563"/>
                        <a14:foregroundMark x1="69111" y1="4401" x2="69111" y2="4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0" y="4412609"/>
            <a:ext cx="742437" cy="46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5832BE79-E710-485A-1D0F-5F88CA7A9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12" b="89529" l="9886" r="89734">
                        <a14:foregroundMark x1="47148" y1="4712" x2="47148" y2="4712"/>
                        <a14:backgroundMark x1="30038" y1="20942" x2="30038" y2="20942"/>
                        <a14:backgroundMark x1="30418" y1="21466" x2="26616" y2="33508"/>
                        <a14:backgroundMark x1="30038" y1="21990" x2="35741" y2="16754"/>
                        <a14:backgroundMark x1="35741" y1="16754" x2="36882" y2="13089"/>
                        <a14:backgroundMark x1="31939" y1="21466" x2="31179" y2="25131"/>
                        <a14:backgroundMark x1="36882" y1="19895" x2="36502" y2="25654"/>
                        <a14:backgroundMark x1="30418" y1="18848" x2="28517" y2="18325"/>
                        <a14:backgroundMark x1="28517" y1="18325" x2="28517" y2="18325"/>
                        <a14:backgroundMark x1="29658" y1="19895" x2="29658" y2="19895"/>
                        <a14:backgroundMark x1="29658" y1="19895" x2="29658" y2="19895"/>
                        <a14:backgroundMark x1="29658" y1="20419" x2="29658" y2="20419"/>
                        <a14:backgroundMark x1="28897" y1="20942" x2="28137" y2="21990"/>
                        <a14:backgroundMark x1="28137" y1="21990" x2="28137" y2="21990"/>
                        <a14:backgroundMark x1="27757" y1="22513" x2="27757" y2="22513"/>
                        <a14:backgroundMark x1="27757" y1="24084" x2="27757" y2="24084"/>
                        <a14:backgroundMark x1="27757" y1="27225" x2="27757" y2="30366"/>
                        <a14:backgroundMark x1="27376" y1="31937" x2="26616" y2="35602"/>
                        <a14:backgroundMark x1="25856" y1="39267" x2="25475" y2="42408"/>
                        <a14:backgroundMark x1="26236" y1="39267" x2="28137" y2="27749"/>
                        <a14:backgroundMark x1="29658" y1="20942" x2="30798" y2="20419"/>
                        <a14:backgroundMark x1="33460" y1="16754" x2="33460" y2="16754"/>
                        <a14:backgroundMark x1="31179" y1="16754" x2="30418" y2="17277"/>
                        <a14:backgroundMark x1="30038" y1="17801" x2="37643" y2="16230"/>
                        <a14:backgroundMark x1="37643" y1="12565" x2="22433" y2="35079"/>
                        <a14:backgroundMark x1="28137" y1="27749" x2="24335" y2="12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228" y="5523462"/>
            <a:ext cx="1357235" cy="9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4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פקודות אחרונות ותרגול </a:t>
            </a:r>
            <a:b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</a:br>
            <a:r>
              <a:rPr lang="he-IL" sz="3100" strike="sngStrike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(סוף סוף די עם החפירות)</a:t>
            </a:r>
            <a:endParaRPr lang="en-IL" sz="4000" strike="sngStrike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B8AA59-BC92-47D8-349A-D3225102C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01290"/>
              </p:ext>
            </p:extLst>
          </p:nvPr>
        </p:nvGraphicFramePr>
        <p:xfrm>
          <a:off x="436229" y="1635853"/>
          <a:ext cx="11576806" cy="513588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737711">
                  <a:extLst>
                    <a:ext uri="{9D8B030D-6E8A-4147-A177-3AD203B41FA5}">
                      <a16:colId xmlns:a16="http://schemas.microsoft.com/office/drawing/2014/main" val="677985598"/>
                    </a:ext>
                  </a:extLst>
                </a:gridCol>
                <a:gridCol w="5839095">
                  <a:extLst>
                    <a:ext uri="{9D8B030D-6E8A-4147-A177-3AD203B41FA5}">
                      <a16:colId xmlns:a16="http://schemas.microsoft.com/office/drawing/2014/main" val="3763333533"/>
                    </a:ext>
                  </a:extLst>
                </a:gridCol>
              </a:tblGrid>
              <a:tr h="1158793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1AAA12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הסבר לפקודה</a:t>
                      </a:r>
                      <a:endParaRPr lang="en-IL" sz="3000" u="sng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</a:endParaRPr>
                    </a:p>
                    <a:p>
                      <a:pPr algn="ctr" rtl="1"/>
                      <a:r>
                        <a:rPr lang="he-IL" sz="3000" u="sng" dirty="0">
                          <a:solidFill>
                            <a:srgbClr val="FFC000"/>
                          </a:solidFill>
                        </a:rPr>
                        <a:t>פקודה</a:t>
                      </a:r>
                      <a:endParaRPr lang="en-IL" sz="3000" u="sng" dirty="0">
                        <a:solidFill>
                          <a:srgbClr val="FFC000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134214886"/>
                  </a:ext>
                </a:extLst>
              </a:tr>
              <a:tr h="1317532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פקודה מחזירה את כל טאפל המכיל בעצמו את מיקום העבר על המסך.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pos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mouse</a:t>
                      </a:r>
                      <a:r>
                        <a:rPr lang="en-US" sz="2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get_pos</a:t>
                      </a:r>
                      <a:r>
                        <a:rPr lang="en-US" sz="2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 rtl="1"/>
                      <a:endParaRPr lang="en-IL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754695587"/>
                  </a:ext>
                </a:extLst>
              </a:tr>
              <a:tr h="1277848">
                <a:tc>
                  <a:txBody>
                    <a:bodyPr/>
                    <a:lstStyle/>
                    <a:p>
                      <a:pPr algn="ctr" rtl="1"/>
                      <a:endParaRPr lang="he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מתארים את המיקום של העבר</a:t>
                      </a: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 באופן אופקי ובאופן רוחבי  בהתאמה.</a:t>
                      </a:r>
                      <a:endParaRPr lang="en-IL" sz="1700" b="1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he-IL" sz="1700" b="0" dirty="0">
                        <a:solidFill>
                          <a:srgbClr val="4EC9B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pos</a:t>
                      </a:r>
                      <a:r>
                        <a:rPr lang="en-US" sz="2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he-IL" sz="2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ו</a:t>
                      </a:r>
                      <a:r>
                        <a:rPr lang="en-US" sz="28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pos</a:t>
                      </a:r>
                      <a:r>
                        <a:rPr lang="en-US" sz="2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he-IL" sz="28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2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28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341577559"/>
                  </a:ext>
                </a:extLst>
              </a:tr>
              <a:tr h="1119109">
                <a:tc>
                  <a:txBody>
                    <a:bodyPr/>
                    <a:lstStyle/>
                    <a:p>
                      <a:pPr algn="ctr" rtl="1"/>
                      <a:endParaRPr lang="he-IL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  <a:p>
                      <a:pPr algn="ctr" rtl="1"/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הפקודה </a:t>
                      </a:r>
                      <a:r>
                        <a:rPr lang="he-IL" sz="1700" b="1" u="sng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בעלת חשיבות רבה</a:t>
                      </a:r>
                      <a:r>
                        <a:rPr lang="he-IL" sz="1700" b="1" dirty="0">
                          <a:solidFill>
                            <a:srgbClr val="FFC000"/>
                          </a:solidFill>
                          <a:latin typeface="Secular One" panose="00000500000000000000" pitchFamily="2" charset="-79"/>
                          <a:cs typeface="Secular One" panose="00000500000000000000" pitchFamily="2" charset="-79"/>
                        </a:rPr>
                        <a:t>, התמונה מעדכנת את כל השינויים הגרפיים שכתבנו מקודם ומציגה אותם על המסך. עם ערכנו שינוי גרפי ולא כתבנו את הפעולה הזותי השינוי חסר משמעות.</a:t>
                      </a:r>
                    </a:p>
                    <a:p>
                      <a:pPr algn="ctr" rtl="1"/>
                      <a:endParaRPr lang="en-US" sz="1700" dirty="0">
                        <a:solidFill>
                          <a:srgbClr val="FFC000"/>
                        </a:solidFill>
                        <a:latin typeface="Secular One" panose="00000500000000000000" pitchFamily="2" charset="-79"/>
                        <a:cs typeface="Secular One" panose="00000500000000000000" pitchFamily="2" charset="-79"/>
                      </a:endParaRPr>
                    </a:p>
                  </a:txBody>
                  <a:tcPr marL="86309" marR="86309" marT="43154" marB="43154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pygame</a:t>
                      </a:r>
                      <a:r>
                        <a:rPr lang="en-US" sz="24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2400" b="0" dirty="0" err="1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.flip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6309" marR="86309" marT="43154" marB="43154"/>
                </a:tc>
                <a:extLst>
                  <a:ext uri="{0D108BD9-81ED-4DB2-BD59-A6C34878D82A}">
                    <a16:rowId xmlns:a16="http://schemas.microsoft.com/office/drawing/2014/main" val="1010812713"/>
                  </a:ext>
                </a:extLst>
              </a:tr>
            </a:tbl>
          </a:graphicData>
        </a:graphic>
      </p:graphicFrame>
      <p:pic>
        <p:nvPicPr>
          <p:cNvPr id="12294" name="Picture 6">
            <a:extLst>
              <a:ext uri="{FF2B5EF4-FFF2-40B4-BE49-F238E27FC236}">
                <a16:creationId xmlns:a16="http://schemas.microsoft.com/office/drawing/2014/main" id="{AA689A18-D996-CE8A-B2D5-19D72E58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5" y="3346037"/>
            <a:ext cx="1389776" cy="7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What is X And Y-Axis? Definition, Facts, Graph Example &amp; Quiz">
            <a:extLst>
              <a:ext uri="{FF2B5EF4-FFF2-40B4-BE49-F238E27FC236}">
                <a16:creationId xmlns:a16="http://schemas.microsoft.com/office/drawing/2014/main" id="{EA9A104B-D79F-44FC-323F-065D7B93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8" y="4311417"/>
            <a:ext cx="960294" cy="9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1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How Much Do Programmers Make? [Programmer Salary Guide]">
            <a:extLst>
              <a:ext uri="{FF2B5EF4-FFF2-40B4-BE49-F238E27FC236}">
                <a16:creationId xmlns:a16="http://schemas.microsoft.com/office/drawing/2014/main" id="{269536BE-97A6-8C30-E3E6-7C1115985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r="1763" b="-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059A3-CC6B-081B-9266-0DFA30A3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ועכשיו עם הידע</a:t>
            </a:r>
            <a:r>
              <a:rPr lang="en-US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שיש לכם זמן לתרגל...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EAA-A973-BCC6-A62D-571B9BB6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עקב כך שהכל כבר ציור על המסך עליכם לפתור את הבעיות הבאות:</a:t>
            </a:r>
          </a:p>
          <a:p>
            <a:pPr algn="ctr" rtl="1"/>
            <a:r>
              <a:rPr lang="he-IL" sz="2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כאשר כפתור האיקס נלחץ התוכנית תיסגר.</a:t>
            </a:r>
          </a:p>
          <a:p>
            <a:pPr algn="ctr" rtl="1"/>
            <a:r>
              <a:rPr lang="he-IL" sz="20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להציג ריבוע בצבע שחור אם מספר הלחיצות עליו זוגי ובצבע אפור אם מספר הלחיצות עליו אי זוגי.</a:t>
            </a:r>
          </a:p>
          <a:p>
            <a:pPr algn="ctr" rtl="1"/>
            <a:r>
              <a:rPr lang="he-IL" sz="20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לדאוג כאשר לוחצים על כפתור היצאה התוכנית תפסיק.</a:t>
            </a:r>
            <a:endParaRPr lang="en-IL" sz="2000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0" indent="0" algn="ctr" rtl="1">
              <a:buNone/>
            </a:pPr>
            <a:r>
              <a:rPr lang="he-IL" sz="2000" b="1" u="sng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להזכירכם יש לכם הסבר על הפקודות בשקפים הקודמים.</a:t>
            </a:r>
            <a:endParaRPr lang="en-US" sz="2000" b="1" u="sng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591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M Monthly Views on Real Python">
            <a:extLst>
              <a:ext uri="{FF2B5EF4-FFF2-40B4-BE49-F238E27FC236}">
                <a16:creationId xmlns:a16="http://schemas.microsoft.com/office/drawing/2014/main" id="{7D88BADD-AF4E-5362-EB0A-B5E4C1686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8BC74-E830-15D0-EB1E-FC8A851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pPr algn="ctr" rtl="1"/>
            <a:r>
              <a:rPr lang="he-IL" sz="4000" dirty="0">
                <a:solidFill>
                  <a:srgbClr val="1AB012"/>
                </a:solidFill>
                <a:highlight>
                  <a:srgbClr val="FFC973"/>
                </a:highlight>
              </a:rPr>
              <a:t>מה זה </a:t>
            </a:r>
            <a:r>
              <a:rPr lang="en-US" sz="4000" dirty="0" err="1">
                <a:solidFill>
                  <a:srgbClr val="1AB012"/>
                </a:solidFill>
                <a:highlight>
                  <a:srgbClr val="FFC973"/>
                </a:highlight>
              </a:rPr>
              <a:t>pyGame</a:t>
            </a:r>
            <a:r>
              <a:rPr lang="he-IL" sz="4000" dirty="0">
                <a:solidFill>
                  <a:srgbClr val="1AB012"/>
                </a:solidFill>
                <a:highlight>
                  <a:srgbClr val="FFC973"/>
                </a:highlight>
              </a:rPr>
              <a:t>?</a:t>
            </a:r>
            <a:endParaRPr lang="en-IL" sz="4000" dirty="0">
              <a:solidFill>
                <a:srgbClr val="1AB012"/>
              </a:solidFill>
              <a:highlight>
                <a:srgbClr val="FFC973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FCAA-4F67-E494-B6B9-3B96A8F7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23" y="1985238"/>
            <a:ext cx="6620505" cy="3773010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מודלים לפייתון אשר לבנות בעזרתם יצוג גרפים לפייתון.</a:t>
            </a:r>
          </a:p>
          <a:p>
            <a:pPr algn="r" rtl="1"/>
            <a:r>
              <a:rPr lang="he-IL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גישה לגרפיקה דו מימדית ותלת מימדית.</a:t>
            </a:r>
          </a:p>
          <a:p>
            <a:pPr algn="r" rtl="1"/>
            <a:r>
              <a:rPr lang="he-IL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גישה להשמעת סאונדיאם.</a:t>
            </a:r>
          </a:p>
          <a:p>
            <a:pPr algn="r" rtl="1"/>
            <a:r>
              <a:rPr lang="he-IL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משתמשים ב</a:t>
            </a:r>
            <a:r>
              <a:rPr lang="en-US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en-US" b="1" dirty="0" err="1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en-US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r>
              <a:rPr lang="he-IL" b="1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בעיקר פיתוח משחקים</a:t>
            </a:r>
            <a:r>
              <a:rPr lang="he-IL" dirty="0">
                <a:solidFill>
                  <a:srgbClr val="1AB012"/>
                </a:solidFill>
                <a:highlight>
                  <a:srgbClr val="FFC973"/>
                </a:highlight>
                <a:latin typeface="Secular One" panose="00000500000000000000" pitchFamily="2" charset="-79"/>
                <a:cs typeface="Secular One" panose="00000500000000000000" pitchFamily="2" charset="-79"/>
              </a:rPr>
              <a:t>.</a:t>
            </a:r>
            <a:endParaRPr lang="en-IL" dirty="0">
              <a:solidFill>
                <a:srgbClr val="1AB012"/>
              </a:solidFill>
              <a:highlight>
                <a:srgbClr val="FFC973"/>
              </a:highlight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4" name="Picture 8" descr="Pygame">
            <a:extLst>
              <a:ext uri="{FF2B5EF4-FFF2-40B4-BE49-F238E27FC236}">
                <a16:creationId xmlns:a16="http://schemas.microsoft.com/office/drawing/2014/main" id="{05D34677-8195-26EE-B747-2EE8BBD4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74" y="0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E4F7-234B-1FB1-AB89-BF390F26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668790"/>
            <a:ext cx="11018520" cy="872854"/>
          </a:xfrm>
        </p:spPr>
        <p:txBody>
          <a:bodyPr anchor="b">
            <a:normAutofit/>
          </a:bodyPr>
          <a:lstStyle/>
          <a:p>
            <a:pPr rtl="1"/>
            <a:r>
              <a:rPr lang="he-IL" sz="54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מה צריך כדי להשתמש ב</a:t>
            </a:r>
            <a:r>
              <a:rPr lang="en-US" sz="5400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sz="54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?</a:t>
            </a:r>
            <a:endParaRPr lang="en-IL" sz="54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graphicFrame>
        <p:nvGraphicFramePr>
          <p:cNvPr id="3079" name="Content Placeholder 2">
            <a:extLst>
              <a:ext uri="{FF2B5EF4-FFF2-40B4-BE49-F238E27FC236}">
                <a16:creationId xmlns:a16="http://schemas.microsoft.com/office/drawing/2014/main" id="{F6200E65-4A49-8229-99A6-30C109BDEE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775252" y="1874901"/>
          <a:ext cx="10416209" cy="580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934BE6B-1ED5-AC4D-6E27-178C3B580DF0}"/>
              </a:ext>
            </a:extLst>
          </p:cNvPr>
          <p:cNvSpPr/>
          <p:nvPr/>
        </p:nvSpPr>
        <p:spPr>
          <a:xfrm>
            <a:off x="7334250" y="1874901"/>
            <a:ext cx="4854702" cy="4726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81" name="Picture 9" descr="Barcode">
            <a:extLst>
              <a:ext uri="{FF2B5EF4-FFF2-40B4-BE49-F238E27FC236}">
                <a16:creationId xmlns:a16="http://schemas.microsoft.com/office/drawing/2014/main" id="{E387D55F-E91D-B575-F0B2-05F351F5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2362200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ygame">
            <a:extLst>
              <a:ext uri="{FF2B5EF4-FFF2-40B4-BE49-F238E27FC236}">
                <a16:creationId xmlns:a16="http://schemas.microsoft.com/office/drawing/2014/main" id="{F42AF780-7B36-C1FE-8F92-1377E3819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76" y="128474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כיצד נבדוק </a:t>
            </a:r>
            <a:r>
              <a:rPr lang="en-US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מותקן על המחשב?</a:t>
            </a:r>
            <a:endParaRPr lang="en-IL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נפתח את סביבית העבודה.</a:t>
            </a:r>
          </a:p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נכתוב </a:t>
            </a:r>
            <a: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import </a:t>
            </a:r>
            <a:r>
              <a:rPr lang="en-US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.</a:t>
            </a:r>
            <a:endParaRPr lang="en-US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נצפה לקבל קוד ללא בעיות והדפסה של השורות הבאות: </a:t>
            </a:r>
            <a:b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</a:br>
            <a:r>
              <a:rPr lang="en-US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2.1.2 (SDL 2.0.18, Python 3.10.4)</a:t>
            </a:r>
          </a:p>
          <a:p>
            <a:pPr algn="r" rtl="1"/>
            <a:r>
              <a:rPr lang="en-US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Hello from the </a:t>
            </a:r>
            <a:r>
              <a:rPr lang="en-US" b="1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en-US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community. https://www.pygame.org/contribute.html</a:t>
            </a:r>
            <a:r>
              <a:rPr lang="he-IL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endParaRPr lang="en-IL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F4798-7F4C-DCD7-DED6-0AB781BC1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5" t="56528" r="44219" b="24143"/>
          <a:stretch/>
        </p:blipFill>
        <p:spPr>
          <a:xfrm>
            <a:off x="35376" y="4893518"/>
            <a:ext cx="9403900" cy="15993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3F74D3-3D9C-CF10-C866-E552DB314793}"/>
              </a:ext>
            </a:extLst>
          </p:cNvPr>
          <p:cNvCxnSpPr>
            <a:cxnSpLocks/>
          </p:cNvCxnSpPr>
          <p:nvPr/>
        </p:nvCxnSpPr>
        <p:spPr>
          <a:xfrm>
            <a:off x="-295275" y="4638675"/>
            <a:ext cx="13106400" cy="0"/>
          </a:xfrm>
          <a:prstGeom prst="line">
            <a:avLst/>
          </a:prstGeom>
          <a:ln w="38100">
            <a:solidFill>
              <a:srgbClr val="1AA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8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פתיחת חלון גרפי:</a:t>
            </a:r>
            <a:endParaRPr lang="en-IL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נפתח את סביבית העבודה.</a:t>
            </a:r>
          </a:p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נכתוב </a:t>
            </a:r>
            <a: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import </a:t>
            </a:r>
            <a:r>
              <a:rPr lang="en-US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.</a:t>
            </a:r>
            <a:endParaRPr lang="en-US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algn="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נצפה לקבל קוד ללא בעיות והדפסה של השורות הבאות: </a:t>
            </a:r>
            <a:b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</a:br>
            <a:r>
              <a:rPr lang="en-US" dirty="0" err="1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en-US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2.1.2 (SDL 2.0.18, Python 3.10.4)</a:t>
            </a:r>
          </a:p>
          <a:p>
            <a:pPr algn="r" rtl="1"/>
            <a:r>
              <a:rPr lang="en-US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Hello from the </a:t>
            </a:r>
            <a:r>
              <a:rPr lang="en-US" b="1" dirty="0" err="1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pygame</a:t>
            </a:r>
            <a:r>
              <a:rPr lang="en-US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community. https://www.pygame.org/contribute.html</a:t>
            </a:r>
            <a:r>
              <a:rPr lang="he-IL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</a:t>
            </a:r>
            <a:endParaRPr lang="en-IL" b="1" dirty="0">
              <a:solidFill>
                <a:srgbClr val="1AAA12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1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הצלחנו את השלבים אז בואו נלמד עכשיו!</a:t>
            </a:r>
            <a:endParaRPr lang="en-IL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algn="ctr" rtl="1"/>
            <a:r>
              <a:rPr lang="he-IL" sz="26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התבקשתם על ידי לקוח מחברת סאונדים והדפסת תמונות לבנות תוכנה אשר משמיעה סאונד על ידי לחיצה על כפתור ומחיליפה לריבוע אמצעי צבעים.</a:t>
            </a:r>
          </a:p>
          <a:p>
            <a:pPr algn="ctr" rtl="1"/>
            <a:r>
              <a:rPr lang="he-IL" sz="26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אם ההוראות מלמלה לא ברורות אל דאגה! יהיו עוד הסבר מפורט בהמשך.</a:t>
            </a:r>
          </a:p>
          <a:p>
            <a:pPr algn="ctr" rtl="1"/>
            <a:r>
              <a:rPr lang="he-IL" sz="26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בהמשך יהיה מדריך מלא כיצד לבצע את המשימה כל מה שעליכם לעשות זה לעקוב וללמוד בעקשנות מן המצגת.</a:t>
            </a:r>
            <a:endParaRPr lang="en-IL" sz="2600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1026" name="Picture 2" descr="Sound &amp; Image – Audio Solutions for South Africa Product Catalog">
            <a:extLst>
              <a:ext uri="{FF2B5EF4-FFF2-40B4-BE49-F238E27FC236}">
                <a16:creationId xmlns:a16="http://schemas.microsoft.com/office/drawing/2014/main" id="{A6874A97-FB82-11C4-5268-CEA696D65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4" r="16437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הרואות הכנה:</a:t>
            </a:r>
            <a:endParaRPr lang="en-IL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4" y="1526796"/>
            <a:ext cx="5883022" cy="5100507"/>
          </a:xfrm>
        </p:spPr>
        <p:txBody>
          <a:bodyPr>
            <a:normAutofit/>
          </a:bodyPr>
          <a:lstStyle/>
          <a:p>
            <a:pPr marL="514350" indent="-514350" algn="ctr" rtl="1">
              <a:buFont typeface="+mj-lt"/>
              <a:buAutoNum type="arabicPeriod"/>
            </a:pP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לפתוח חלון גרפי בשם </a:t>
            </a:r>
            <a:r>
              <a:rPr lang="en-US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"</a:t>
            </a:r>
            <a:r>
              <a:rPr lang="en-US" sz="2400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cool shop</a:t>
            </a:r>
            <a:r>
              <a:rPr lang="en-US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”</a:t>
            </a: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 בגודל 500 פיקסלים לאורך ו500 פיקסלים לגובה.</a:t>
            </a:r>
          </a:p>
          <a:p>
            <a:pPr marL="514350" indent="-514350" algn="ctr" rtl="1">
              <a:buFont typeface="+mj-lt"/>
              <a:buAutoNum type="arabicPeriod"/>
            </a:pP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הרקע לבן.</a:t>
            </a:r>
          </a:p>
          <a:p>
            <a:pPr marL="514350" indent="-514350" algn="ctr" rtl="1">
              <a:buFont typeface="+mj-lt"/>
              <a:buAutoNum type="arabicPeriod"/>
            </a:pP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להציג ריבוע בצבע שחור אם מספר הלחיצות עליו זוגי ובצבע אפור אם מספר הלחיצות עליו אי זוגי.</a:t>
            </a:r>
            <a:endParaRPr lang="en-US" sz="2400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marL="514350" indent="-514350" algn="ctr" rtl="1">
              <a:buFont typeface="+mj-lt"/>
              <a:buAutoNum type="arabicPeriod"/>
            </a:pP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להציג סימניה (בצורת מחומש) בעלת כיתוב "</a:t>
            </a:r>
            <a:r>
              <a:rPr lang="en-US" sz="2400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sound</a:t>
            </a: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" כאשר לוחצים עליה קורים 2 דברים: מתנגן סאונד ןהיא מחליפה זמנית צבע לירוק.</a:t>
            </a:r>
          </a:p>
          <a:p>
            <a:pPr marL="514350" indent="-514350" algn="ctr" rtl="1">
              <a:buFont typeface="+mj-lt"/>
              <a:buAutoNum type="arabicPeriod"/>
            </a:pPr>
            <a:r>
              <a:rPr lang="he-IL" sz="2400" b="1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לדאוג כאשר לוחצים על כפתור היצאה התוכנית תפסיק.</a:t>
            </a:r>
            <a:endParaRPr lang="en-IL" sz="2400" b="1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4107" name="Oval 4106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Step by step instructions how to make origami A Balloon. Stock Vector |  Adobe Stock">
            <a:extLst>
              <a:ext uri="{FF2B5EF4-FFF2-40B4-BE49-F238E27FC236}">
                <a16:creationId xmlns:a16="http://schemas.microsoft.com/office/drawing/2014/main" id="{D77BF5FC-672D-9063-C013-CCB768CEB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4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algn="ctr" rtl="1"/>
            <a:r>
              <a:rPr lang="he-IL" sz="4000" dirty="0">
                <a:solidFill>
                  <a:srgbClr val="FFC000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תבנית ותפרון נמצאים בקישור הבא: </a:t>
            </a:r>
            <a:endParaRPr lang="en-IL" sz="4000" dirty="0">
              <a:solidFill>
                <a:srgbClr val="FFC000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5"/>
            <a:ext cx="5315189" cy="1167816"/>
          </a:xfrm>
        </p:spPr>
        <p:txBody>
          <a:bodyPr anchor="t">
            <a:normAutofit/>
          </a:bodyPr>
          <a:lstStyle/>
          <a:p>
            <a:pPr rtl="1"/>
            <a:r>
              <a:rPr lang="en-US" sz="2400" b="1" dirty="0">
                <a:solidFill>
                  <a:srgbClr val="1AAA12"/>
                </a:solidFill>
                <a:latin typeface="Secular One" panose="00000500000000000000" pitchFamily="2" charset="-79"/>
                <a:cs typeface="Secular One" panose="00000500000000000000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https://gitfront.io/r/user-3600665/56QYEKJVC8tT/pygameFirst/</a:t>
            </a:r>
            <a:endParaRPr lang="he-IL" sz="2400" b="1" dirty="0">
              <a:solidFill>
                <a:srgbClr val="1AAA12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  <a:p>
            <a:pPr rtl="1"/>
            <a:endParaRPr lang="en-IL" sz="2000" b="1" dirty="0"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Links | SiteViz Modules, Content Management System by Global Reach">
            <a:extLst>
              <a:ext uri="{FF2B5EF4-FFF2-40B4-BE49-F238E27FC236}">
                <a16:creationId xmlns:a16="http://schemas.microsoft.com/office/drawing/2014/main" id="{B9054D9F-5B1C-5B6B-E12F-299092A2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4889" r="96000">
                        <a14:foregroundMark x1="24444" y1="40444" x2="45333" y2="33778"/>
                        <a14:foregroundMark x1="44889" y1="24444" x2="29778" y2="31111"/>
                        <a14:foregroundMark x1="11556" y1="44444" x2="14222" y2="27111"/>
                        <a14:foregroundMark x1="12000" y1="44444" x2="23556" y2="79556"/>
                        <a14:foregroundMark x1="23556" y1="79556" x2="55556" y2="21333"/>
                        <a14:foregroundMark x1="55556" y1="21333" x2="75111" y2="41333"/>
                        <a14:foregroundMark x1="75111" y1="41333" x2="70667" y2="71111"/>
                        <a14:foregroundMark x1="70667" y1="71111" x2="47556" y2="84000"/>
                        <a14:foregroundMark x1="47556" y1="84000" x2="16000" y2="55111"/>
                        <a14:foregroundMark x1="16000" y1="55111" x2="23556" y2="28444"/>
                        <a14:foregroundMark x1="23556" y1="28444" x2="46222" y2="15111"/>
                        <a14:foregroundMark x1="46222" y1="15111" x2="70222" y2="18667"/>
                        <a14:foregroundMark x1="70222" y1="18667" x2="88889" y2="39556"/>
                        <a14:foregroundMark x1="88889" y1="39556" x2="82667" y2="64444"/>
                        <a14:foregroundMark x1="82667" y1="64444" x2="68444" y2="82222"/>
                        <a14:foregroundMark x1="68444" y1="82222" x2="40000" y2="84000"/>
                        <a14:foregroundMark x1="40000" y1="84000" x2="18222" y2="71111"/>
                        <a14:foregroundMark x1="18222" y1="71111" x2="10222" y2="44889"/>
                        <a14:foregroundMark x1="10222" y1="44889" x2="39111" y2="8889"/>
                        <a14:foregroundMark x1="39111" y1="8889" x2="41778" y2="7111"/>
                        <a14:foregroundMark x1="68889" y1="11556" x2="83111" y2="58667"/>
                        <a14:foregroundMark x1="83111" y1="58667" x2="55111" y2="82667"/>
                        <a14:foregroundMark x1="55111" y1="82667" x2="23111" y2="78222"/>
                        <a14:foregroundMark x1="23111" y1="78222" x2="8000" y2="52889"/>
                        <a14:foregroundMark x1="8000" y1="52889" x2="25778" y2="18222"/>
                        <a14:foregroundMark x1="25778" y1="18222" x2="53333" y2="8000"/>
                        <a14:foregroundMark x1="53333" y1="8000" x2="85778" y2="20000"/>
                        <a14:foregroundMark x1="85778" y1="20000" x2="94667" y2="41778"/>
                        <a14:foregroundMark x1="94667" y1="41778" x2="84444" y2="75556"/>
                        <a14:foregroundMark x1="84444" y1="75556" x2="66667" y2="89333"/>
                        <a14:foregroundMark x1="66667" y1="89333" x2="28889" y2="81333"/>
                        <a14:foregroundMark x1="28889" y1="81333" x2="5333" y2="62667"/>
                        <a14:foregroundMark x1="5333" y1="62667" x2="24889" y2="16000"/>
                        <a14:foregroundMark x1="53333" y1="97333" x2="53333" y2="97333"/>
                        <a14:foregroundMark x1="96000" y1="54222" x2="96000" y2="54222"/>
                        <a14:foregroundMark x1="49778" y1="2667" x2="49778" y2="2667"/>
                        <a14:foregroundMark x1="52444" y1="47556" x2="52444" y2="47556"/>
                        <a14:foregroundMark x1="57778" y1="39556" x2="25333" y2="49778"/>
                        <a14:foregroundMark x1="25333" y1="49778" x2="53778" y2="56889"/>
                        <a14:foregroundMark x1="53778" y1="56889" x2="57778" y2="41333"/>
                        <a14:foregroundMark x1="61333" y1="49778" x2="60889" y2="56000"/>
                        <a14:foregroundMark x1="61333" y1="58222" x2="61333" y2="60000"/>
                        <a14:foregroundMark x1="54667" y1="67111" x2="54667" y2="67111"/>
                        <a14:foregroundMark x1="52000" y1="67111" x2="49333" y2="66667"/>
                        <a14:foregroundMark x1="45333" y1="64000" x2="40889" y2="64000"/>
                        <a14:foregroundMark x1="39111" y1="62667" x2="31556" y2="56444"/>
                        <a14:foregroundMark x1="27556" y1="50667" x2="48444" y2="41333"/>
                        <a14:foregroundMark x1="48444" y1="41333" x2="48889" y2="63556"/>
                        <a14:foregroundMark x1="48889" y1="63556" x2="49333" y2="54222"/>
                        <a14:foregroundMark x1="60444" y1="59111" x2="75111" y2="42222"/>
                        <a14:foregroundMark x1="75111" y1="42222" x2="63111" y2="63556"/>
                        <a14:foregroundMark x1="63111" y1="63556" x2="56444" y2="39556"/>
                        <a14:foregroundMark x1="56000" y1="59556" x2="56444" y2="30667"/>
                        <a14:foregroundMark x1="56444" y1="30667" x2="65778" y2="36444"/>
                        <a14:foregroundMark x1="62222" y1="44444" x2="62222" y2="37333"/>
                        <a14:foregroundMark x1="62222" y1="68000" x2="32444" y2="68889"/>
                        <a14:foregroundMark x1="32444" y1="68889" x2="42667" y2="45333"/>
                        <a14:foregroundMark x1="42667" y1="45333" x2="78222" y2="45778"/>
                        <a14:foregroundMark x1="78222" y1="45778" x2="69778" y2="47556"/>
                        <a14:foregroundMark x1="70222" y1="44444" x2="37778" y2="43556"/>
                        <a14:foregroundMark x1="37778" y1="43556" x2="43111" y2="61778"/>
                        <a14:foregroundMark x1="32444" y1="42222" x2="29778" y2="44889"/>
                        <a14:foregroundMark x1="29778" y1="44889" x2="28889" y2="47111"/>
                        <a14:foregroundMark x1="46222" y1="53778" x2="46667" y2="52444"/>
                        <a14:foregroundMark x1="46667" y1="52444" x2="46667" y2="5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7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B123-7D22-BDF5-CDBC-8C8A4485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rtl="1"/>
            <a:r>
              <a:rPr lang="he-IL">
                <a:solidFill>
                  <a:schemeClr val="bg1"/>
                </a:solidFill>
                <a:latin typeface="Secular One" panose="00000500000000000000" pitchFamily="2" charset="-79"/>
                <a:cs typeface="Secular One" panose="00000500000000000000" pitchFamily="2" charset="-79"/>
              </a:rPr>
              <a:t>Import חשובים בשביל המשימה:</a:t>
            </a:r>
            <a:endParaRPr lang="en-IL">
              <a:solidFill>
                <a:schemeClr val="bg1"/>
              </a:solidFill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8194" name="Picture 2" descr="A Complete Guide to Starting Import Business in India With Easy Steps">
            <a:extLst>
              <a:ext uri="{FF2B5EF4-FFF2-40B4-BE49-F238E27FC236}">
                <a16:creationId xmlns:a16="http://schemas.microsoft.com/office/drawing/2014/main" id="{4A9896B6-623C-F182-0586-4A13829B8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77" b="90248" l="10000" r="90000">
                        <a14:foregroundMark x1="21350" y1="9452" x2="21350" y2="9452"/>
                        <a14:foregroundMark x1="48500" y1="9752" x2="48500" y2="9752"/>
                        <a14:foregroundMark x1="62900" y1="9152" x2="62900" y2="9152"/>
                        <a14:foregroundMark x1="62750" y1="9152" x2="62750" y2="9152"/>
                        <a14:foregroundMark x1="23300" y1="90248" x2="22950" y2="90248"/>
                        <a14:foregroundMark x1="43000" y1="76069" x2="48950" y2="76144"/>
                        <a14:foregroundMark x1="48950" y1="76144" x2="53200" y2="780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97" r="3" b="3177"/>
          <a:stretch/>
        </p:blipFill>
        <p:spPr bwMode="auto">
          <a:xfrm>
            <a:off x="86293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3293-94D6-197E-0523-B11974C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023" y="2516777"/>
            <a:ext cx="5444455" cy="3660185"/>
          </a:xfrm>
        </p:spPr>
        <p:txBody>
          <a:bodyPr anchor="ctr">
            <a:norm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#from time  imports the sleep library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#imports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Pygame">
            <a:extLst>
              <a:ext uri="{FF2B5EF4-FFF2-40B4-BE49-F238E27FC236}">
                <a16:creationId xmlns:a16="http://schemas.microsoft.com/office/drawing/2014/main" id="{B9E91F1B-FDA4-5A0A-FF3C-7F83683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01" y="142215"/>
            <a:ext cx="2323851" cy="9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4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930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Secular One</vt:lpstr>
      <vt:lpstr>Office Theme</vt:lpstr>
      <vt:lpstr>טום מז'יבובסקי</vt:lpstr>
      <vt:lpstr>מה זה pyGame?</vt:lpstr>
      <vt:lpstr>מה צריך כדי להשתמש בpyGame?</vt:lpstr>
      <vt:lpstr>כיצד נבדוק pygame מותקן על המחשב?</vt:lpstr>
      <vt:lpstr>פתיחת חלון גרפי:</vt:lpstr>
      <vt:lpstr>הצלחנו את השלבים אז בואו נלמד עכשיו!</vt:lpstr>
      <vt:lpstr>הרואות הכנה:</vt:lpstr>
      <vt:lpstr>תבנית ותפרון נמצאים בקישור הבא: </vt:lpstr>
      <vt:lpstr>Import חשובים בשביל המשימה:</vt:lpstr>
      <vt:lpstr>התחלת ריצת של pygame - </vt:lpstr>
      <vt:lpstr>הגדרות מסך בסיסיות:</vt:lpstr>
      <vt:lpstr>פקודות ציור </vt:lpstr>
      <vt:lpstr>פקודות טקסט</vt:lpstr>
      <vt:lpstr>פקודות השמעת צליל</vt:lpstr>
      <vt:lpstr>פקודות אירוע</vt:lpstr>
      <vt:lpstr>פקודות אחרונות ותרגול  (סוף סוף די עם החפירות)</vt:lpstr>
      <vt:lpstr>ועכשיו עם הידע  שיש לכם זמן לתרגל...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טום מז'יבובסקי</dc:title>
  <dc:creator>Michael Mejibovski</dc:creator>
  <cp:lastModifiedBy>Michael Mejibovski</cp:lastModifiedBy>
  <cp:revision>1</cp:revision>
  <dcterms:created xsi:type="dcterms:W3CDTF">2023-01-13T10:15:23Z</dcterms:created>
  <dcterms:modified xsi:type="dcterms:W3CDTF">2023-01-13T14:54:40Z</dcterms:modified>
</cp:coreProperties>
</file>