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Averag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816124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816124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8161246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8161246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8161246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8161246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8161246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8161246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816124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816124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8161246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8161246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8993726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8993726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8161246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8161246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816124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816124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8161246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8161246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816124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816124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89937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f89937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899372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899372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f899372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f899372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f899372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f899372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f816124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f816124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f899372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f899372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f899372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f899372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f899372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f899372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f899372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f899372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f8993726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f8993726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816124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816124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f899372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f899372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f899372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f899372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f899372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f899372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f8161246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f8161246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f899372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f899372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f899372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f899372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f8993726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f899372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f8993726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f8993726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816124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816124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899372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899372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899372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899372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816124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816124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8161246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816124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8161246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816124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ython-poetry.org/docs/cli/#buil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Poetry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Versioning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Caret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l"/>
              <a:t>An update is allowed if the new version number does not modify the left-most non-zero digit in the major, minor, patch grouping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Caret 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174" y="1152475"/>
            <a:ext cx="5163649" cy="3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Tilde 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Tilde requirements </a:t>
            </a:r>
            <a:r>
              <a:rPr i="1" lang="pl"/>
              <a:t>specify a minimal version with some ability to update.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If you specify a major, minor, and patch version or only a major and minor version, only patch-level changes are allowed.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If you only specify a major version, then minor- and patch-level changes are allowed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Tilde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870075"/>
            <a:ext cx="52863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Wildcard 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l"/>
              <a:t>Wildcard requirements </a:t>
            </a:r>
            <a:r>
              <a:rPr i="1" lang="pl"/>
              <a:t>allow for the latest (dependency dependent) version where the wildcard is positioned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Wildcard 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843088"/>
            <a:ext cx="4933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Inequality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l"/>
              <a:t>Inequality requirements allow manually specifying a version range or an exact version to depend on.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Inequality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requirements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391" y="2003925"/>
            <a:ext cx="1593225" cy="15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00" y="1152475"/>
            <a:ext cx="56838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365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Poetry is a tool for </a:t>
            </a:r>
            <a:r>
              <a:rPr b="1" lang="pl" sz="1400">
                <a:solidFill>
                  <a:schemeClr val="dk1"/>
                </a:solidFill>
              </a:rPr>
              <a:t>dependency management</a:t>
            </a:r>
            <a:r>
              <a:rPr lang="pl" sz="1400">
                <a:solidFill>
                  <a:schemeClr val="dk1"/>
                </a:solidFill>
              </a:rPr>
              <a:t> and </a:t>
            </a:r>
            <a:r>
              <a:rPr b="1" lang="pl" sz="1400">
                <a:solidFill>
                  <a:schemeClr val="dk1"/>
                </a:solidFill>
              </a:rPr>
              <a:t>packaging</a:t>
            </a:r>
            <a:r>
              <a:rPr lang="pl" sz="1400">
                <a:solidFill>
                  <a:schemeClr val="dk1"/>
                </a:solidFill>
              </a:rPr>
              <a:t> in Python. It allows you to declare the libraries your project depends on and it will manage (install/update) them for you. Poetry offers a lockfile to ensure repeatable installs, and can build your project for distribution.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55600"/>
            <a:ext cx="365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</a:t>
            </a:r>
            <a:r>
              <a:rPr lang="pl"/>
              <a:t>Poetry?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400" y="1311300"/>
            <a:ext cx="4875900" cy="255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83" y="1152475"/>
            <a:ext cx="56332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88" y="1569188"/>
            <a:ext cx="5805425" cy="25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88" y="1357336"/>
            <a:ext cx="6446424" cy="30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10625"/>
            <a:ext cx="8832300" cy="310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remove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963" y="1191338"/>
            <a:ext cx="5708074" cy="33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This command locks (without installing) the dependencies specified in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i="1" lang="pl" sz="1400"/>
              <a:t>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By default, this will lock all dependencies to the latest available compatible versions. To only refresh the lock file, use the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--no-update</a:t>
            </a:r>
            <a:r>
              <a:rPr i="1" lang="pl" sz="1400"/>
              <a:t> option. </a:t>
            </a:r>
            <a:endParaRPr i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This command locks (without installing) the dependencies specified in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i="1" lang="pl" sz="1400"/>
              <a:t>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By default, this will lock all dependencies to the latest available compatible versions. To only refresh the lock file, use the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--no-update</a:t>
            </a:r>
            <a:r>
              <a:rPr i="1" lang="pl" sz="1400"/>
              <a:t> option. </a:t>
            </a:r>
            <a:endParaRPr i="1" sz="1400"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1157"/>
            <a:ext cx="9144003" cy="4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without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100"/>
              <a:t>Poetry simply resolves all dependencies listed in your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i="1" lang="pl" sz="1100"/>
              <a:t> file and downloads the latest version of their files. When Poetry has finished installing, it writes all the packages and their exact versions that it downloaded to the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 poetry.lock</a:t>
            </a:r>
            <a:r>
              <a:rPr i="1" lang="pl" sz="1100"/>
              <a:t> file, locking the project to those specific versions. You should commit the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r>
              <a:rPr i="1" lang="pl" sz="1100"/>
              <a:t> file to your project repo so that all people working on the project are locked to the same versions of dependencies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with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l" sz="1100"/>
              <a:t>R</a:t>
            </a:r>
            <a:r>
              <a:rPr i="1" lang="pl" sz="1100"/>
              <a:t>unning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i="1" lang="pl" sz="1100"/>
              <a:t>when a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r>
              <a:rPr i="1" lang="pl" sz="1100"/>
              <a:t> file is present resolves and installs all dependencies that you listed in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i="1" lang="pl" sz="1100"/>
              <a:t>, but Poetry uses the exact versions listed in </a:t>
            </a:r>
            <a:r>
              <a:rPr i="1" lang="pl" sz="1100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r>
              <a:rPr i="1" lang="pl" sz="1100"/>
              <a:t> to ensure that the package versions are consistent for everyone working on your project</a:t>
            </a:r>
            <a:endParaRPr i="1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88" y="1535288"/>
            <a:ext cx="5957826" cy="26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In order to get the latest versions of the dependencies and to update the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r>
              <a:rPr i="1" lang="pl" sz="1400"/>
              <a:t> file, you should use the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i="1" lang="pl" sz="1400"/>
              <a:t>command.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This will resolve all dependencies of the project and write the exact versions into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poetry.lock</a:t>
            </a:r>
            <a:r>
              <a:rPr i="1" lang="pl" sz="1400"/>
              <a:t>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usage of Poetry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88" y="1356675"/>
            <a:ext cx="6381026" cy="3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The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build </a:t>
            </a:r>
            <a:r>
              <a:rPr i="1" lang="pl" sz="1400"/>
              <a:t>command builds the source and wheels archives.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Note that, at the moment, only pure python wheels are supported.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l" sz="1400"/>
              <a:t>Python wheels are </a:t>
            </a:r>
            <a:r>
              <a:rPr b="1" i="1" lang="pl" sz="1400"/>
              <a:t>a pre-built binary package format for Python modules and libraries</a:t>
            </a:r>
            <a:r>
              <a:rPr i="1" lang="pl" sz="1400"/>
              <a:t>. They are designed to make it easier to install and manage Python packages, by providing a convenient, single-file format that can be downloaded and installed without the need to compile the package from source code.</a:t>
            </a:r>
            <a:endParaRPr i="1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publish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This command publishes the package, previously built with the</a:t>
            </a:r>
            <a:r>
              <a:rPr i="1" lang="pl" sz="1400">
                <a:uFill>
                  <a:noFill/>
                </a:uFill>
                <a:hlinkClick r:id="rId3"/>
              </a:rPr>
              <a:t> </a:t>
            </a:r>
            <a:r>
              <a:rPr i="1" lang="pl" sz="14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i="1" lang="pl" sz="1400"/>
              <a:t> command, to the remote repository.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l" sz="1400"/>
              <a:t>It will automatically register the package before uploading if this is the first time it is submitted.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95" y="0"/>
            <a:ext cx="57798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986"/>
            <a:ext cx="9143999" cy="246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2816"/>
            <a:ext cx="9144003" cy="293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661375" y="1738950"/>
            <a:ext cx="36369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Thanks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3996175"/>
            <a:ext cx="33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25" y="217325"/>
            <a:ext cx="3532999" cy="47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39" y="691175"/>
            <a:ext cx="4251925" cy="4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new my-package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new my-package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13" y="1603300"/>
            <a:ext cx="5755975" cy="25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shell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75" y="1592475"/>
            <a:ext cx="3940050" cy="2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13" y="631688"/>
            <a:ext cx="5263976" cy="44579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9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88" y="2433200"/>
            <a:ext cx="3930424" cy="21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Instead of creating a new project, Poetry can be used to ‘initialise’ a pre-populated directory.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To interactively create a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lang="pl"/>
              <a:t> for a project, use: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Dependency specification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988" y="1487938"/>
            <a:ext cx="3166025" cy="21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adding dependencies manually in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lang="pl"/>
              <a:t>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poetry add package-name </a:t>
            </a:r>
            <a:r>
              <a:rPr lang="pl"/>
              <a:t>(defaults to latest version)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