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Na pewno jest grupa osób, która siedzi tylko i wyłącznie w Java. Lecz myślę, że znajdzie się grupka osób, która oprócz takiego kodowania musi trochę porzeźbić w JS.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ffeescriptcookbook.com/chapters/testing/testing_with_jasmine" Type="http://schemas.openxmlformats.org/officeDocument/2006/relationships/hyperlink" TargetMode="External" Id="rId10"/><Relationship Target="http://js2coffee.org/" Type="http://schemas.openxmlformats.org/officeDocument/2006/relationships/hyperlink" TargetMode="External" Id="rId4"/><Relationship Target="http://karma-runner.github.io" Type="http://schemas.openxmlformats.org/officeDocument/2006/relationships/hyperlink" TargetMode="External" Id="rId11"/><Relationship Target="http://coffeescript.org" Type="http://schemas.openxmlformats.org/officeDocument/2006/relationships/hyperlink" TargetMode="External" Id="rId3"/><Relationship Target="http://jasmine.github.io" Type="http://schemas.openxmlformats.org/officeDocument/2006/relationships/hyperlink" TargetMode="External" Id="rId9"/><Relationship Target="https://efendibooks.com/minibooks/testing-with-coffeescript" Type="http://schemas.openxmlformats.org/officeDocument/2006/relationships/hyperlink" TargetMode="External" Id="rId6"/><Relationship Target="http://grails.org/plugin/coffee-asset-pipeline" Type="http://schemas.openxmlformats.org/officeDocument/2006/relationships/hyperlink" TargetMode="External" Id="rId5"/><Relationship Target="http://coffeescriptcookbook.com" Type="http://schemas.openxmlformats.org/officeDocument/2006/relationships/hyperlink" TargetMode="External" Id="rId8"/><Relationship Target="http://coffeequery.blogspot.com/2012/01/lesson-1-jquery-animations-are.html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Relationship Target="../media/image02.png" Type="http://schemas.openxmlformats.org/officeDocument/2006/relationships/image" Id="rId6"/><Relationship Target="../media/image04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Relationship Target="../media/image00.jpg" Type="http://schemas.openxmlformats.org/officeDocument/2006/relationships/image" Id="rId6"/><Relationship Target="http://youtube.com/v/wNdJt-XyRUg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Jasmine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z Kawą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Instrukcje warunkowe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y="1711750" x="457125"/>
            <a:ext cy="31191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mood = greatlyImproved if singing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happy and knowsIt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clapsHands()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chaChaCha()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showIt()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date = if friday then sue else jill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y="1711750" x="4732800"/>
            <a:ext cy="31191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date, mood;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(singing) {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mood = greatlyImproved;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(happy &amp;&amp; knowsIt) {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clapsHands();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chaChaCha();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else {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showIt();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date = friday ? sue : jill;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Pętle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y="1711750" x="457125"/>
            <a:ext cy="31191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eat food for food in ['toast', 'cheese', 'wine']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foods = ['broccoli', 'spinach', 'chocolate']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eat food for food in foods when food isnt 'chocolate'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y="1711750" x="4732800"/>
            <a:ext cy="31191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courses, dish, food, foods, i, _i, _j, _k, _len, _len1, _len2, _ref;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_ref = ['toast', 'cheese', 'wine'];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(_i = 0, _len = _ref.length; _i &lt; _len; _i++) {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food = _ref[_i];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eat(food);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foods = ['broccoli', 'spinach', 'chocolate'];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(_k = 0, _len2 = foods.length; _k &lt; _len2; _k++) {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food = foods[_k];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if (food !== 'chocolate') {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eat(food);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0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Switch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y="1711750" x="457125"/>
            <a:ext cy="33000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switch day</a:t>
            </a:r>
            <a:br>
              <a:rPr sz="1100" lang="pl"/>
            </a:br>
            <a:r>
              <a:rPr sz="1100" lang="pl"/>
              <a:t>  when "Mon" then go work</a:t>
            </a:r>
            <a:br>
              <a:rPr sz="1100" lang="pl"/>
            </a:br>
            <a:r>
              <a:rPr sz="1100" lang="pl"/>
              <a:t>  when "Tue" then go relax</a:t>
            </a:r>
            <a:br>
              <a:rPr sz="1100" lang="pl"/>
            </a:br>
            <a:r>
              <a:rPr sz="1100" lang="pl"/>
              <a:t>  when "Thu" then go iceFishing</a:t>
            </a:r>
            <a:br>
              <a:rPr sz="1100" lang="pl"/>
            </a:br>
            <a:r>
              <a:rPr sz="1100" lang="pl"/>
              <a:t>  when "Fri", "Sat"</a:t>
            </a:r>
            <a:br>
              <a:rPr sz="1100" lang="pl"/>
            </a:br>
            <a:r>
              <a:rPr sz="1100" lang="pl"/>
              <a:t>    if day is bingoDay</a:t>
            </a:r>
            <a:br>
              <a:rPr sz="1100" lang="pl"/>
            </a:br>
            <a:r>
              <a:rPr sz="1100" lang="pl"/>
              <a:t>      go bingo</a:t>
            </a:r>
            <a:br>
              <a:rPr sz="1100" lang="pl"/>
            </a:br>
            <a:r>
              <a:rPr sz="1100" lang="pl"/>
              <a:t>      go dancing</a:t>
            </a:r>
            <a:br>
              <a:rPr sz="1100" lang="pl"/>
            </a:br>
            <a:r>
              <a:rPr sz="1100" lang="pl"/>
              <a:t>  when "Sun" then go church</a:t>
            </a:r>
            <a:br>
              <a:rPr sz="1100" lang="pl"/>
            </a:br>
            <a:r>
              <a:rPr sz="1100" lang="pl"/>
              <a:t>  else go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34" name="Shape 134"/>
          <p:cNvSpPr/>
          <p:nvPr/>
        </p:nvSpPr>
        <p:spPr>
          <a:xfrm>
            <a:off y="1711750" x="4732800"/>
            <a:ext cy="33000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switch (day) {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"Mon":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go(work);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break;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"Tue":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go(relax);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break;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"Thu":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go(iceFishing);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break;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"Fri":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"Sat":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(day === bingoDay) {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go(bingo);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go(dancing);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break;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case "Sun":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go(church);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break;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default: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go(work);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Html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y="1711750" x="457125"/>
            <a:ext cy="1316699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html = """</a:t>
            </a:r>
            <a:br>
              <a:rPr sz="1100" lang="pl"/>
            </a:br>
            <a:r>
              <a:rPr sz="1100" lang="pl"/>
              <a:t>       &lt;strong&gt;</a:t>
            </a:r>
            <a:br>
              <a:rPr sz="1100" lang="pl"/>
            </a:br>
            <a:r>
              <a:rPr sz="1100" lang="pl"/>
              <a:t>         cup of coffeescript</a:t>
            </a:r>
            <a:br>
              <a:rPr sz="1100" lang="pl"/>
            </a:br>
            <a:r>
              <a:rPr sz="1100" lang="pl"/>
              <a:t>       &lt;/strong&gt;</a:t>
            </a:r>
            <a:br>
              <a:rPr sz="1100" lang="pl"/>
            </a:br>
            <a:r>
              <a:rPr sz="1100" lang="pl"/>
              <a:t>       """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43" name="Shape 143"/>
          <p:cNvSpPr/>
          <p:nvPr/>
        </p:nvSpPr>
        <p:spPr>
          <a:xfrm>
            <a:off y="1711750" x="4732800"/>
            <a:ext cy="1316699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html;</a:t>
            </a: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 = "&lt;strong&gt;\n  cup of coffeescript\n&lt;/strong&gt;";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jQuery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y="1711750" x="457125"/>
            <a:ext cy="33000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#Using $j instead of just $ to be more specific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$j = jQuery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#Storing page elements to local variables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clickme = $j '#ani1_clickme'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restore = $j '#ani1_restore'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bar1 = $j '#ani1_bar1'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bar2 = $j '#ani1_bar2'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#Cool shortcut, instead of $j(document).ready(function(){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$j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clickme.click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    bar1.animate {width:150}, 2000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    bar2.animate {width:350}, 4000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restore.click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    bar1.animate {width:350}, 4000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/>
              <a:t>       bar2.animate {width:150}, 2000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pl"/>
              <a:t>Zalety: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❏"/>
            </a:pPr>
            <a:r>
              <a:rPr sz="1200" lang="pl"/>
              <a:t>mniej kodu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❏"/>
            </a:pPr>
            <a:r>
              <a:rPr sz="1200" lang="pl"/>
              <a:t>kod jest bardziej czytelny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pl"/>
              <a:t>Wady: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❏"/>
            </a:pPr>
            <a:r>
              <a:rPr sz="1200" lang="pl"/>
              <a:t>z powodu braku braces {} kod może stać się nieczytelny</a:t>
            </a:r>
          </a:p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❏"/>
            </a:pPr>
            <a:r>
              <a:rPr sz="1200" lang="pl"/>
              <a:t>trzeba poświęcić na początku czas na naukę składni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190900" x="2407600"/>
            <a:ext cy="3725699" cx="603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test = {}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beforeEach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test.basket = new Basket()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test.item = new Item 1001, "Macbook Air", "Superb computer", 799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item2 = new Item 1002, "Magic TrackPad", "Better than a mouse", 50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test.basket.add item2, 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describe "MyBasket Class",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describe "MyBasket", -&gt;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it "should be able to add item to a basket",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	# given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	priorCountVal = test.basket.distinctCount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	# when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	test.basket.add test.item,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	# then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	expect(test.basket.distinctCount).toEqual priorCountVal + 1</a:t>
            </a:r>
          </a:p>
          <a:p>
            <a:pPr>
              <a:spcBef>
                <a:spcPts val="0"/>
              </a:spcBef>
              <a:buNone/>
            </a:pPr>
            <a:r>
              <a:rPr sz="700" lang="pl"/>
              <a:t>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425" x="2751700"/>
            <a:ext cy="857250" cx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190900" x="2003525"/>
            <a:ext cy="3725699" cx="643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	it "should be able to update quantity when adding an item already in the basket",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given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 	priorCountVal = test.basket.getQuantity(1001)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when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 	test.basket.add test.item,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then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  	expect(test.basket.getQuantity(1001)).toEqual priorCountVal + 1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describe "getSpecificQuantityForItem",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	it "should be falsy for unknown item",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when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spQ4Item = test.basket.getSpecificQuantityForItem 12345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then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expect(spQ4Item).toBeFalsy()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	it "should return false if we pass string instead of an item",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when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spQ4Item = test.basket.getSpecificQuantityForItem "sfkjshdfkjhsd"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# then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pl">
                <a:latin typeface="Arial"/>
                <a:ea typeface="Arial"/>
                <a:cs typeface="Arial"/>
                <a:sym typeface="Arial"/>
              </a:rPr>
              <a:t>  	expect(spQ4Item).toBeFalsy()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425" x="2751700"/>
            <a:ext cy="857250" cx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Odnośniki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pl"/>
              <a:t>CoffeeScript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3"/>
              </a:rPr>
              <a:t>http://coffeescript.org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4"/>
              </a:rPr>
              <a:t>http://js2coffee.org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5"/>
              </a:rPr>
              <a:t>http://grails.org/plugin/coffee-asset-pipeline</a:t>
            </a:r>
          </a:p>
          <a:p>
            <a:pPr rt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6"/>
              </a:rPr>
              <a:t>https://efendibooks.com/minibooks/testing-with-coffeescript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7"/>
              </a:rPr>
              <a:t>http://coffeequery.blogspot.com/2012/01/lesson-1-jquery-animations-are.html</a:t>
            </a:r>
          </a:p>
          <a:p>
            <a:pPr rt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8"/>
              </a:rPr>
              <a:t>http://coffeescriptcookbook.com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b="1" sz="1200" lang="pl"/>
              <a:t>Jasmine</a:t>
            </a:r>
          </a:p>
          <a:p>
            <a:pPr rt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9"/>
              </a:rPr>
              <a:t>http://jasmine.github.io</a:t>
            </a:r>
          </a:p>
          <a:p>
            <a:pPr rt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10"/>
              </a:rPr>
              <a:t>http://coffeescriptcookbook.com/chapters/testing/testing_with_jasmine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rtl="0" lvl="0">
              <a:spcBef>
                <a:spcPts val="0"/>
              </a:spcBef>
              <a:buNone/>
            </a:pPr>
            <a:r>
              <a:rPr b="1" sz="1200" lang="pl"/>
              <a:t>Karma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200" lang="pl">
                <a:solidFill>
                  <a:schemeClr val="hlink"/>
                </a:solidFill>
                <a:hlinkClick r:id="rId11"/>
              </a:rPr>
              <a:t>http://karma-runner.github.io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Biblioteki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8375" x="4160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29448" x="972225"/>
            <a:ext cy="672250" cx="392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07850" x="972225"/>
            <a:ext cy="857250" cx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887194" x="943650"/>
            <a:ext cy="624879" cx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40925" x="5777800"/>
            <a:ext cy="1905000" cx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Co chcemy osiągnąć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just" rtl="0" lvl="0">
              <a:spcBef>
                <a:spcPts val="0"/>
              </a:spcBef>
              <a:buNone/>
            </a:pPr>
            <a:r>
              <a:rPr sz="1800" lang="pl"/>
              <a:t>Celem jest zapoznanie się z bibliotekami umożliwiającymi mniej problemowe i bardziej radosne rzeźbienie kodu w JavaScript,</a:t>
            </a:r>
            <a:br>
              <a:rPr sz="1800" lang="pl"/>
            </a:br>
            <a:r>
              <a:rPr sz="1800" lang="pl"/>
              <a:t>w oparciu o metodykę Test Driven Development.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>
            <a:hlinkClick r:id="rId5"/>
          </p:cNvPr>
          <p:cNvSpPr/>
          <p:nvPr/>
        </p:nvSpPr>
        <p:spPr>
          <a:xfrm>
            <a:off y="1364750" x="1953150"/>
            <a:ext cy="3657599" cx="48767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pl"/>
              <a:t>CoffeeScript napisany jest w … CoffeeScript </a:t>
            </a:r>
            <a:br>
              <a:rPr sz="1800" lang="pl"/>
            </a:br>
            <a:r>
              <a:rPr sz="1800" lang="pl"/>
              <a:t>za pomocą parsera Jison.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pl"/>
              <a:t>Kompilowamy do JS poprzez NodeJs lub w przeglądarce.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pl"/>
              <a:t>Składnia zbliżona do Ruby.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pl" i="1"/>
              <a:t>sudo npm install -g coffee-script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 i="1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pl"/>
              <a:t>UWAGA! Wcięcia mają znaczenie.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66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Funkcje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y="2098500" x="424275"/>
            <a:ext cy="5679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/>
              <a:t>square = (x) -&gt; x * 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2847425" x="424275"/>
            <a:ext cy="9792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/>
              <a:t>square = function(x) {</a:t>
            </a:r>
            <a:br>
              <a:rPr lang="pl"/>
            </a:br>
            <a:r>
              <a:rPr lang="pl"/>
              <a:t>  return x * x;</a:t>
            </a:r>
            <a:br>
              <a:rPr lang="pl"/>
            </a:br>
            <a:r>
              <a:rPr lang="pl"/>
              <a:t>};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Klasa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y="1711750" x="457125"/>
            <a:ext cy="31191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RecipeEntry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@TYP: "meal"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constructor: (@name)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save: (id)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alert "zostal zapisany wpis typu #{@TYP} o nazwie  #{@name}"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publish: (id) -&gt;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alert "zostal opublikowany wpis typu #{@TYP} o nazwie #{@name} o id #{id}"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 = new RecipeEntry "meal1"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nw.TYP = 'meal'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nw.save()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nw.publish(12)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Shape 89"/>
          <p:cNvSpPr/>
          <p:nvPr/>
        </p:nvSpPr>
        <p:spPr>
          <a:xfrm>
            <a:off y="1399025" x="4732800"/>
            <a:ext cy="3431700" cx="3953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RecipeEntry, nw;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RecipeEntry = (function() {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RecipeEntry.TYP = "meal";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function RecipeEntry(name) {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this.name = name;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RecipeEntry.prototype.save = function(id) {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alert("zostal zapisany wpis typu " + this.TYP + " o nazwie " + this.name);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RecipeEntry.prototype.publish = function(id) {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alert("zostal opublikowany wpis typu " + this.TYP + " o nazwie " + this.name + " o id " + id);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return RecipeEntry;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})();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 = new RecipeEntry("meal1");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nw.TYP = 'meal';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nw.save();</a:t>
            </a:r>
            <a:b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8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nw.publish(12);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pl"/>
              <a:t>Konkatenacja ciągów i zmiennych</a:t>
            </a:r>
            <a:r>
              <a:rPr lang="pl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y="2098550" x="457125"/>
            <a:ext cy="9216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author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"Wittgenstein"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quote 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"A picture is a fact. -- #{ author }"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sentence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"#{ 22 / 7 } is a decent approximation of π"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3258925" x="457350"/>
            <a:ext cy="10863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pl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author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quote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sentence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author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"Wittgenstein"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quote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"A picture is a fact. -- "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author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sentence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100" lang="pl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22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sz="1100" lang="pl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100" lang="pl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" is a decent approximation of π"</a:t>
            </a:r>
            <a:r>
              <a:rPr sz="1100" lang="pl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l"/>
              <a:t>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pl"/>
              <a:t>Instrukcje warunkowe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962" x="1795200"/>
            <a:ext cy="733425" cx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y="2098550" x="457125"/>
            <a:ext cy="9216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alert "I knew it!" if elvis?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y="3258925" x="457350"/>
            <a:ext cy="1086300" cx="8229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(typeof elvis !== "undefined" &amp;&amp; elvis !== null) {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alert("I knew it!");</a:t>
            </a:r>
            <a:b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p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