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2" r:id="rId4"/>
    <p:sldId id="260" r:id="rId5"/>
    <p:sldId id="265" r:id="rId6"/>
    <p:sldId id="263" r:id="rId7"/>
    <p:sldId id="272" r:id="rId8"/>
    <p:sldId id="276" r:id="rId9"/>
    <p:sldId id="267" r:id="rId10"/>
    <p:sldId id="277" r:id="rId11"/>
    <p:sldId id="278" r:id="rId12"/>
    <p:sldId id="279" r:id="rId13"/>
    <p:sldId id="268" r:id="rId14"/>
    <p:sldId id="271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62CBB-7985-4400-91D0-9E22E63239B4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B4B2-442F-41DC-9CC3-4528036994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75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1B4B2-442F-41DC-9CC3-45280369941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306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4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5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60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22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124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25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2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9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0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1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4CFA-F5F5-4A35-AAD6-2C67ED5857CB}" type="datetimeFigureOut">
              <a:rPr lang="pl-PL" smtClean="0"/>
              <a:t>2015-05-24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F289-F437-4431-BFB4-F2690F3235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36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07524" y="823782"/>
            <a:ext cx="9144000" cy="764746"/>
          </a:xfrm>
        </p:spPr>
        <p:txBody>
          <a:bodyPr>
            <a:normAutofit/>
          </a:bodyPr>
          <a:lstStyle/>
          <a:p>
            <a:r>
              <a:rPr lang="pl-PL" sz="4400" b="1" dirty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Android</a:t>
            </a:r>
            <a:r>
              <a:rPr lang="pl-PL" sz="3600" b="1" dirty="0" smtClean="0">
                <a:solidFill>
                  <a:srgbClr val="2E9F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l-PL" sz="4400" b="1" dirty="0" err="1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endParaRPr lang="pl-PL" sz="44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1680602"/>
            <a:ext cx="9144000" cy="2652415"/>
          </a:xfrm>
        </p:spPr>
        <p:txBody>
          <a:bodyPr>
            <a:normAutofit fontScale="92500" lnSpcReduction="20000"/>
          </a:bodyPr>
          <a:lstStyle/>
          <a:p>
            <a:r>
              <a:rPr lang="pl-PL" sz="3000" b="1" dirty="0">
                <a:solidFill>
                  <a:srgbClr val="2E9F99"/>
                </a:solidFill>
                <a:ea typeface="+mj-ea"/>
                <a:cs typeface="Aharoni" panose="02010803020104030203" pitchFamily="2" charset="-79"/>
              </a:rPr>
              <a:t>Tworzenie „ubieralnych” aplikacji</a:t>
            </a:r>
          </a:p>
          <a:p>
            <a:endParaRPr lang="pl-PL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l-PL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l-PL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l-PL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l-PL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l-PL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Tomasz Konieczny</a:t>
            </a:r>
            <a:endParaRPr lang="pl-PL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20" y="2367303"/>
            <a:ext cx="2815715" cy="440681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057402" y="1548068"/>
            <a:ext cx="7803291" cy="5766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5" y="2312814"/>
            <a:ext cx="2084221" cy="444714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81" y="4919337"/>
            <a:ext cx="1537532" cy="4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6624593" y="2016489"/>
            <a:ext cx="1666875" cy="170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838200" y="1548075"/>
            <a:ext cx="10591799" cy="2765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rgbClr val="2E9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FrameLayout</a:t>
            </a:r>
            <a:endParaRPr lang="pl-PL" sz="1400" b="1" dirty="0">
              <a:solidFill>
                <a:srgbClr val="2E9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Aplikacje 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224793" y="1017610"/>
            <a:ext cx="521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1" dirty="0" smtClean="0">
                <a:solidFill>
                  <a:srgbClr val="2E9F99"/>
                </a:solidFill>
              </a:rPr>
              <a:t>Interfejs użytkownika </a:t>
            </a:r>
            <a:r>
              <a:rPr lang="pl-PL" sz="1200" b="1" dirty="0" smtClean="0">
                <a:solidFill>
                  <a:srgbClr val="2E9F99"/>
                </a:solidFill>
              </a:rPr>
              <a:t>[2]</a:t>
            </a:r>
            <a:endParaRPr lang="pl-PL" sz="1600" b="1" dirty="0">
              <a:solidFill>
                <a:srgbClr val="2E9F99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3833768" y="2017276"/>
            <a:ext cx="1666875" cy="170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6624593" y="2016489"/>
            <a:ext cx="1666875" cy="17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Strzałka w prawo 25"/>
          <p:cNvSpPr/>
          <p:nvPr/>
        </p:nvSpPr>
        <p:spPr>
          <a:xfrm>
            <a:off x="5633992" y="2794709"/>
            <a:ext cx="847725" cy="149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zaokrąglony 27"/>
          <p:cNvSpPr/>
          <p:nvPr/>
        </p:nvSpPr>
        <p:spPr>
          <a:xfrm>
            <a:off x="838200" y="3992371"/>
            <a:ext cx="10591799" cy="285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>
                <a:solidFill>
                  <a:srgbClr val="2E9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BoxInsetLayout</a:t>
            </a:r>
            <a:endParaRPr lang="pl-PL" sz="1400" b="1" dirty="0">
              <a:solidFill>
                <a:srgbClr val="2E9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3833767" y="4471829"/>
            <a:ext cx="1666875" cy="170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042942" y="4472616"/>
            <a:ext cx="1666875" cy="170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Elipsa 30"/>
          <p:cNvSpPr/>
          <p:nvPr/>
        </p:nvSpPr>
        <p:spPr>
          <a:xfrm>
            <a:off x="3833767" y="4471829"/>
            <a:ext cx="1666875" cy="17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trzałka w prawo 31"/>
          <p:cNvSpPr/>
          <p:nvPr/>
        </p:nvSpPr>
        <p:spPr>
          <a:xfrm>
            <a:off x="2843166" y="5250049"/>
            <a:ext cx="847725" cy="149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w prawo 32"/>
          <p:cNvSpPr/>
          <p:nvPr/>
        </p:nvSpPr>
        <p:spPr>
          <a:xfrm>
            <a:off x="5610225" y="5251481"/>
            <a:ext cx="847725" cy="149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Elipsa 34"/>
          <p:cNvSpPr/>
          <p:nvPr/>
        </p:nvSpPr>
        <p:spPr>
          <a:xfrm>
            <a:off x="6624593" y="4471829"/>
            <a:ext cx="1666875" cy="17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6819900" y="4462304"/>
            <a:ext cx="1276350" cy="1715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Strzałka w prawo 35"/>
          <p:cNvSpPr/>
          <p:nvPr/>
        </p:nvSpPr>
        <p:spPr>
          <a:xfrm>
            <a:off x="8486775" y="5251481"/>
            <a:ext cx="847725" cy="149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Elipsa 36"/>
          <p:cNvSpPr/>
          <p:nvPr/>
        </p:nvSpPr>
        <p:spPr>
          <a:xfrm>
            <a:off x="9501143" y="4471829"/>
            <a:ext cx="1666875" cy="17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/>
          <p:cNvSpPr/>
          <p:nvPr/>
        </p:nvSpPr>
        <p:spPr>
          <a:xfrm>
            <a:off x="9705975" y="4781551"/>
            <a:ext cx="1238250" cy="1114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7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23"/>
          <p:cNvSpPr/>
          <p:nvPr/>
        </p:nvSpPr>
        <p:spPr>
          <a:xfrm>
            <a:off x="838200" y="1548075"/>
            <a:ext cx="10591799" cy="2765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 err="1" smtClean="0">
                <a:solidFill>
                  <a:srgbClr val="2E9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WatchViewStub</a:t>
            </a:r>
            <a:endParaRPr lang="pl-PL" sz="1400" b="1" dirty="0">
              <a:solidFill>
                <a:srgbClr val="2E9F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Aplikacje 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224793" y="1017610"/>
            <a:ext cx="521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1" dirty="0" smtClean="0">
                <a:solidFill>
                  <a:srgbClr val="2E9F99"/>
                </a:solidFill>
              </a:rPr>
              <a:t>Interfejs użytkownika </a:t>
            </a:r>
            <a:r>
              <a:rPr lang="pl-PL" sz="1200" b="1" dirty="0" smtClean="0">
                <a:solidFill>
                  <a:srgbClr val="2E9F99"/>
                </a:solidFill>
              </a:rPr>
              <a:t>[3]</a:t>
            </a:r>
            <a:endParaRPr lang="pl-PL" sz="1600" b="1" dirty="0">
              <a:solidFill>
                <a:srgbClr val="2E9F99"/>
              </a:solidFill>
            </a:endParaRPr>
          </a:p>
        </p:txBody>
      </p:sp>
      <p:sp>
        <p:nvSpPr>
          <p:cNvPr id="39" name="Prostokąt 38"/>
          <p:cNvSpPr/>
          <p:nvPr/>
        </p:nvSpPr>
        <p:spPr>
          <a:xfrm>
            <a:off x="1552575" y="2512450"/>
            <a:ext cx="3595643" cy="3516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Elipsa 39"/>
          <p:cNvSpPr/>
          <p:nvPr/>
        </p:nvSpPr>
        <p:spPr>
          <a:xfrm>
            <a:off x="6667500" y="2512450"/>
            <a:ext cx="3595643" cy="35168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dk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624877" y="20741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rectLayout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pole tekstowe 41"/>
          <p:cNvSpPr txBox="1"/>
          <p:nvPr/>
        </p:nvSpPr>
        <p:spPr>
          <a:xfrm>
            <a:off x="7676483" y="207413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roundLayout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673995" y="4753553"/>
            <a:ext cx="3352799" cy="615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Button</a:t>
            </a:r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1673996" y="2684371"/>
            <a:ext cx="3352799" cy="1847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TextView</a:t>
            </a:r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1676400" y="5562412"/>
            <a:ext cx="3352799" cy="27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40%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1673996" y="5562412"/>
            <a:ext cx="1193029" cy="27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Wycinek koła 9"/>
          <p:cNvSpPr/>
          <p:nvPr/>
        </p:nvSpPr>
        <p:spPr>
          <a:xfrm>
            <a:off x="6781800" y="2606803"/>
            <a:ext cx="3371850" cy="3316960"/>
          </a:xfrm>
          <a:prstGeom prst="pi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0" name="Elipsa 49"/>
          <p:cNvSpPr/>
          <p:nvPr/>
        </p:nvSpPr>
        <p:spPr>
          <a:xfrm>
            <a:off x="6921270" y="2703421"/>
            <a:ext cx="3114359" cy="31212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dk1"/>
              </a:solidFill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7374751" y="3255164"/>
            <a:ext cx="2207399" cy="926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TextView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7880913" y="4320182"/>
            <a:ext cx="1195071" cy="1172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Button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4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Aplikacje 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224793" y="1017610"/>
            <a:ext cx="521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1" dirty="0">
                <a:solidFill>
                  <a:srgbClr val="2E9F99"/>
                </a:solidFill>
              </a:rPr>
              <a:t>Synchronizacja danych i komunikacja</a:t>
            </a:r>
          </a:p>
        </p:txBody>
      </p:sp>
      <p:sp>
        <p:nvSpPr>
          <p:cNvPr id="12" name="Prostokąt zaokrąglony 11"/>
          <p:cNvSpPr/>
          <p:nvPr/>
        </p:nvSpPr>
        <p:spPr>
          <a:xfrm>
            <a:off x="2654882" y="2324123"/>
            <a:ext cx="2192277" cy="6258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Handheld </a:t>
            </a:r>
            <a:r>
              <a:rPr lang="pl-PL" b="1" dirty="0" err="1" smtClean="0"/>
              <a:t>App</a:t>
            </a:r>
            <a:endParaRPr lang="pl-PL" b="1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1699014" y="3642984"/>
            <a:ext cx="1667434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pl-PL" sz="1200" b="1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 v4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Prostokąt zaokrąglony 23"/>
          <p:cNvSpPr/>
          <p:nvPr/>
        </p:nvSpPr>
        <p:spPr>
          <a:xfrm>
            <a:off x="5254032" y="3642984"/>
            <a:ext cx="1667434" cy="457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Google Play Services</a:t>
            </a:r>
            <a:endParaRPr lang="pl-PL" sz="1200" b="1" dirty="0"/>
          </a:p>
        </p:txBody>
      </p:sp>
      <p:sp>
        <p:nvSpPr>
          <p:cNvPr id="25" name="Prostokąt zaokrąglony 24"/>
          <p:cNvSpPr/>
          <p:nvPr/>
        </p:nvSpPr>
        <p:spPr>
          <a:xfrm>
            <a:off x="5254032" y="4926410"/>
            <a:ext cx="1667434" cy="457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 smtClean="0">
                <a:solidFill>
                  <a:schemeClr val="tx1"/>
                </a:solidFill>
              </a:rPr>
              <a:t>Wearable</a:t>
            </a:r>
            <a:endParaRPr lang="pl-PL" sz="1200" b="1" dirty="0">
              <a:solidFill>
                <a:schemeClr val="tx1"/>
              </a:solidFill>
            </a:endParaRPr>
          </a:p>
        </p:txBody>
      </p:sp>
      <p:sp>
        <p:nvSpPr>
          <p:cNvPr id="26" name="Prostokąt zaokrąglony 25"/>
          <p:cNvSpPr/>
          <p:nvPr/>
        </p:nvSpPr>
        <p:spPr>
          <a:xfrm>
            <a:off x="456238" y="4926410"/>
            <a:ext cx="1924093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>
                <a:solidFill>
                  <a:schemeClr val="bg1">
                    <a:lumMod val="65000"/>
                  </a:schemeClr>
                </a:solidFill>
              </a:rPr>
              <a:t>NotificationManagerCompat</a:t>
            </a:r>
            <a:endParaRPr lang="pl-PL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2727937" y="4926410"/>
            <a:ext cx="1470036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 smtClean="0">
                <a:solidFill>
                  <a:schemeClr val="bg1">
                    <a:lumMod val="65000"/>
                  </a:schemeClr>
                </a:solidFill>
              </a:rPr>
              <a:t>NotificationCompat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Łącznik prosty ze strzałką 28"/>
          <p:cNvCxnSpPr>
            <a:stCxn id="26" idx="0"/>
            <a:endCxn id="16" idx="2"/>
          </p:cNvCxnSpPr>
          <p:nvPr/>
        </p:nvCxnSpPr>
        <p:spPr>
          <a:xfrm flipV="1">
            <a:off x="1418285" y="4100182"/>
            <a:ext cx="1114446" cy="8262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27" idx="0"/>
            <a:endCxn id="16" idx="2"/>
          </p:cNvCxnSpPr>
          <p:nvPr/>
        </p:nvCxnSpPr>
        <p:spPr>
          <a:xfrm flipH="1" flipV="1">
            <a:off x="2532731" y="4100182"/>
            <a:ext cx="930224" cy="8262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stCxn id="25" idx="0"/>
            <a:endCxn id="24" idx="2"/>
          </p:cNvCxnSpPr>
          <p:nvPr/>
        </p:nvCxnSpPr>
        <p:spPr>
          <a:xfrm flipV="1">
            <a:off x="6087749" y="4100182"/>
            <a:ext cx="0" cy="82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16" idx="0"/>
            <a:endCxn id="12" idx="2"/>
          </p:cNvCxnSpPr>
          <p:nvPr/>
        </p:nvCxnSpPr>
        <p:spPr>
          <a:xfrm flipV="1">
            <a:off x="2532731" y="2949944"/>
            <a:ext cx="1218290" cy="6930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24" idx="1"/>
            <a:endCxn id="12" idx="2"/>
          </p:cNvCxnSpPr>
          <p:nvPr/>
        </p:nvCxnSpPr>
        <p:spPr>
          <a:xfrm flipH="1" flipV="1">
            <a:off x="3751021" y="2949944"/>
            <a:ext cx="1503011" cy="92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rostokąt zaokrąglony 19"/>
          <p:cNvSpPr/>
          <p:nvPr/>
        </p:nvSpPr>
        <p:spPr>
          <a:xfrm>
            <a:off x="7292093" y="2333271"/>
            <a:ext cx="2192277" cy="6258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 smtClean="0"/>
              <a:t>Wearable</a:t>
            </a:r>
            <a:r>
              <a:rPr lang="pl-PL" b="1" dirty="0" smtClean="0"/>
              <a:t> </a:t>
            </a:r>
            <a:r>
              <a:rPr lang="pl-PL" b="1" dirty="0" err="1" smtClean="0"/>
              <a:t>App</a:t>
            </a:r>
            <a:endParaRPr lang="pl-PL" b="1" dirty="0"/>
          </a:p>
        </p:txBody>
      </p:sp>
      <p:cxnSp>
        <p:nvCxnSpPr>
          <p:cNvPr id="8" name="Łącznik prosty ze strzałką 7"/>
          <p:cNvCxnSpPr>
            <a:stCxn id="24" idx="3"/>
            <a:endCxn id="20" idx="2"/>
          </p:cNvCxnSpPr>
          <p:nvPr/>
        </p:nvCxnSpPr>
        <p:spPr>
          <a:xfrm flipV="1">
            <a:off x="6921466" y="2959092"/>
            <a:ext cx="1466766" cy="91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trzałka w prawo 34"/>
          <p:cNvSpPr/>
          <p:nvPr/>
        </p:nvSpPr>
        <p:spPr>
          <a:xfrm rot="10800000">
            <a:off x="4847158" y="2571021"/>
            <a:ext cx="2444935" cy="15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zaokrąglony 43"/>
          <p:cNvSpPr/>
          <p:nvPr/>
        </p:nvSpPr>
        <p:spPr>
          <a:xfrm>
            <a:off x="8622333" y="3687546"/>
            <a:ext cx="1947030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pl-PL" sz="1200" b="1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sz="1200" b="1" dirty="0" err="1" smtClean="0">
                <a:solidFill>
                  <a:schemeClr val="bg1">
                    <a:lumMod val="65000"/>
                  </a:schemeClr>
                </a:solidFill>
              </a:rPr>
              <a:t>Wearable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Łącznik prosty ze strzałką 44"/>
          <p:cNvCxnSpPr>
            <a:stCxn id="44" idx="0"/>
            <a:endCxn id="20" idx="2"/>
          </p:cNvCxnSpPr>
          <p:nvPr/>
        </p:nvCxnSpPr>
        <p:spPr>
          <a:xfrm flipH="1" flipV="1">
            <a:off x="8388232" y="2959092"/>
            <a:ext cx="1207616" cy="728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Prostokąt zaokrąglony 48"/>
          <p:cNvSpPr/>
          <p:nvPr/>
        </p:nvSpPr>
        <p:spPr>
          <a:xfrm>
            <a:off x="8123074" y="4745640"/>
            <a:ext cx="715488" cy="277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l-PL" sz="1200" b="1" dirty="0" err="1" smtClean="0">
                <a:solidFill>
                  <a:schemeClr val="bg1">
                    <a:lumMod val="65000"/>
                  </a:schemeClr>
                </a:solidFill>
              </a:rPr>
              <a:t>iew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Prostokąt zaokrąglony 49"/>
          <p:cNvSpPr/>
          <p:nvPr/>
        </p:nvSpPr>
        <p:spPr>
          <a:xfrm>
            <a:off x="8123074" y="5137543"/>
            <a:ext cx="1039990" cy="277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ragment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Prostokąt zaokrąglony 50"/>
          <p:cNvSpPr/>
          <p:nvPr/>
        </p:nvSpPr>
        <p:spPr>
          <a:xfrm>
            <a:off x="10512567" y="4732401"/>
            <a:ext cx="784083" cy="277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ctivity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Prostokąt zaokrąglony 51"/>
          <p:cNvSpPr/>
          <p:nvPr/>
        </p:nvSpPr>
        <p:spPr>
          <a:xfrm>
            <a:off x="10256660" y="5130300"/>
            <a:ext cx="1039990" cy="277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Adapter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Łącznik prosty ze strzałką 53"/>
          <p:cNvCxnSpPr>
            <a:stCxn id="49" idx="0"/>
          </p:cNvCxnSpPr>
          <p:nvPr/>
        </p:nvCxnSpPr>
        <p:spPr>
          <a:xfrm flipV="1">
            <a:off x="8480818" y="4144744"/>
            <a:ext cx="475972" cy="6008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 flipV="1">
            <a:off x="9044593" y="4144744"/>
            <a:ext cx="503975" cy="9855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Łącznik prosty ze strzałką 57"/>
          <p:cNvCxnSpPr>
            <a:stCxn id="51" idx="0"/>
          </p:cNvCxnSpPr>
          <p:nvPr/>
        </p:nvCxnSpPr>
        <p:spPr>
          <a:xfrm flipH="1" flipV="1">
            <a:off x="10380087" y="4144744"/>
            <a:ext cx="524522" cy="58765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/>
          <p:nvPr/>
        </p:nvCxnSpPr>
        <p:spPr>
          <a:xfrm flipH="1" flipV="1">
            <a:off x="9810214" y="4144744"/>
            <a:ext cx="504311" cy="9855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Prostokąt zaokrąglony 32"/>
          <p:cNvSpPr/>
          <p:nvPr/>
        </p:nvSpPr>
        <p:spPr>
          <a:xfrm>
            <a:off x="2727937" y="5966492"/>
            <a:ext cx="1470036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>
                <a:solidFill>
                  <a:schemeClr val="bg1">
                    <a:lumMod val="65000"/>
                  </a:schemeClr>
                </a:solidFill>
              </a:rPr>
              <a:t>WearableExtender</a:t>
            </a:r>
            <a:endParaRPr lang="pl-PL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4" name="Łącznik prosty ze strzałką 33"/>
          <p:cNvCxnSpPr>
            <a:stCxn id="33" idx="0"/>
          </p:cNvCxnSpPr>
          <p:nvPr/>
        </p:nvCxnSpPr>
        <p:spPr>
          <a:xfrm flipV="1">
            <a:off x="3462955" y="5368863"/>
            <a:ext cx="0" cy="5976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ostokąt 159"/>
          <p:cNvSpPr/>
          <p:nvPr/>
        </p:nvSpPr>
        <p:spPr>
          <a:xfrm>
            <a:off x="666825" y="2036712"/>
            <a:ext cx="10270663" cy="3590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Aplikacje 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10857840" y="6419488"/>
            <a:ext cx="1719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http://motorola.com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224793" y="1017610"/>
            <a:ext cx="521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1" dirty="0" smtClean="0">
                <a:solidFill>
                  <a:srgbClr val="2E9F99"/>
                </a:solidFill>
              </a:rPr>
              <a:t>Synchronizacja danych i komunikacja [2]</a:t>
            </a: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304" y="3208875"/>
            <a:ext cx="1485550" cy="148555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1" y="2105516"/>
            <a:ext cx="3496920" cy="3496920"/>
          </a:xfrm>
          <a:prstGeom prst="rect">
            <a:avLst/>
          </a:prstGeom>
        </p:spPr>
      </p:pic>
      <p:sp>
        <p:nvSpPr>
          <p:cNvPr id="17" name="Prostokąt zaokrąglony 16"/>
          <p:cNvSpPr/>
          <p:nvPr/>
        </p:nvSpPr>
        <p:spPr>
          <a:xfrm>
            <a:off x="3469920" y="3737890"/>
            <a:ext cx="1707999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Wearable</a:t>
            </a:r>
            <a:r>
              <a:rPr lang="pl-PL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API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rostokąt zaokrąglony 19"/>
          <p:cNvSpPr/>
          <p:nvPr/>
        </p:nvSpPr>
        <p:spPr>
          <a:xfrm>
            <a:off x="6319132" y="2753322"/>
            <a:ext cx="1694822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l-PL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rostokąt zaokrąglony 20"/>
          <p:cNvSpPr/>
          <p:nvPr/>
        </p:nvSpPr>
        <p:spPr>
          <a:xfrm>
            <a:off x="6323394" y="4779172"/>
            <a:ext cx="1699696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lang="pl-PL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Prostokąt zaokrąglony 27"/>
          <p:cNvSpPr/>
          <p:nvPr/>
        </p:nvSpPr>
        <p:spPr>
          <a:xfrm>
            <a:off x="9062270" y="2753322"/>
            <a:ext cx="1739117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Prostokąt zaokrąglony 28"/>
          <p:cNvSpPr/>
          <p:nvPr/>
        </p:nvSpPr>
        <p:spPr>
          <a:xfrm>
            <a:off x="6317220" y="3739253"/>
            <a:ext cx="1698645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Wearable</a:t>
            </a:r>
            <a:r>
              <a:rPr lang="pl-PL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Prostokąt zaokrąglony 29"/>
          <p:cNvSpPr/>
          <p:nvPr/>
        </p:nvSpPr>
        <p:spPr>
          <a:xfrm>
            <a:off x="9118723" y="4782763"/>
            <a:ext cx="1739117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Łącznik prosty 33"/>
          <p:cNvCxnSpPr/>
          <p:nvPr/>
        </p:nvCxnSpPr>
        <p:spPr>
          <a:xfrm flipH="1">
            <a:off x="5421788" y="1717352"/>
            <a:ext cx="22748" cy="45227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endCxn id="17" idx="1"/>
          </p:cNvCxnSpPr>
          <p:nvPr/>
        </p:nvCxnSpPr>
        <p:spPr>
          <a:xfrm flipV="1">
            <a:off x="3019425" y="3914567"/>
            <a:ext cx="450495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Łącznik prosty ze strzałką 136"/>
          <p:cNvCxnSpPr>
            <a:stCxn id="17" idx="3"/>
            <a:endCxn id="29" idx="1"/>
          </p:cNvCxnSpPr>
          <p:nvPr/>
        </p:nvCxnSpPr>
        <p:spPr>
          <a:xfrm>
            <a:off x="5177919" y="3914567"/>
            <a:ext cx="1139301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Łącznik prosty ze strzałką 143"/>
          <p:cNvCxnSpPr>
            <a:stCxn id="20" idx="2"/>
            <a:endCxn id="29" idx="0"/>
          </p:cNvCxnSpPr>
          <p:nvPr/>
        </p:nvCxnSpPr>
        <p:spPr>
          <a:xfrm>
            <a:off x="7166543" y="3106676"/>
            <a:ext cx="0" cy="632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Łącznik prosty ze strzałką 144"/>
          <p:cNvCxnSpPr>
            <a:stCxn id="29" idx="2"/>
            <a:endCxn id="21" idx="0"/>
          </p:cNvCxnSpPr>
          <p:nvPr/>
        </p:nvCxnSpPr>
        <p:spPr>
          <a:xfrm>
            <a:off x="7166543" y="4092607"/>
            <a:ext cx="6699" cy="686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Łącznik prosty ze strzałką 147"/>
          <p:cNvCxnSpPr>
            <a:stCxn id="21" idx="3"/>
            <a:endCxn id="30" idx="1"/>
          </p:cNvCxnSpPr>
          <p:nvPr/>
        </p:nvCxnSpPr>
        <p:spPr>
          <a:xfrm>
            <a:off x="8023090" y="4955849"/>
            <a:ext cx="1095633" cy="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Łącznik prosty ze strzałką 152"/>
          <p:cNvCxnSpPr>
            <a:stCxn id="20" idx="3"/>
            <a:endCxn id="28" idx="1"/>
          </p:cNvCxnSpPr>
          <p:nvPr/>
        </p:nvCxnSpPr>
        <p:spPr>
          <a:xfrm>
            <a:off x="8013954" y="2929999"/>
            <a:ext cx="1048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pole tekstowe 160"/>
          <p:cNvSpPr txBox="1"/>
          <p:nvPr/>
        </p:nvSpPr>
        <p:spPr>
          <a:xfrm>
            <a:off x="5468869" y="2027347"/>
            <a:ext cx="15307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Wearable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API</a:t>
            </a: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412621" y="2493118"/>
            <a:ext cx="243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b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  <a:t>L</a:t>
            </a:r>
            <a:b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  <a:t>U</a:t>
            </a:r>
            <a:b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  <a:t>E</a:t>
            </a:r>
            <a:b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b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  <a:t>O</a:t>
            </a:r>
            <a:b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pl-PL" b="1" dirty="0" err="1" smtClean="0">
                <a:solidFill>
                  <a:schemeClr val="bg1">
                    <a:lumMod val="75000"/>
                  </a:schemeClr>
                </a:solidFill>
              </a:rPr>
              <a:t>O</a:t>
            </a:r>
            <a:endParaRPr lang="pl-PL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pl-PL" b="1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</a:p>
          <a:p>
            <a:pPr algn="ctr"/>
            <a:r>
              <a:rPr lang="pl-PL" b="1" dirty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748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07524" y="823782"/>
            <a:ext cx="9144000" cy="764746"/>
          </a:xfrm>
        </p:spPr>
        <p:txBody>
          <a:bodyPr>
            <a:normAutofit/>
          </a:bodyPr>
          <a:lstStyle/>
          <a:p>
            <a:r>
              <a:rPr lang="pl-PL" sz="4400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Pytania</a:t>
            </a:r>
            <a:endParaRPr lang="pl-PL" sz="44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87047" y="651708"/>
            <a:ext cx="9144000" cy="2652415"/>
          </a:xfrm>
        </p:spPr>
        <p:txBody>
          <a:bodyPr>
            <a:normAutofit fontScale="92500" lnSpcReduction="20000"/>
          </a:bodyPr>
          <a:lstStyle/>
          <a:p>
            <a:endParaRPr lang="pl-PL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l-PL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l-PL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l-PL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l-PL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l-PL" sz="3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Tomasz Konieczny</a:t>
            </a:r>
          </a:p>
          <a:p>
            <a:r>
              <a:rPr lang="pl-PL" sz="2200" b="1" dirty="0" smtClean="0">
                <a:solidFill>
                  <a:srgbClr val="2E9F99"/>
                </a:solidFill>
                <a:cs typeface="Aharoni" panose="02010803020104030203" pitchFamily="2" charset="-79"/>
              </a:rPr>
              <a:t>tomasz.konieczny@stxnext.pl</a:t>
            </a:r>
            <a:endParaRPr lang="pl-PL" sz="2200" b="1" dirty="0">
              <a:solidFill>
                <a:srgbClr val="2E9F99"/>
              </a:solidFill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20" y="2367303"/>
            <a:ext cx="2815715" cy="440681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057402" y="1548068"/>
            <a:ext cx="7803291" cy="5766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3" y="2326975"/>
            <a:ext cx="2084221" cy="444714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94" y="4178806"/>
            <a:ext cx="3040224" cy="8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66" y="1548075"/>
            <a:ext cx="2865165" cy="328300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r>
              <a:rPr lang="pl-PL" b="1" dirty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5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9" y="2077183"/>
            <a:ext cx="2520133" cy="2520133"/>
          </a:xfrm>
          <a:prstGeom prst="rect">
            <a:avLst/>
          </a:prstGeom>
        </p:spPr>
      </p:pic>
      <p:sp>
        <p:nvSpPr>
          <p:cNvPr id="14" name="pole tekstowe 13"/>
          <p:cNvSpPr txBox="1"/>
          <p:nvPr/>
        </p:nvSpPr>
        <p:spPr>
          <a:xfrm>
            <a:off x="10836506" y="6178339"/>
            <a:ext cx="11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http://motorola.com</a:t>
            </a:r>
          </a:p>
          <a:p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http://asus.com</a:t>
            </a:r>
            <a:b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http://lg.com</a:t>
            </a:r>
          </a:p>
          <a:p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http://sony.com</a:t>
            </a:r>
            <a:endParaRPr lang="pl-PL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30" y="1425146"/>
            <a:ext cx="2468880" cy="3291840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1372780" y="4733764"/>
            <a:ext cx="1185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Motorola</a:t>
            </a:r>
            <a:b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</a:t>
            </a:r>
            <a:endParaRPr lang="pl-P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3862792" y="4733764"/>
            <a:ext cx="1247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Asus</a:t>
            </a:r>
            <a: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ZenWatch</a:t>
            </a:r>
            <a:endParaRPr lang="pl-P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8724197" y="4733764"/>
            <a:ext cx="168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Sony </a:t>
            </a:r>
            <a:b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SmartWatch</a:t>
            </a:r>
            <a: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endParaRPr lang="pl-P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613855" y="4733764"/>
            <a:ext cx="1064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</a:t>
            </a:r>
            <a:b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R</a:t>
            </a:r>
            <a:endParaRPr lang="pl-P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Obraz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02" y="2191560"/>
            <a:ext cx="3472118" cy="2352080"/>
          </a:xfrm>
          <a:prstGeom prst="rect">
            <a:avLst/>
          </a:prstGeom>
        </p:spPr>
      </p:pic>
      <p:sp>
        <p:nvSpPr>
          <p:cNvPr id="23" name="pole tekstowe 22"/>
          <p:cNvSpPr txBox="1"/>
          <p:nvPr/>
        </p:nvSpPr>
        <p:spPr>
          <a:xfrm>
            <a:off x="2902976" y="1020440"/>
            <a:ext cx="1875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rgbClr val="2E9F99"/>
                </a:solidFill>
              </a:rPr>
              <a:t>Z czym to się nosi?</a:t>
            </a:r>
            <a:endParaRPr lang="pl-PL" sz="1600" b="1" dirty="0">
              <a:solidFill>
                <a:srgbClr val="2E9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r>
              <a:rPr lang="pl-PL" b="1" dirty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5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2902976" y="1020440"/>
            <a:ext cx="1875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rgbClr val="2E9F99"/>
                </a:solidFill>
              </a:rPr>
              <a:t>Z czym to się nosi?</a:t>
            </a:r>
            <a:endParaRPr lang="pl-PL" sz="1600" b="1" dirty="0">
              <a:solidFill>
                <a:srgbClr val="2E9F99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51" y="2296817"/>
            <a:ext cx="1971178" cy="2838496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6" y="2335995"/>
            <a:ext cx="1918064" cy="276014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56" y="2317797"/>
            <a:ext cx="1942039" cy="2796536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61" y="2335995"/>
            <a:ext cx="1875024" cy="2700034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20" y="2288219"/>
            <a:ext cx="1983119" cy="2855692"/>
          </a:xfrm>
          <a:prstGeom prst="rect">
            <a:avLst/>
          </a:prstGeom>
        </p:spPr>
      </p:pic>
      <p:sp>
        <p:nvSpPr>
          <p:cNvPr id="12" name="Strzałka w prawo 11"/>
          <p:cNvSpPr/>
          <p:nvPr/>
        </p:nvSpPr>
        <p:spPr>
          <a:xfrm>
            <a:off x="675431" y="4721009"/>
            <a:ext cx="10564687" cy="230149"/>
          </a:xfrm>
          <a:prstGeom prst="rightArrow">
            <a:avLst/>
          </a:prstGeom>
          <a:solidFill>
            <a:srgbClr val="2E9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prawo 19"/>
          <p:cNvSpPr/>
          <p:nvPr/>
        </p:nvSpPr>
        <p:spPr>
          <a:xfrm>
            <a:off x="7136992" y="4720928"/>
            <a:ext cx="2088119" cy="230149"/>
          </a:xfrm>
          <a:prstGeom prst="rightArrow">
            <a:avLst/>
          </a:prstGeom>
          <a:solidFill>
            <a:srgbClr val="2E9F9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prawo 20"/>
          <p:cNvSpPr/>
          <p:nvPr/>
        </p:nvSpPr>
        <p:spPr>
          <a:xfrm>
            <a:off x="4880882" y="4722089"/>
            <a:ext cx="2311747" cy="230149"/>
          </a:xfrm>
          <a:prstGeom prst="rightArrow">
            <a:avLst/>
          </a:prstGeom>
          <a:solidFill>
            <a:srgbClr val="2E9F9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 w prawo 21"/>
          <p:cNvSpPr/>
          <p:nvPr/>
        </p:nvSpPr>
        <p:spPr>
          <a:xfrm>
            <a:off x="2512367" y="4724980"/>
            <a:ext cx="2417835" cy="230149"/>
          </a:xfrm>
          <a:prstGeom prst="rightArrow">
            <a:avLst/>
          </a:prstGeom>
          <a:solidFill>
            <a:srgbClr val="2E9F9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trzałka w prawo 22"/>
          <p:cNvSpPr/>
          <p:nvPr/>
        </p:nvSpPr>
        <p:spPr>
          <a:xfrm>
            <a:off x="565526" y="4717038"/>
            <a:ext cx="2174114" cy="230149"/>
          </a:xfrm>
          <a:prstGeom prst="rightArrow">
            <a:avLst/>
          </a:prstGeom>
          <a:solidFill>
            <a:srgbClr val="2E9F9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9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 5</a:t>
            </a:r>
            <a:endParaRPr lang="pl-PL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7561">
            <a:off x="5109370" y="4176976"/>
            <a:ext cx="1485550" cy="1485550"/>
          </a:xfrm>
          <a:prstGeom prst="rect">
            <a:avLst/>
          </a:prstGeom>
        </p:spPr>
      </p:pic>
      <p:sp>
        <p:nvSpPr>
          <p:cNvPr id="14" name="pole tekstowe 13"/>
          <p:cNvSpPr txBox="1"/>
          <p:nvPr/>
        </p:nvSpPr>
        <p:spPr>
          <a:xfrm>
            <a:off x="10825619" y="6489803"/>
            <a:ext cx="1068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http://motorola.com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97" y="2270479"/>
            <a:ext cx="3496920" cy="3496920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7880234" y="2995891"/>
            <a:ext cx="260059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</a:t>
            </a:r>
            <a:b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</a:t>
            </a:r>
            <a:b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</a:t>
            </a:r>
            <a:b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l-PL" sz="1400" dirty="0" err="1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</a:t>
            </a:r>
            <a:endParaRPr lang="pl-PL" sz="1400" dirty="0" smtClean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/>
            <a: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</a:t>
            </a:r>
          </a:p>
          <a:p>
            <a:pPr algn="ctr"/>
            <a:r>
              <a:rPr lang="pl-PL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</a:t>
            </a:r>
          </a:p>
        </p:txBody>
      </p:sp>
      <p:cxnSp>
        <p:nvCxnSpPr>
          <p:cNvPr id="21" name="Łącznik łamany 20"/>
          <p:cNvCxnSpPr/>
          <p:nvPr/>
        </p:nvCxnSpPr>
        <p:spPr>
          <a:xfrm flipV="1">
            <a:off x="6618913" y="2995892"/>
            <a:ext cx="2528170" cy="20289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2150272" y="1013139"/>
            <a:ext cx="319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rgbClr val="2E9F99"/>
                </a:solidFill>
              </a:rPr>
              <a:t>Specyfika działania aplikacji</a:t>
            </a:r>
            <a:endParaRPr lang="pl-PL" sz="1600" b="1" dirty="0">
              <a:solidFill>
                <a:srgbClr val="2E9F99"/>
              </a:solidFill>
            </a:endParaRPr>
          </a:p>
        </p:txBody>
      </p:sp>
      <p:sp>
        <p:nvSpPr>
          <p:cNvPr id="41" name="Elipsa 40"/>
          <p:cNvSpPr/>
          <p:nvPr/>
        </p:nvSpPr>
        <p:spPr>
          <a:xfrm>
            <a:off x="1240772" y="1927703"/>
            <a:ext cx="444617" cy="444617"/>
          </a:xfrm>
          <a:prstGeom prst="ellipse">
            <a:avLst/>
          </a:prstGeom>
          <a:solidFill>
            <a:srgbClr val="2E9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rostokąt 41"/>
          <p:cNvSpPr/>
          <p:nvPr/>
        </p:nvSpPr>
        <p:spPr>
          <a:xfrm>
            <a:off x="1743026" y="1943847"/>
            <a:ext cx="356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Android </a:t>
            </a:r>
            <a:r>
              <a:rPr lang="pl-PL" b="1" dirty="0" err="1"/>
              <a:t>Jelly</a:t>
            </a:r>
            <a:r>
              <a:rPr lang="pl-PL" b="1" dirty="0"/>
              <a:t> Bean (4.3) lub nowszy</a:t>
            </a:r>
          </a:p>
        </p:txBody>
      </p:sp>
      <p:sp>
        <p:nvSpPr>
          <p:cNvPr id="43" name="Elipsa 42"/>
          <p:cNvSpPr/>
          <p:nvPr/>
        </p:nvSpPr>
        <p:spPr>
          <a:xfrm>
            <a:off x="1240771" y="2628724"/>
            <a:ext cx="444617" cy="444617"/>
          </a:xfrm>
          <a:prstGeom prst="ellipse">
            <a:avLst/>
          </a:prstGeom>
          <a:solidFill>
            <a:srgbClr val="2E9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4" name="Elipsa 43"/>
          <p:cNvSpPr/>
          <p:nvPr/>
        </p:nvSpPr>
        <p:spPr>
          <a:xfrm>
            <a:off x="1240770" y="3355489"/>
            <a:ext cx="444617" cy="444617"/>
          </a:xfrm>
          <a:prstGeom prst="ellipse">
            <a:avLst/>
          </a:prstGeom>
          <a:solidFill>
            <a:srgbClr val="2E9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5" name="Prostokąt 44"/>
          <p:cNvSpPr/>
          <p:nvPr/>
        </p:nvSpPr>
        <p:spPr>
          <a:xfrm>
            <a:off x="1762494" y="2645725"/>
            <a:ext cx="11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Bluetooth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1741855" y="3393131"/>
            <a:ext cx="3847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Zainstalowana aplikacja </a:t>
            </a:r>
            <a:r>
              <a:rPr lang="pl-PL" b="1" dirty="0"/>
              <a:t>Android </a:t>
            </a:r>
            <a:r>
              <a:rPr lang="pl-PL" b="1" dirty="0" err="1" smtClean="0"/>
              <a:t>Wear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515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3" grpId="0" animBg="1"/>
      <p:bldP spid="44" grpId="0" animBg="1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Aplikacje 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224793" y="1017610"/>
            <a:ext cx="521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1" dirty="0" smtClean="0">
                <a:solidFill>
                  <a:srgbClr val="2E9F99"/>
                </a:solidFill>
              </a:rPr>
              <a:t>Struktura projektu</a:t>
            </a:r>
            <a:endParaRPr lang="pl-PL" sz="1600" b="1" dirty="0">
              <a:solidFill>
                <a:srgbClr val="2E9F99"/>
              </a:solidFill>
            </a:endParaRPr>
          </a:p>
        </p:txBody>
      </p:sp>
      <p:sp>
        <p:nvSpPr>
          <p:cNvPr id="12" name="Prostokąt zaokrąglony 11"/>
          <p:cNvSpPr/>
          <p:nvPr/>
        </p:nvSpPr>
        <p:spPr>
          <a:xfrm>
            <a:off x="5096643" y="1817647"/>
            <a:ext cx="2192277" cy="6258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Handheld </a:t>
            </a:r>
            <a:r>
              <a:rPr lang="pl-PL" b="1" dirty="0" err="1" smtClean="0"/>
              <a:t>App</a:t>
            </a:r>
            <a:endParaRPr lang="pl-PL" b="1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5359064" y="3145472"/>
            <a:ext cx="1667434" cy="457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Android </a:t>
            </a:r>
            <a:r>
              <a:rPr lang="pl-PL" sz="1200" b="1" dirty="0" err="1" smtClean="0"/>
              <a:t>Support</a:t>
            </a:r>
            <a:r>
              <a:rPr lang="pl-PL" sz="1200" b="1" dirty="0" smtClean="0"/>
              <a:t> v4</a:t>
            </a:r>
            <a:endParaRPr lang="pl-PL" sz="1200" b="1" dirty="0"/>
          </a:p>
        </p:txBody>
      </p:sp>
      <p:sp>
        <p:nvSpPr>
          <p:cNvPr id="26" name="Prostokąt zaokrąglony 25"/>
          <p:cNvSpPr/>
          <p:nvPr/>
        </p:nvSpPr>
        <p:spPr>
          <a:xfrm>
            <a:off x="4116288" y="4428898"/>
            <a:ext cx="1924093" cy="457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>
                <a:solidFill>
                  <a:schemeClr val="tx1"/>
                </a:solidFill>
              </a:rPr>
              <a:t>NotificationManagerCompat</a:t>
            </a:r>
            <a:endParaRPr lang="pl-PL" sz="1100" b="1" dirty="0">
              <a:solidFill>
                <a:schemeClr val="tx1"/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6719681" y="4428898"/>
            <a:ext cx="1470036" cy="457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 smtClean="0">
                <a:solidFill>
                  <a:schemeClr val="tx1"/>
                </a:solidFill>
              </a:rPr>
              <a:t>NotificationCompat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29" name="Łącznik prosty ze strzałką 28"/>
          <p:cNvCxnSpPr>
            <a:stCxn id="26" idx="0"/>
            <a:endCxn id="16" idx="2"/>
          </p:cNvCxnSpPr>
          <p:nvPr/>
        </p:nvCxnSpPr>
        <p:spPr>
          <a:xfrm flipV="1">
            <a:off x="5078335" y="3602670"/>
            <a:ext cx="1114446" cy="82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27" idx="0"/>
            <a:endCxn id="16" idx="2"/>
          </p:cNvCxnSpPr>
          <p:nvPr/>
        </p:nvCxnSpPr>
        <p:spPr>
          <a:xfrm flipH="1" flipV="1">
            <a:off x="6192781" y="3602670"/>
            <a:ext cx="1261918" cy="82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16" idx="0"/>
            <a:endCxn id="12" idx="2"/>
          </p:cNvCxnSpPr>
          <p:nvPr/>
        </p:nvCxnSpPr>
        <p:spPr>
          <a:xfrm flipV="1">
            <a:off x="6192781" y="2443468"/>
            <a:ext cx="1" cy="7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Prostokąt 42"/>
          <p:cNvSpPr/>
          <p:nvPr/>
        </p:nvSpPr>
        <p:spPr>
          <a:xfrm>
            <a:off x="633220" y="2923948"/>
            <a:ext cx="4297643" cy="9002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pl-PL" sz="105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dependencies</a:t>
            </a:r>
            <a:r>
              <a:rPr lang="pl-PL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0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lang="pl-PL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'com.android.support:appcompat-v7:+'</a:t>
            </a:r>
            <a:br>
              <a:rPr lang="pl-PL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pl-PL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Prostokąt zaokrąglony 98"/>
          <p:cNvSpPr/>
          <p:nvPr/>
        </p:nvSpPr>
        <p:spPr>
          <a:xfrm>
            <a:off x="6719681" y="5483725"/>
            <a:ext cx="1470036" cy="457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 smtClean="0">
                <a:solidFill>
                  <a:schemeClr val="tx1"/>
                </a:solidFill>
              </a:rPr>
              <a:t>WearableExtender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101" name="Łącznik prosty ze strzałką 100"/>
          <p:cNvCxnSpPr>
            <a:stCxn id="99" idx="0"/>
            <a:endCxn id="27" idx="2"/>
          </p:cNvCxnSpPr>
          <p:nvPr/>
        </p:nvCxnSpPr>
        <p:spPr>
          <a:xfrm flipV="1">
            <a:off x="7454699" y="4886096"/>
            <a:ext cx="0" cy="59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7" grpId="0" animBg="1"/>
      <p:bldP spid="43" grpId="0" animBg="1"/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Notyfikacje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56" y="1942483"/>
            <a:ext cx="2452021" cy="353091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9" y="1923371"/>
            <a:ext cx="2465294" cy="355002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36" y="1914489"/>
            <a:ext cx="2498350" cy="3597623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0578448" y="6461247"/>
            <a:ext cx="1381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Na podstawie:</a:t>
            </a:r>
            <a:b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http://android.com</a:t>
            </a:r>
          </a:p>
        </p:txBody>
      </p:sp>
      <p:sp>
        <p:nvSpPr>
          <p:cNvPr id="13" name="Strzałka w prawo 12"/>
          <p:cNvSpPr/>
          <p:nvPr/>
        </p:nvSpPr>
        <p:spPr>
          <a:xfrm>
            <a:off x="7628965" y="5243244"/>
            <a:ext cx="2926252" cy="230149"/>
          </a:xfrm>
          <a:prstGeom prst="rightArrow">
            <a:avLst/>
          </a:prstGeom>
          <a:solidFill>
            <a:srgbClr val="2E9F9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 w prawo 14"/>
          <p:cNvSpPr/>
          <p:nvPr/>
        </p:nvSpPr>
        <p:spPr>
          <a:xfrm>
            <a:off x="3505200" y="5243244"/>
            <a:ext cx="4199907" cy="230149"/>
          </a:xfrm>
          <a:prstGeom prst="rightArrow">
            <a:avLst/>
          </a:prstGeom>
          <a:solidFill>
            <a:srgbClr val="2E9F9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prawo 15"/>
          <p:cNvSpPr/>
          <p:nvPr/>
        </p:nvSpPr>
        <p:spPr>
          <a:xfrm>
            <a:off x="719385" y="5243243"/>
            <a:ext cx="3054755" cy="230149"/>
          </a:xfrm>
          <a:prstGeom prst="rightArrow">
            <a:avLst/>
          </a:prstGeom>
          <a:solidFill>
            <a:srgbClr val="2E9F9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72" y="2751165"/>
            <a:ext cx="1938529" cy="18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Notyfikacje </a:t>
            </a:r>
            <a:r>
              <a:rPr lang="pl-PL" sz="2400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[2]</a:t>
            </a:r>
            <a:endParaRPr lang="pl-PL" sz="105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050552" y="2217054"/>
            <a:ext cx="2008094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NotificationCompat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Prostokąt zaokrąglony 11"/>
          <p:cNvSpPr/>
          <p:nvPr/>
        </p:nvSpPr>
        <p:spPr>
          <a:xfrm>
            <a:off x="3058646" y="2217054"/>
            <a:ext cx="950258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870927" y="2111026"/>
            <a:ext cx="32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Prostokąt zaokrąglony 14"/>
          <p:cNvSpPr/>
          <p:nvPr/>
        </p:nvSpPr>
        <p:spPr>
          <a:xfrm>
            <a:off x="4673397" y="2670106"/>
            <a:ext cx="1884499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setSmalIcon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4500438" y="2588690"/>
            <a:ext cx="3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Prostokąt zaokrąglony 16"/>
          <p:cNvSpPr/>
          <p:nvPr/>
        </p:nvSpPr>
        <p:spPr>
          <a:xfrm>
            <a:off x="4673396" y="3068285"/>
            <a:ext cx="1884500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setContentTitle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4500436" y="2986869"/>
            <a:ext cx="3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Prostokąt zaokrąglony 25"/>
          <p:cNvSpPr/>
          <p:nvPr/>
        </p:nvSpPr>
        <p:spPr>
          <a:xfrm>
            <a:off x="4673396" y="3467115"/>
            <a:ext cx="1884500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setContentText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pole tekstowe 26"/>
          <p:cNvSpPr txBox="1"/>
          <p:nvPr/>
        </p:nvSpPr>
        <p:spPr>
          <a:xfrm>
            <a:off x="4500436" y="3385699"/>
            <a:ext cx="3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Prostokąt zaokrąglony 27"/>
          <p:cNvSpPr/>
          <p:nvPr/>
        </p:nvSpPr>
        <p:spPr>
          <a:xfrm>
            <a:off x="4673396" y="3863192"/>
            <a:ext cx="1884500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setContentIntent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4500436" y="3781776"/>
            <a:ext cx="3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Prostokąt zaokrąglony 31"/>
          <p:cNvSpPr/>
          <p:nvPr/>
        </p:nvSpPr>
        <p:spPr>
          <a:xfrm>
            <a:off x="4673396" y="4263473"/>
            <a:ext cx="1884500" cy="3533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addAction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4500436" y="4182057"/>
            <a:ext cx="3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Prostokąt zaokrąglony 33"/>
          <p:cNvSpPr/>
          <p:nvPr/>
        </p:nvSpPr>
        <p:spPr>
          <a:xfrm>
            <a:off x="4673396" y="4660921"/>
            <a:ext cx="1884500" cy="3533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pole tekstowe 34"/>
          <p:cNvSpPr txBox="1"/>
          <p:nvPr/>
        </p:nvSpPr>
        <p:spPr>
          <a:xfrm>
            <a:off x="4500436" y="4579505"/>
            <a:ext cx="32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Łącznik łamany 38"/>
          <p:cNvCxnSpPr/>
          <p:nvPr/>
        </p:nvCxnSpPr>
        <p:spPr>
          <a:xfrm>
            <a:off x="4017869" y="2394290"/>
            <a:ext cx="609600" cy="501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>
            <a:off x="4322669" y="2896186"/>
            <a:ext cx="0" cy="1987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/>
          <p:nvPr/>
        </p:nvCxnSpPr>
        <p:spPr>
          <a:xfrm>
            <a:off x="4322669" y="3291609"/>
            <a:ext cx="304800" cy="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>
            <a:off x="4322669" y="3691930"/>
            <a:ext cx="304800" cy="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/>
          <p:nvPr/>
        </p:nvCxnSpPr>
        <p:spPr>
          <a:xfrm>
            <a:off x="4322669" y="4086854"/>
            <a:ext cx="304800" cy="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Łącznik prosty ze strzałką 63"/>
          <p:cNvCxnSpPr/>
          <p:nvPr/>
        </p:nvCxnSpPr>
        <p:spPr>
          <a:xfrm>
            <a:off x="4322669" y="4490074"/>
            <a:ext cx="304800" cy="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/>
          <p:nvPr/>
        </p:nvCxnSpPr>
        <p:spPr>
          <a:xfrm>
            <a:off x="4322669" y="4880831"/>
            <a:ext cx="304800" cy="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Prostokąt zaokrąglony 69"/>
          <p:cNvSpPr/>
          <p:nvPr/>
        </p:nvSpPr>
        <p:spPr>
          <a:xfrm>
            <a:off x="7141274" y="2217010"/>
            <a:ext cx="2008094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WearableExtender</a:t>
            </a:r>
            <a:endParaRPr lang="pl-PL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Prostokąt zaokrąglony 70"/>
          <p:cNvSpPr/>
          <p:nvPr/>
        </p:nvSpPr>
        <p:spPr>
          <a:xfrm>
            <a:off x="9809559" y="2683281"/>
            <a:ext cx="1397259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addAction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pole tekstowe 71"/>
          <p:cNvSpPr txBox="1"/>
          <p:nvPr/>
        </p:nvSpPr>
        <p:spPr>
          <a:xfrm>
            <a:off x="9614479" y="2586605"/>
            <a:ext cx="32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4" name="Łącznik łamany 73"/>
          <p:cNvCxnSpPr>
            <a:stCxn id="34" idx="3"/>
            <a:endCxn id="70" idx="1"/>
          </p:cNvCxnSpPr>
          <p:nvPr/>
        </p:nvCxnSpPr>
        <p:spPr>
          <a:xfrm flipV="1">
            <a:off x="6557896" y="2393687"/>
            <a:ext cx="583378" cy="2443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Łącznik łamany 75"/>
          <p:cNvCxnSpPr/>
          <p:nvPr/>
        </p:nvCxnSpPr>
        <p:spPr>
          <a:xfrm>
            <a:off x="9149368" y="2433567"/>
            <a:ext cx="609600" cy="501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>
            <a:off x="9452933" y="2905726"/>
            <a:ext cx="1236" cy="853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/>
          <p:nvPr/>
        </p:nvCxnSpPr>
        <p:spPr>
          <a:xfrm>
            <a:off x="9454168" y="3353520"/>
            <a:ext cx="304800" cy="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Prostokąt zaokrąglony 79"/>
          <p:cNvSpPr/>
          <p:nvPr/>
        </p:nvSpPr>
        <p:spPr>
          <a:xfrm>
            <a:off x="9801975" y="3100179"/>
            <a:ext cx="1397259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addAction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pole tekstowe 80"/>
          <p:cNvSpPr txBox="1"/>
          <p:nvPr/>
        </p:nvSpPr>
        <p:spPr>
          <a:xfrm>
            <a:off x="9609276" y="3003503"/>
            <a:ext cx="32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Prostokąt zaokrąglony 81"/>
          <p:cNvSpPr/>
          <p:nvPr/>
        </p:nvSpPr>
        <p:spPr>
          <a:xfrm>
            <a:off x="9809559" y="3510468"/>
            <a:ext cx="1397259" cy="3533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addAction</a:t>
            </a:r>
            <a:r>
              <a:rPr lang="pl-PL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pl-PL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pole tekstowe 82"/>
          <p:cNvSpPr txBox="1"/>
          <p:nvPr/>
        </p:nvSpPr>
        <p:spPr>
          <a:xfrm>
            <a:off x="9614479" y="3413792"/>
            <a:ext cx="32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l-PL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4" name="Łącznik prosty ze strzałką 83"/>
          <p:cNvCxnSpPr/>
          <p:nvPr/>
        </p:nvCxnSpPr>
        <p:spPr>
          <a:xfrm>
            <a:off x="9454942" y="3759233"/>
            <a:ext cx="304800" cy="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Obraz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732" y="2658888"/>
            <a:ext cx="1536103" cy="2211988"/>
          </a:xfrm>
          <a:prstGeom prst="rect">
            <a:avLst/>
          </a:prstGeom>
        </p:spPr>
      </p:pic>
      <p:sp>
        <p:nvSpPr>
          <p:cNvPr id="87" name="pole tekstowe 86"/>
          <p:cNvSpPr txBox="1"/>
          <p:nvPr/>
        </p:nvSpPr>
        <p:spPr>
          <a:xfrm>
            <a:off x="10825619" y="6461760"/>
            <a:ext cx="1719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solidFill>
                  <a:schemeClr val="bg1">
                    <a:lumMod val="65000"/>
                  </a:schemeClr>
                </a:solidFill>
              </a:rPr>
              <a:t>http://android.com</a:t>
            </a:r>
          </a:p>
        </p:txBody>
      </p:sp>
      <p:pic>
        <p:nvPicPr>
          <p:cNvPr id="88" name="Obraz 8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4" b="-9192"/>
          <a:stretch/>
        </p:blipFill>
        <p:spPr>
          <a:xfrm>
            <a:off x="997049" y="2859626"/>
            <a:ext cx="2611344" cy="2106694"/>
          </a:xfrm>
          <a:prstGeom prst="rect">
            <a:avLst/>
          </a:prstGeom>
        </p:spPr>
      </p:pic>
      <p:pic>
        <p:nvPicPr>
          <p:cNvPr id="89" name="Obraz 8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6" t="3246" r="3219" b="-3050"/>
          <a:stretch/>
        </p:blipFill>
        <p:spPr>
          <a:xfrm>
            <a:off x="2620924" y="3766157"/>
            <a:ext cx="1739007" cy="16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6" grpId="0" animBg="1"/>
      <p:bldP spid="27" grpId="0"/>
      <p:bldP spid="28" grpId="0" animBg="1"/>
      <p:bldP spid="29" grpId="0"/>
      <p:bldP spid="32" grpId="0" animBg="1"/>
      <p:bldP spid="33" grpId="0"/>
      <p:bldP spid="34" grpId="0" animBg="1"/>
      <p:bldP spid="35" grpId="0"/>
      <p:bldP spid="70" grpId="0" animBg="1"/>
      <p:bldP spid="71" grpId="0" animBg="1"/>
      <p:bldP spid="72" grpId="0"/>
      <p:bldP spid="80" grpId="0" animBg="1"/>
      <p:bldP spid="81" grpId="0"/>
      <p:bldP spid="82" grpId="0" animBg="1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Aplikacje 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224793" y="1017610"/>
            <a:ext cx="521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1" dirty="0" smtClean="0">
                <a:solidFill>
                  <a:srgbClr val="2E9F99"/>
                </a:solidFill>
              </a:rPr>
              <a:t>Struktura aplikacji</a:t>
            </a:r>
            <a:endParaRPr lang="pl-PL" sz="1600" b="1" dirty="0">
              <a:solidFill>
                <a:srgbClr val="2E9F99"/>
              </a:solidFill>
            </a:endParaRPr>
          </a:p>
        </p:txBody>
      </p:sp>
      <p:sp>
        <p:nvSpPr>
          <p:cNvPr id="12" name="Prostokąt zaokrąglony 11"/>
          <p:cNvSpPr/>
          <p:nvPr/>
        </p:nvSpPr>
        <p:spPr>
          <a:xfrm>
            <a:off x="2588207" y="2162198"/>
            <a:ext cx="2192277" cy="6258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Handheld </a:t>
            </a:r>
            <a:r>
              <a:rPr lang="pl-PL" b="1" dirty="0" err="1" smtClean="0"/>
              <a:t>App</a:t>
            </a:r>
            <a:endParaRPr lang="pl-PL" b="1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2849066" y="3528221"/>
            <a:ext cx="1667434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pl-PL" sz="1200" b="1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</a:rPr>
              <a:t> v4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Prostokąt zaokrąglony 25"/>
          <p:cNvSpPr/>
          <p:nvPr/>
        </p:nvSpPr>
        <p:spPr>
          <a:xfrm>
            <a:off x="1606290" y="4811647"/>
            <a:ext cx="1924093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>
                <a:solidFill>
                  <a:schemeClr val="bg1">
                    <a:lumMod val="65000"/>
                  </a:schemeClr>
                </a:solidFill>
              </a:rPr>
              <a:t>NotificationManagerCompat</a:t>
            </a:r>
            <a:endParaRPr lang="pl-PL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3877989" y="4811647"/>
            <a:ext cx="1470036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 smtClean="0">
                <a:solidFill>
                  <a:schemeClr val="bg1">
                    <a:lumMod val="65000"/>
                  </a:schemeClr>
                </a:solidFill>
              </a:rPr>
              <a:t>NotificationCompat</a:t>
            </a:r>
            <a:endParaRPr lang="pl-PL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Łącznik prosty ze strzałką 28"/>
          <p:cNvCxnSpPr>
            <a:stCxn id="26" idx="0"/>
            <a:endCxn id="16" idx="2"/>
          </p:cNvCxnSpPr>
          <p:nvPr/>
        </p:nvCxnSpPr>
        <p:spPr>
          <a:xfrm flipV="1">
            <a:off x="2568337" y="3985419"/>
            <a:ext cx="1114446" cy="8262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27" idx="0"/>
            <a:endCxn id="16" idx="2"/>
          </p:cNvCxnSpPr>
          <p:nvPr/>
        </p:nvCxnSpPr>
        <p:spPr>
          <a:xfrm flipH="1" flipV="1">
            <a:off x="3682783" y="3985419"/>
            <a:ext cx="930224" cy="8262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16" idx="0"/>
            <a:endCxn id="12" idx="2"/>
          </p:cNvCxnSpPr>
          <p:nvPr/>
        </p:nvCxnSpPr>
        <p:spPr>
          <a:xfrm flipV="1">
            <a:off x="3682783" y="2788019"/>
            <a:ext cx="1563" cy="7402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rostokąt zaokrąglony 19"/>
          <p:cNvSpPr/>
          <p:nvPr/>
        </p:nvSpPr>
        <p:spPr>
          <a:xfrm>
            <a:off x="7225418" y="2162198"/>
            <a:ext cx="2192277" cy="6258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 smtClean="0"/>
              <a:t>Wearable</a:t>
            </a:r>
            <a:r>
              <a:rPr lang="pl-PL" b="1" dirty="0" smtClean="0"/>
              <a:t> </a:t>
            </a:r>
            <a:r>
              <a:rPr lang="pl-PL" b="1" dirty="0" err="1" smtClean="0"/>
              <a:t>App</a:t>
            </a:r>
            <a:endParaRPr lang="pl-PL" b="1" dirty="0"/>
          </a:p>
        </p:txBody>
      </p:sp>
      <p:sp>
        <p:nvSpPr>
          <p:cNvPr id="35" name="Strzałka w prawo 34"/>
          <p:cNvSpPr/>
          <p:nvPr/>
        </p:nvSpPr>
        <p:spPr>
          <a:xfrm rot="10800000">
            <a:off x="4780483" y="2409096"/>
            <a:ext cx="2444935" cy="15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Prostokąt zaokrąglony 43"/>
          <p:cNvSpPr/>
          <p:nvPr/>
        </p:nvSpPr>
        <p:spPr>
          <a:xfrm>
            <a:off x="7348738" y="3548698"/>
            <a:ext cx="1947030" cy="457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Android </a:t>
            </a:r>
            <a:r>
              <a:rPr lang="pl-PL" sz="1200" b="1" dirty="0" err="1" smtClean="0"/>
              <a:t>Support</a:t>
            </a:r>
            <a:r>
              <a:rPr lang="pl-PL" sz="1200" b="1" dirty="0" smtClean="0"/>
              <a:t> </a:t>
            </a:r>
            <a:r>
              <a:rPr lang="pl-PL" sz="1200" b="1" dirty="0" err="1" smtClean="0"/>
              <a:t>Wearable</a:t>
            </a:r>
            <a:endParaRPr lang="pl-PL" sz="1200" b="1" dirty="0"/>
          </a:p>
        </p:txBody>
      </p:sp>
      <p:cxnSp>
        <p:nvCxnSpPr>
          <p:cNvPr id="45" name="Łącznik prosty ze strzałką 44"/>
          <p:cNvCxnSpPr>
            <a:stCxn id="44" idx="0"/>
            <a:endCxn id="20" idx="2"/>
          </p:cNvCxnSpPr>
          <p:nvPr/>
        </p:nvCxnSpPr>
        <p:spPr>
          <a:xfrm flipH="1" flipV="1">
            <a:off x="8321557" y="2788019"/>
            <a:ext cx="696" cy="7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Prostokąt zaokrąglony 48"/>
          <p:cNvSpPr/>
          <p:nvPr/>
        </p:nvSpPr>
        <p:spPr>
          <a:xfrm>
            <a:off x="6849479" y="4606792"/>
            <a:ext cx="715488" cy="2773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err="1"/>
              <a:t>V</a:t>
            </a:r>
            <a:r>
              <a:rPr lang="pl-PL" sz="1200" b="1" dirty="0" err="1" smtClean="0"/>
              <a:t>iew</a:t>
            </a:r>
            <a:endParaRPr lang="pl-PL" sz="1200" b="1" dirty="0"/>
          </a:p>
        </p:txBody>
      </p:sp>
      <p:sp>
        <p:nvSpPr>
          <p:cNvPr id="50" name="Prostokąt zaokrąglony 49"/>
          <p:cNvSpPr/>
          <p:nvPr/>
        </p:nvSpPr>
        <p:spPr>
          <a:xfrm>
            <a:off x="6849479" y="4998695"/>
            <a:ext cx="1039990" cy="2773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F</a:t>
            </a:r>
            <a:r>
              <a:rPr lang="pl-PL" sz="1200" b="1" dirty="0" smtClean="0"/>
              <a:t>ragment</a:t>
            </a:r>
            <a:endParaRPr lang="pl-PL" sz="1200" b="1" dirty="0"/>
          </a:p>
        </p:txBody>
      </p:sp>
      <p:sp>
        <p:nvSpPr>
          <p:cNvPr id="51" name="Prostokąt zaokrąglony 50"/>
          <p:cNvSpPr/>
          <p:nvPr/>
        </p:nvSpPr>
        <p:spPr>
          <a:xfrm>
            <a:off x="9238972" y="4593553"/>
            <a:ext cx="784083" cy="2773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A</a:t>
            </a:r>
            <a:r>
              <a:rPr lang="pl-PL" sz="1200" b="1" dirty="0" smtClean="0"/>
              <a:t>ctivity</a:t>
            </a:r>
            <a:endParaRPr lang="pl-PL" sz="1200" b="1" dirty="0"/>
          </a:p>
        </p:txBody>
      </p:sp>
      <p:sp>
        <p:nvSpPr>
          <p:cNvPr id="52" name="Prostokąt zaokrąglony 51"/>
          <p:cNvSpPr/>
          <p:nvPr/>
        </p:nvSpPr>
        <p:spPr>
          <a:xfrm>
            <a:off x="8983065" y="4991452"/>
            <a:ext cx="1039990" cy="2773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Adapter</a:t>
            </a:r>
            <a:endParaRPr lang="pl-PL" sz="1200" b="1" dirty="0"/>
          </a:p>
        </p:txBody>
      </p:sp>
      <p:cxnSp>
        <p:nvCxnSpPr>
          <p:cNvPr id="54" name="Łącznik prosty ze strzałką 53"/>
          <p:cNvCxnSpPr>
            <a:stCxn id="49" idx="0"/>
          </p:cNvCxnSpPr>
          <p:nvPr/>
        </p:nvCxnSpPr>
        <p:spPr>
          <a:xfrm flipV="1">
            <a:off x="7207223" y="4005896"/>
            <a:ext cx="475972" cy="60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 flipV="1">
            <a:off x="7770998" y="4005896"/>
            <a:ext cx="503975" cy="98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Łącznik prosty ze strzałką 57"/>
          <p:cNvCxnSpPr>
            <a:stCxn id="51" idx="0"/>
          </p:cNvCxnSpPr>
          <p:nvPr/>
        </p:nvCxnSpPr>
        <p:spPr>
          <a:xfrm flipH="1" flipV="1">
            <a:off x="9106492" y="4005896"/>
            <a:ext cx="524522" cy="5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/>
          <p:nvPr/>
        </p:nvCxnSpPr>
        <p:spPr>
          <a:xfrm flipH="1" flipV="1">
            <a:off x="8536619" y="4005896"/>
            <a:ext cx="504311" cy="98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Prostokąt zaokrąglony 77"/>
          <p:cNvSpPr/>
          <p:nvPr/>
        </p:nvSpPr>
        <p:spPr>
          <a:xfrm>
            <a:off x="3877989" y="5866474"/>
            <a:ext cx="1470036" cy="457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b="1" dirty="0" err="1">
                <a:solidFill>
                  <a:schemeClr val="bg1">
                    <a:lumMod val="65000"/>
                  </a:schemeClr>
                </a:solidFill>
              </a:rPr>
              <a:t>WearableExtender</a:t>
            </a:r>
            <a:endParaRPr lang="pl-PL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9" name="Łącznik prosty ze strzałką 78"/>
          <p:cNvCxnSpPr>
            <a:stCxn id="78" idx="0"/>
          </p:cNvCxnSpPr>
          <p:nvPr/>
        </p:nvCxnSpPr>
        <p:spPr>
          <a:xfrm flipV="1">
            <a:off x="4613007" y="5268845"/>
            <a:ext cx="0" cy="5976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608056" y="1783131"/>
            <a:ext cx="10678812" cy="38725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pl-PL" b="1" dirty="0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Aplikacje Android </a:t>
            </a:r>
            <a:r>
              <a:rPr lang="pl-PL" b="1" dirty="0" err="1" smtClean="0">
                <a:solidFill>
                  <a:srgbClr val="2E9F99"/>
                </a:solidFill>
                <a:latin typeface="+mn-lt"/>
                <a:cs typeface="Aharoni" panose="02010803020104030203" pitchFamily="2" charset="-79"/>
              </a:rPr>
              <a:t>Wear</a:t>
            </a:r>
            <a:endParaRPr lang="pl-PL" sz="1800" b="1" dirty="0">
              <a:solidFill>
                <a:srgbClr val="2E9F99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15">
            <a:off x="10518102" y="567857"/>
            <a:ext cx="1537532" cy="42282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838200" y="1309816"/>
            <a:ext cx="10431162" cy="115330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2991812">
            <a:off x="8944195" y="988113"/>
            <a:ext cx="3762848" cy="92635"/>
          </a:xfrm>
          <a:prstGeom prst="rect">
            <a:avLst/>
          </a:prstGeom>
          <a:solidFill>
            <a:srgbClr val="2E9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224793" y="1017610"/>
            <a:ext cx="521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1" dirty="0" smtClean="0">
                <a:solidFill>
                  <a:srgbClr val="2E9F99"/>
                </a:solidFill>
              </a:rPr>
              <a:t>Interfejs użytkownika</a:t>
            </a:r>
            <a:endParaRPr lang="pl-PL" sz="1600" b="1" dirty="0">
              <a:solidFill>
                <a:srgbClr val="2E9F99"/>
              </a:solidFill>
            </a:endParaRPr>
          </a:p>
        </p:txBody>
      </p:sp>
      <p:sp>
        <p:nvSpPr>
          <p:cNvPr id="3" name="Prostokąt zaokrąglony 2"/>
          <p:cNvSpPr/>
          <p:nvPr/>
        </p:nvSpPr>
        <p:spPr>
          <a:xfrm>
            <a:off x="847509" y="2191560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BoxInsetLayout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3467973" y="2191560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CardFragment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Prostokąt zaokrąglony 10"/>
          <p:cNvSpPr/>
          <p:nvPr/>
        </p:nvSpPr>
        <p:spPr>
          <a:xfrm>
            <a:off x="8713018" y="2191560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ConfirmationActivity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Prostokąt zaokrąglony 11"/>
          <p:cNvSpPr/>
          <p:nvPr/>
        </p:nvSpPr>
        <p:spPr>
          <a:xfrm>
            <a:off x="6048171" y="2191560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CircledImageView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Prostokąt zaokrąglony 12"/>
          <p:cNvSpPr/>
          <p:nvPr/>
        </p:nvSpPr>
        <p:spPr>
          <a:xfrm>
            <a:off x="838200" y="2996112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CrossFadeDrawable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Prostokąt zaokrąglony 15"/>
          <p:cNvSpPr/>
          <p:nvPr/>
        </p:nvSpPr>
        <p:spPr>
          <a:xfrm>
            <a:off x="3458664" y="2996112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DismissOverlayView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Prostokąt zaokrąglony 16"/>
          <p:cNvSpPr/>
          <p:nvPr/>
        </p:nvSpPr>
        <p:spPr>
          <a:xfrm>
            <a:off x="8703709" y="2996112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GridViewPager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Prostokąt zaokrąglony 17"/>
          <p:cNvSpPr/>
          <p:nvPr/>
        </p:nvSpPr>
        <p:spPr>
          <a:xfrm>
            <a:off x="6038862" y="2996112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DotsPageIndicator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Prostokąt zaokrąglony 18"/>
          <p:cNvSpPr/>
          <p:nvPr/>
        </p:nvSpPr>
        <p:spPr>
          <a:xfrm>
            <a:off x="847509" y="3852121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GridPagerAdapter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rostokąt zaokrąglony 19"/>
          <p:cNvSpPr/>
          <p:nvPr/>
        </p:nvSpPr>
        <p:spPr>
          <a:xfrm>
            <a:off x="3634433" y="4787679"/>
            <a:ext cx="2452688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FragmentGridPagerAdapter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rostokąt zaokrąglony 20"/>
          <p:cNvSpPr/>
          <p:nvPr/>
        </p:nvSpPr>
        <p:spPr>
          <a:xfrm>
            <a:off x="6038862" y="3862549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WearableListView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Prostokąt zaokrąglony 21"/>
          <p:cNvSpPr/>
          <p:nvPr/>
        </p:nvSpPr>
        <p:spPr>
          <a:xfrm>
            <a:off x="3467972" y="3862550"/>
            <a:ext cx="2162176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WatchViewStub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Prostokąt zaokrąglony 22"/>
          <p:cNvSpPr/>
          <p:nvPr/>
        </p:nvSpPr>
        <p:spPr>
          <a:xfrm>
            <a:off x="847509" y="4774957"/>
            <a:ext cx="2529965" cy="515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2E9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DelayedConfirmationView</a:t>
            </a:r>
            <a:endParaRPr lang="pl-PL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251</Words>
  <Application>Microsoft Office PowerPoint</Application>
  <PresentationFormat>Panoramiczny</PresentationFormat>
  <Paragraphs>149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Aharoni</vt:lpstr>
      <vt:lpstr>Arial</vt:lpstr>
      <vt:lpstr>Arial Black</vt:lpstr>
      <vt:lpstr>Calibri</vt:lpstr>
      <vt:lpstr>Calibri Light</vt:lpstr>
      <vt:lpstr>Consolas</vt:lpstr>
      <vt:lpstr>Motyw pakietu Office</vt:lpstr>
      <vt:lpstr>Android Wear</vt:lpstr>
      <vt:lpstr>Android Wear 5</vt:lpstr>
      <vt:lpstr>Android Wear 5</vt:lpstr>
      <vt:lpstr>Android Wear 5</vt:lpstr>
      <vt:lpstr>Aplikacje Android Wear</vt:lpstr>
      <vt:lpstr>Notyfikacje</vt:lpstr>
      <vt:lpstr>Notyfikacje [2]</vt:lpstr>
      <vt:lpstr>Aplikacje Android Wear</vt:lpstr>
      <vt:lpstr>Aplikacje Android Wear</vt:lpstr>
      <vt:lpstr>Aplikacje Android Wear</vt:lpstr>
      <vt:lpstr>Aplikacje Android Wear</vt:lpstr>
      <vt:lpstr>Aplikacje Android Wear</vt:lpstr>
      <vt:lpstr>Aplikacje Android Wear</vt:lpstr>
      <vt:lpstr>Pytania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Lollipop UI capabilities</dc:title>
  <dc:creator>Tomasz Konieczny</dc:creator>
  <cp:lastModifiedBy>Tomasz Konieczny</cp:lastModifiedBy>
  <cp:revision>102</cp:revision>
  <dcterms:created xsi:type="dcterms:W3CDTF">2015-01-12T18:31:46Z</dcterms:created>
  <dcterms:modified xsi:type="dcterms:W3CDTF">2015-05-24T08:18:53Z</dcterms:modified>
</cp:coreProperties>
</file>