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4" Type="http://schemas.openxmlformats.org/officeDocument/2006/relationships/slide" Target="slides/slide153.xml" /><Relationship Id="rId155" Type="http://schemas.openxmlformats.org/officeDocument/2006/relationships/slide" Target="slides/slide154.xml" /><Relationship Id="rId156" Type="http://schemas.openxmlformats.org/officeDocument/2006/relationships/slide" Target="slides/slide155.xml" /><Relationship Id="rId157" Type="http://schemas.openxmlformats.org/officeDocument/2006/relationships/slide" Target="slides/slide156.xml" /><Relationship Id="rId158" Type="http://schemas.openxmlformats.org/officeDocument/2006/relationships/slide" Target="slides/slide157.xml" /><Relationship Id="rId159" Type="http://schemas.openxmlformats.org/officeDocument/2006/relationships/slide" Target="slides/slide158.xml" /><Relationship Id="rId160" Type="http://schemas.openxmlformats.org/officeDocument/2006/relationships/slide" Target="slides/slide159.xml" /><Relationship Id="rId161" Type="http://schemas.openxmlformats.org/officeDocument/2006/relationships/slide" Target="slides/slide160.xml" /><Relationship Id="rId162" Type="http://schemas.openxmlformats.org/officeDocument/2006/relationships/slide" Target="slides/slide161.xml" /><Relationship Id="rId163" Type="http://schemas.openxmlformats.org/officeDocument/2006/relationships/slide" Target="slides/slide162.xml" /><Relationship Id="rId164" Type="http://schemas.openxmlformats.org/officeDocument/2006/relationships/slide" Target="slides/slide163.xml" /><Relationship Id="rId165" Type="http://schemas.openxmlformats.org/officeDocument/2006/relationships/slide" Target="slides/slide164.xml" /><Relationship Id="rId166" Type="http://schemas.openxmlformats.org/officeDocument/2006/relationships/slide" Target="slides/slide165.xml" /><Relationship Id="rId167" Type="http://schemas.openxmlformats.org/officeDocument/2006/relationships/slide" Target="slides/slide166.xml" /><Relationship Id="rId168" Type="http://schemas.openxmlformats.org/officeDocument/2006/relationships/slide" Target="slides/slide167.xml" /><Relationship Id="rId169" Type="http://schemas.openxmlformats.org/officeDocument/2006/relationships/slide" Target="slides/slide168.xml" /><Relationship Id="rId170" Type="http://schemas.openxmlformats.org/officeDocument/2006/relationships/slide" Target="slides/slide169.xml" /><Relationship Id="rId171" Type="http://schemas.openxmlformats.org/officeDocument/2006/relationships/slide" Target="slides/slide170.xml" /><Relationship Id="rId172" Type="http://schemas.openxmlformats.org/officeDocument/2006/relationships/slide" Target="slides/slide171.xml" /><Relationship Id="rId173" Type="http://schemas.openxmlformats.org/officeDocument/2006/relationships/slide" Target="slides/slide172.xml" /><Relationship Id="rId174" Type="http://schemas.openxmlformats.org/officeDocument/2006/relationships/slide" Target="slides/slide173.xml" /><Relationship Id="rId175" Type="http://schemas.openxmlformats.org/officeDocument/2006/relationships/slide" Target="slides/slide174.xml" /><Relationship Id="rId176" Type="http://schemas.openxmlformats.org/officeDocument/2006/relationships/slide" Target="slides/slide175.xml" /><Relationship Id="rId177" Type="http://schemas.openxmlformats.org/officeDocument/2006/relationships/slide" Target="slides/slide176.xml" /><Relationship Id="rId178" Type="http://schemas.openxmlformats.org/officeDocument/2006/relationships/slide" Target="slides/slide177.xml" /><Relationship Id="rId179" Type="http://schemas.openxmlformats.org/officeDocument/2006/relationships/slide" Target="slides/slide178.xml" /><Relationship Id="rId180" Type="http://schemas.openxmlformats.org/officeDocument/2006/relationships/slide" Target="slides/slide179.xml" /><Relationship Id="rId181" Type="http://schemas.openxmlformats.org/officeDocument/2006/relationships/slide" Target="slides/slide180.xml" /><Relationship Id="rId182" Type="http://schemas.openxmlformats.org/officeDocument/2006/relationships/slide" Target="slides/slide181.xml" /><Relationship Id="rId183" Type="http://schemas.openxmlformats.org/officeDocument/2006/relationships/slide" Target="slides/slide182.xml" /><Relationship Id="rId184" Type="http://schemas.openxmlformats.org/officeDocument/2006/relationships/slide" Target="slides/slide183.xml" /><Relationship Id="rId185" Type="http://schemas.openxmlformats.org/officeDocument/2006/relationships/slide" Target="slides/slide184.xml" /><Relationship Id="rId186" Type="http://schemas.openxmlformats.org/officeDocument/2006/relationships/slide" Target="slides/slide185.xml" /><Relationship Id="rId187" Type="http://schemas.openxmlformats.org/officeDocument/2006/relationships/slide" Target="slides/slide186.xml" /><Relationship Id="rId188" Type="http://schemas.openxmlformats.org/officeDocument/2006/relationships/slide" Target="slides/slide187.xml" /><Relationship Id="rId189" Type="http://schemas.openxmlformats.org/officeDocument/2006/relationships/slide" Target="slides/slide188.xml" /><Relationship Id="rId190" Type="http://schemas.openxmlformats.org/officeDocument/2006/relationships/slide" Target="slides/slide189.xml" /><Relationship Id="rId191" Type="http://schemas.openxmlformats.org/officeDocument/2006/relationships/slide" Target="slides/slide190.xml" /><Relationship Id="rId192" Type="http://schemas.openxmlformats.org/officeDocument/2006/relationships/slide" Target="slides/slide191.xml" /><Relationship Id="rId193" Type="http://schemas.openxmlformats.org/officeDocument/2006/relationships/slide" Target="slides/slide192.xml" /><Relationship Id="rId194" Type="http://schemas.openxmlformats.org/officeDocument/2006/relationships/slide" Target="slides/slide193.xml" /><Relationship Id="rId195" Type="http://schemas.openxmlformats.org/officeDocument/2006/relationships/slide" Target="slides/slide194.xml" /><Relationship Id="rId196" Type="http://schemas.openxmlformats.org/officeDocument/2006/relationships/slide" Target="slides/slide195.xml" /><Relationship Id="rId197" Type="http://schemas.openxmlformats.org/officeDocument/2006/relationships/slide" Target="slides/slide196.xml" /><Relationship Id="rId198" Type="http://schemas.openxmlformats.org/officeDocument/2006/relationships/slide" Target="slides/slide197.xml" /><Relationship Id="rId199" Type="http://schemas.openxmlformats.org/officeDocument/2006/relationships/slide" Target="slides/slide198.xml" /><Relationship Id="rId200" Type="http://schemas.openxmlformats.org/officeDocument/2006/relationships/slide" Target="slides/slide199.xml" /><Relationship Id="rId201" Type="http://schemas.openxmlformats.org/officeDocument/2006/relationships/slide" Target="slides/slide200.xml" /><Relationship Id="rId202" Type="http://schemas.openxmlformats.org/officeDocument/2006/relationships/slide" Target="slides/slide201.xml" /><Relationship Id="rId203" Type="http://schemas.openxmlformats.org/officeDocument/2006/relationships/slide" Target="slides/slide202.xml" /><Relationship Id="rId204" Type="http://schemas.openxmlformats.org/officeDocument/2006/relationships/slide" Target="slides/slide203.xml" /><Relationship Id="rId205" Type="http://schemas.openxmlformats.org/officeDocument/2006/relationships/slide" Target="slides/slide204.xml" /><Relationship Id="rId206" Type="http://schemas.openxmlformats.org/officeDocument/2006/relationships/slide" Target="slides/slide205.xml" /><Relationship Id="rId208" Type="http://schemas.openxmlformats.org/officeDocument/2006/relationships/viewProps" Target="viewProps.xml" /><Relationship Id="rId20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0" Type="http://schemas.openxmlformats.org/officeDocument/2006/relationships/tableStyles" Target="tableStyles.xml" /><Relationship Id="rId20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9.png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0.png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1.png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2.png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3.png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4.png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5.png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6.png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7.png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9.png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0.png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1.png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2.png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3.png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4.png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5.png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6.png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7.png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9.png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0.png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1.png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2.png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3.png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4.png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5.png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6.png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7.png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9.png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0.png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1.png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2.png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3.png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4.png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5.png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6.png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7.png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9.png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0.png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1.png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2.png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3.png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4.png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5.png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6.png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7.png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9.png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0.png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1.png" /></Relationships>
</file>

<file path=ppt/slides/_rels/slide1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2.png" /></Relationships>
</file>

<file path=ppt/slides/_rels/slide1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3.png" /></Relationships>
</file>

<file path=ppt/slides/_rels/slide1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4.png" /></Relationships>
</file>

<file path=ppt/slides/_rels/slide1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5.png" /></Relationships>
</file>

<file path=ppt/slides/_rels/slide1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6.png" /></Relationships>
</file>

<file path=ppt/slides/_rels/slide1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7.png" /></Relationships>
</file>

<file path=ppt/slides/_rels/slide1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9.png" /></Relationships>
</file>

<file path=ppt/slides/_rels/slide1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0.png" /></Relationships>
</file>

<file path=ppt/slides/_rels/slide1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1.png" /></Relationships>
</file>

<file path=ppt/slides/_rels/slide1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2.png" /></Relationships>
</file>

<file path=ppt/slides/_rels/slide1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3.png" /></Relationships>
</file>

<file path=ppt/slides/_rels/slide1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4.png" /></Relationships>
</file>

<file path=ppt/slides/_rels/slide1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5.png" /></Relationships>
</file>

<file path=ppt/slides/_rels/slide1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6.png" /></Relationships>
</file>

<file path=ppt/slides/_rels/slide1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7.png" /></Relationships>
</file>

<file path=ppt/slides/_rels/slide1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9.png" /></Relationships>
</file>

<file path=ppt/slides/_rels/slide1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0.png" /></Relationships>
</file>

<file path=ppt/slides/_rels/slide1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1.png" /></Relationships>
</file>

<file path=ppt/slides/_rels/slide1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2.png" /></Relationships>
</file>

<file path=ppt/slides/_rels/slide1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3.png" /></Relationships>
</file>

<file path=ppt/slides/_rels/slide1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4.png" /></Relationships>
</file>

<file path=ppt/slides/_rels/slide1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5.png" /></Relationships>
</file>

<file path=ppt/slides/_rels/slide1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6.png" /></Relationships>
</file>

<file path=ppt/slides/_rels/slide1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7.png" /></Relationships>
</file>

<file path=ppt/slides/_rels/slide1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9.png" /></Relationships>
</file>

<file path=ppt/slides/_rels/slide1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0.png" /></Relationships>
</file>

<file path=ppt/slides/_rels/slide1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1.png" /></Relationships>
</file>

<file path=ppt/slides/_rels/slide1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2.png" /></Relationships>
</file>

<file path=ppt/slides/_rels/slide1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3.png" /></Relationships>
</file>

<file path=ppt/slides/_rels/slide1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4.png" /></Relationships>
</file>

<file path=ppt/slides/_rels/slide1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5.png" /></Relationships>
</file>

<file path=ppt/slides/_rels/slide1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6.png" /></Relationships>
</file>

<file path=ppt/slides/_rels/slide1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7.png" /></Relationships>
</file>

<file path=ppt/slides/_rels/slide1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9.png" /></Relationships>
</file>

<file path=ppt/slides/_rels/slide1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0.png" /></Relationships>
</file>

<file path=ppt/slides/_rels/slide1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1.png" /></Relationships>
</file>

<file path=ppt/slides/_rels/slide1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2.png" /></Relationships>
</file>

<file path=ppt/slides/_rels/slide1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3.png" /></Relationships>
</file>

<file path=ppt/slides/_rels/slide1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4.png" /></Relationships>
</file>

<file path=ppt/slides/_rels/slide1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5.png" /></Relationships>
</file>

<file path=ppt/slides/_rels/slide1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6.png" /></Relationships>
</file>

<file path=ppt/slides/_rels/slide1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7.png" /></Relationships>
</file>

<file path=ppt/slides/_rels/slide1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9.png" /></Relationships>
</file>

<file path=ppt/slides/_rels/slide2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0.png" /></Relationships>
</file>

<file path=ppt/slides/_rels/slide2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1.png" /></Relationships>
</file>

<file path=ppt/slides/_rels/slide2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2.png" /></Relationships>
</file>

<file path=ppt/slides/_rels/slide2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3.png" /></Relationships>
</file>

<file path=ppt/slides/_rels/slide2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1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3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5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7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9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1.pn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2.pn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3.pn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4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5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6.png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7.pn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8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9.pn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0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1.pn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2.pn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3.pn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4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5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6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7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9.pn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0.pn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1.pn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2.png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3.pn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4.pn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5.png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6.png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7.pn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9.png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0.png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1.png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2.png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3.png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4.png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5.png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6.png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7.png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Raport drogowy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2501</a:t>
            </a:r>
          </a:p>
        </p:txBody>
      </p:sp>
      <p:pic>
        <p:nvPicPr>
          <p:cNvPr descr="D:/InformatykZakladowyMedia/Excel/repoPoradnik/odcinek13/odcinek13_files/figure-pptx/unnamed-chunk-1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16068</a:t>
            </a:r>
          </a:p>
        </p:txBody>
      </p:sp>
      <p:pic>
        <p:nvPicPr>
          <p:cNvPr descr="D:/InformatykZakladowyMedia/Excel/repoPoradnik/odcinek13/odcinek13_files/figure-pptx/unnamed-chunk-1-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16501</a:t>
            </a:r>
          </a:p>
        </p:txBody>
      </p:sp>
      <p:pic>
        <p:nvPicPr>
          <p:cNvPr descr="D:/InformatykZakladowyMedia/Excel/repoPoradnik/odcinek13/odcinek13_files/figure-pptx/unnamed-chunk-1-1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16502</a:t>
            </a:r>
          </a:p>
        </p:txBody>
      </p:sp>
      <p:pic>
        <p:nvPicPr>
          <p:cNvPr descr="D:/InformatykZakladowyMedia/Excel/repoPoradnik/odcinek13/odcinek13_files/figure-pptx/unnamed-chunk-1-1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16504</a:t>
            </a:r>
          </a:p>
        </p:txBody>
      </p:sp>
      <p:pic>
        <p:nvPicPr>
          <p:cNvPr descr="D:/InformatykZakladowyMedia/Excel/repoPoradnik/odcinek13/odcinek13_files/figure-pptx/unnamed-chunk-1-1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16801</a:t>
            </a:r>
          </a:p>
        </p:txBody>
      </p:sp>
      <p:pic>
        <p:nvPicPr>
          <p:cNvPr descr="D:/InformatykZakladowyMedia/Excel/repoPoradnik/odcinek13/odcinek13_files/figure-pptx/unnamed-chunk-1-1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18003</a:t>
            </a:r>
          </a:p>
        </p:txBody>
      </p:sp>
      <p:pic>
        <p:nvPicPr>
          <p:cNvPr descr="D:/InformatykZakladowyMedia/Excel/repoPoradnik/odcinek13/odcinek13_files/figure-pptx/unnamed-chunk-1-1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18004</a:t>
            </a:r>
          </a:p>
        </p:txBody>
      </p:sp>
      <p:pic>
        <p:nvPicPr>
          <p:cNvPr descr="D:/InformatykZakladowyMedia/Excel/repoPoradnik/odcinek13/odcinek13_files/figure-pptx/unnamed-chunk-1-1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18005</a:t>
            </a:r>
          </a:p>
        </p:txBody>
      </p:sp>
      <p:pic>
        <p:nvPicPr>
          <p:cNvPr descr="D:/InformatykZakladowyMedia/Excel/repoPoradnik/odcinek13/odcinek13_files/figure-pptx/unnamed-chunk-1-1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18012</a:t>
            </a:r>
          </a:p>
        </p:txBody>
      </p:sp>
      <p:pic>
        <p:nvPicPr>
          <p:cNvPr descr="D:/InformatykZakladowyMedia/Excel/repoPoradnik/odcinek13/odcinek13_files/figure-pptx/unnamed-chunk-1-1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18013</a:t>
            </a:r>
          </a:p>
        </p:txBody>
      </p:sp>
      <p:pic>
        <p:nvPicPr>
          <p:cNvPr descr="D:/InformatykZakladowyMedia/Excel/repoPoradnik/odcinek13/odcinek13_files/figure-pptx/unnamed-chunk-1-1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2502</a:t>
            </a:r>
          </a:p>
        </p:txBody>
      </p:sp>
      <p:pic>
        <p:nvPicPr>
          <p:cNvPr descr="D:/InformatykZakladowyMedia/Excel/repoPoradnik/odcinek13/odcinek13_files/figure-pptx/unnamed-chunk-1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18018</a:t>
            </a:r>
          </a:p>
        </p:txBody>
      </p:sp>
      <p:pic>
        <p:nvPicPr>
          <p:cNvPr descr="D:/InformatykZakladowyMedia/Excel/repoPoradnik/odcinek13/odcinek13_files/figure-pptx/unnamed-chunk-1-1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18019</a:t>
            </a:r>
          </a:p>
        </p:txBody>
      </p:sp>
      <p:pic>
        <p:nvPicPr>
          <p:cNvPr descr="D:/InformatykZakladowyMedia/Excel/repoPoradnik/odcinek13/odcinek13_files/figure-pptx/unnamed-chunk-1-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18069</a:t>
            </a:r>
          </a:p>
        </p:txBody>
      </p:sp>
      <p:pic>
        <p:nvPicPr>
          <p:cNvPr descr="D:/InformatykZakladowyMedia/Excel/repoPoradnik/odcinek13/odcinek13_files/figure-pptx/unnamed-chunk-1-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18070</a:t>
            </a:r>
          </a:p>
        </p:txBody>
      </p:sp>
      <p:pic>
        <p:nvPicPr>
          <p:cNvPr descr="D:/InformatykZakladowyMedia/Excel/repoPoradnik/odcinek13/odcinek13_files/figure-pptx/unnamed-chunk-1-1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18071</a:t>
            </a:r>
          </a:p>
        </p:txBody>
      </p:sp>
      <p:pic>
        <p:nvPicPr>
          <p:cNvPr descr="D:/InformatykZakladowyMedia/Excel/repoPoradnik/odcinek13/odcinek13_files/figure-pptx/unnamed-chunk-1-1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18501</a:t>
            </a:r>
          </a:p>
        </p:txBody>
      </p:sp>
      <p:pic>
        <p:nvPicPr>
          <p:cNvPr descr="D:/InformatykZakladowyMedia/Excel/repoPoradnik/odcinek13/odcinek13_files/figure-pptx/unnamed-chunk-1-1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18502</a:t>
            </a:r>
          </a:p>
        </p:txBody>
      </p:sp>
      <p:pic>
        <p:nvPicPr>
          <p:cNvPr descr="D:/InformatykZakladowyMedia/Excel/repoPoradnik/odcinek13/odcinek13_files/figure-pptx/unnamed-chunk-1-1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18503</a:t>
            </a:r>
          </a:p>
        </p:txBody>
      </p:sp>
      <p:pic>
        <p:nvPicPr>
          <p:cNvPr descr="D:/InformatykZakladowyMedia/Excel/repoPoradnik/odcinek13/odcinek13_files/figure-pptx/unnamed-chunk-1-1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18801</a:t>
            </a:r>
          </a:p>
        </p:txBody>
      </p:sp>
      <p:pic>
        <p:nvPicPr>
          <p:cNvPr descr="D:/InformatykZakladowyMedia/Excel/repoPoradnik/odcinek13/odcinek13_files/figure-pptx/unnamed-chunk-1-1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20002</a:t>
            </a:r>
          </a:p>
        </p:txBody>
      </p:sp>
      <p:pic>
        <p:nvPicPr>
          <p:cNvPr descr="D:/InformatykZakladowyMedia/Excel/repoPoradnik/odcinek13/odcinek13_files/figure-pptx/unnamed-chunk-1-1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2801</a:t>
            </a:r>
          </a:p>
        </p:txBody>
      </p:sp>
      <p:pic>
        <p:nvPicPr>
          <p:cNvPr descr="D:/InformatykZakladowyMedia/Excel/repoPoradnik/odcinek13/odcinek13_files/figure-pptx/unnamed-chunk-1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20003</a:t>
            </a:r>
          </a:p>
        </p:txBody>
      </p:sp>
      <p:pic>
        <p:nvPicPr>
          <p:cNvPr descr="D:/InformatykZakladowyMedia/Excel/repoPoradnik/odcinek13/odcinek13_files/figure-pptx/unnamed-chunk-1-1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20008</a:t>
            </a:r>
          </a:p>
        </p:txBody>
      </p:sp>
      <p:pic>
        <p:nvPicPr>
          <p:cNvPr descr="D:/InformatykZakladowyMedia/Excel/repoPoradnik/odcinek13/odcinek13_files/figure-pptx/unnamed-chunk-1-1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20010</a:t>
            </a:r>
          </a:p>
        </p:txBody>
      </p:sp>
      <p:pic>
        <p:nvPicPr>
          <p:cNvPr descr="D:/InformatykZakladowyMedia/Excel/repoPoradnik/odcinek13/odcinek13_files/figure-pptx/unnamed-chunk-1-1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20011</a:t>
            </a:r>
          </a:p>
        </p:txBody>
      </p:sp>
      <p:pic>
        <p:nvPicPr>
          <p:cNvPr descr="D:/InformatykZakladowyMedia/Excel/repoPoradnik/odcinek13/odcinek13_files/figure-pptx/unnamed-chunk-1-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20041</a:t>
            </a:r>
          </a:p>
        </p:txBody>
      </p:sp>
      <p:pic>
        <p:nvPicPr>
          <p:cNvPr descr="D:/InformatykZakladowyMedia/Excel/repoPoradnik/odcinek13/odcinek13_files/figure-pptx/unnamed-chunk-1-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20042</a:t>
            </a:r>
          </a:p>
        </p:txBody>
      </p:sp>
      <p:pic>
        <p:nvPicPr>
          <p:cNvPr descr="D:/InformatykZakladowyMedia/Excel/repoPoradnik/odcinek13/odcinek13_files/figure-pptx/unnamed-chunk-1-1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20043</a:t>
            </a:r>
          </a:p>
        </p:txBody>
      </p:sp>
      <p:pic>
        <p:nvPicPr>
          <p:cNvPr descr="D:/InformatykZakladowyMedia/Excel/repoPoradnik/odcinek13/odcinek13_files/figure-pptx/unnamed-chunk-1-1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20503</a:t>
            </a:r>
          </a:p>
        </p:txBody>
      </p:sp>
      <p:pic>
        <p:nvPicPr>
          <p:cNvPr descr="D:/InformatykZakladowyMedia/Excel/repoPoradnik/odcinek13/odcinek13_files/figure-pptx/unnamed-chunk-1-1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20504</a:t>
            </a:r>
          </a:p>
        </p:txBody>
      </p:sp>
      <p:pic>
        <p:nvPicPr>
          <p:cNvPr descr="D:/InformatykZakladowyMedia/Excel/repoPoradnik/odcinek13/odcinek13_files/figure-pptx/unnamed-chunk-1-1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20801</a:t>
            </a:r>
          </a:p>
        </p:txBody>
      </p:sp>
      <p:pic>
        <p:nvPicPr>
          <p:cNvPr descr="D:/InformatykZakladowyMedia/Excel/repoPoradnik/odcinek13/odcinek13_files/figure-pptx/unnamed-chunk-1-1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2803</a:t>
            </a:r>
          </a:p>
        </p:txBody>
      </p:sp>
      <p:pic>
        <p:nvPicPr>
          <p:cNvPr descr="D:/InformatykZakladowyMedia/Excel/repoPoradnik/odcinek13/odcinek13_files/figure-pptx/unnamed-chunk-1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20803</a:t>
            </a:r>
          </a:p>
        </p:txBody>
      </p:sp>
      <p:pic>
        <p:nvPicPr>
          <p:cNvPr descr="D:/InformatykZakladowyMedia/Excel/repoPoradnik/odcinek13/odcinek13_files/figure-pptx/unnamed-chunk-1-1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22002</a:t>
            </a:r>
          </a:p>
        </p:txBody>
      </p:sp>
      <p:pic>
        <p:nvPicPr>
          <p:cNvPr descr="D:/InformatykZakladowyMedia/Excel/repoPoradnik/odcinek13/odcinek13_files/figure-pptx/unnamed-chunk-1-1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22003</a:t>
            </a:r>
          </a:p>
        </p:txBody>
      </p:sp>
      <p:pic>
        <p:nvPicPr>
          <p:cNvPr descr="D:/InformatykZakladowyMedia/Excel/repoPoradnik/odcinek13/odcinek13_files/figure-pptx/unnamed-chunk-1-1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22004</a:t>
            </a:r>
          </a:p>
        </p:txBody>
      </p:sp>
      <p:pic>
        <p:nvPicPr>
          <p:cNvPr descr="D:/InformatykZakladowyMedia/Excel/repoPoradnik/odcinek13/odcinek13_files/figure-pptx/unnamed-chunk-1-1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22005</a:t>
            </a:r>
          </a:p>
        </p:txBody>
      </p:sp>
      <p:pic>
        <p:nvPicPr>
          <p:cNvPr descr="D:/InformatykZakladowyMedia/Excel/repoPoradnik/odcinek13/odcinek13_files/figure-pptx/unnamed-chunk-1-1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22009</a:t>
            </a:r>
          </a:p>
        </p:txBody>
      </p:sp>
      <p:pic>
        <p:nvPicPr>
          <p:cNvPr descr="D:/InformatykZakladowyMedia/Excel/repoPoradnik/odcinek13/odcinek13_files/figure-pptx/unnamed-chunk-1-1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22029</a:t>
            </a:r>
          </a:p>
        </p:txBody>
      </p:sp>
      <p:pic>
        <p:nvPicPr>
          <p:cNvPr descr="D:/InformatykZakladowyMedia/Excel/repoPoradnik/odcinek13/odcinek13_files/figure-pptx/unnamed-chunk-1-1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22079</a:t>
            </a:r>
          </a:p>
        </p:txBody>
      </p:sp>
      <p:pic>
        <p:nvPicPr>
          <p:cNvPr descr="D:/InformatykZakladowyMedia/Excel/repoPoradnik/odcinek13/odcinek13_files/figure-pptx/unnamed-chunk-1-1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22701</a:t>
            </a:r>
          </a:p>
        </p:txBody>
      </p:sp>
      <p:pic>
        <p:nvPicPr>
          <p:cNvPr descr="D:/InformatykZakladowyMedia/Excel/repoPoradnik/odcinek13/odcinek13_files/figure-pptx/unnamed-chunk-1-1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22702</a:t>
            </a:r>
          </a:p>
        </p:txBody>
      </p:sp>
      <p:pic>
        <p:nvPicPr>
          <p:cNvPr descr="D:/InformatykZakladowyMedia/Excel/repoPoradnik/odcinek13/odcinek13_files/figure-pptx/unnamed-chunk-1-1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2804</a:t>
            </a:r>
          </a:p>
        </p:txBody>
      </p:sp>
      <p:pic>
        <p:nvPicPr>
          <p:cNvPr descr="D:/InformatykZakladowyMedia/Excel/repoPoradnik/odcinek13/odcinek13_files/figure-pptx/unnamed-chunk-1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22703</a:t>
            </a:r>
          </a:p>
        </p:txBody>
      </p:sp>
      <p:pic>
        <p:nvPicPr>
          <p:cNvPr descr="D:/InformatykZakladowyMedia/Excel/repoPoradnik/odcinek13/odcinek13_files/figure-pptx/unnamed-chunk-1-1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22704</a:t>
            </a:r>
          </a:p>
        </p:txBody>
      </p:sp>
      <p:pic>
        <p:nvPicPr>
          <p:cNvPr descr="D:/InformatykZakladowyMedia/Excel/repoPoradnik/odcinek13/odcinek13_files/figure-pptx/unnamed-chunk-1-1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24002</a:t>
            </a:r>
          </a:p>
        </p:txBody>
      </p:sp>
      <p:pic>
        <p:nvPicPr>
          <p:cNvPr descr="D:/InformatykZakladowyMedia/Excel/repoPoradnik/odcinek13/odcinek13_files/figure-pptx/unnamed-chunk-1-1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24004</a:t>
            </a:r>
          </a:p>
        </p:txBody>
      </p:sp>
      <p:pic>
        <p:nvPicPr>
          <p:cNvPr descr="D:/InformatykZakladowyMedia/Excel/repoPoradnik/odcinek13/odcinek13_files/figure-pptx/unnamed-chunk-1-1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24005</a:t>
            </a:r>
          </a:p>
        </p:txBody>
      </p:sp>
      <p:pic>
        <p:nvPicPr>
          <p:cNvPr descr="D:/InformatykZakladowyMedia/Excel/repoPoradnik/odcinek13/odcinek13_files/figure-pptx/unnamed-chunk-1-1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24007</a:t>
            </a:r>
          </a:p>
        </p:txBody>
      </p:sp>
      <p:pic>
        <p:nvPicPr>
          <p:cNvPr descr="D:/InformatykZakladowyMedia/Excel/repoPoradnik/odcinek13/odcinek13_files/figure-pptx/unnamed-chunk-1-1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24018</a:t>
            </a:r>
          </a:p>
        </p:txBody>
      </p:sp>
      <p:pic>
        <p:nvPicPr>
          <p:cNvPr descr="D:/InformatykZakladowyMedia/Excel/repoPoradnik/odcinek13/odcinek13_files/figure-pptx/unnamed-chunk-1-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24019</a:t>
            </a:r>
          </a:p>
        </p:txBody>
      </p:sp>
      <p:pic>
        <p:nvPicPr>
          <p:cNvPr descr="D:/InformatykZakladowyMedia/Excel/repoPoradnik/odcinek13/odcinek13_files/figure-pptx/unnamed-chunk-1-1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24502</a:t>
            </a:r>
          </a:p>
        </p:txBody>
      </p:sp>
      <p:pic>
        <p:nvPicPr>
          <p:cNvPr descr="D:/InformatykZakladowyMedia/Excel/repoPoradnik/odcinek13/odcinek13_files/figure-pptx/unnamed-chunk-1-1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24802</a:t>
            </a:r>
          </a:p>
        </p:txBody>
      </p:sp>
      <p:pic>
        <p:nvPicPr>
          <p:cNvPr descr="D:/InformatykZakladowyMedia/Excel/repoPoradnik/odcinek13/odcinek13_files/figure-pptx/unnamed-chunk-1-1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4001</a:t>
            </a:r>
          </a:p>
        </p:txBody>
      </p:sp>
      <p:pic>
        <p:nvPicPr>
          <p:cNvPr descr="D:/InformatykZakladowyMedia/Excel/repoPoradnik/odcinek13/odcinek13_files/figure-pptx/unnamed-chunk-1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24803</a:t>
            </a:r>
          </a:p>
        </p:txBody>
      </p:sp>
      <p:pic>
        <p:nvPicPr>
          <p:cNvPr descr="D:/InformatykZakladowyMedia/Excel/repoPoradnik/odcinek13/odcinek13_files/figure-pptx/unnamed-chunk-1-1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24804</a:t>
            </a:r>
          </a:p>
        </p:txBody>
      </p:sp>
      <p:pic>
        <p:nvPicPr>
          <p:cNvPr descr="D:/InformatykZakladowyMedia/Excel/repoPoradnik/odcinek13/odcinek13_files/figure-pptx/unnamed-chunk-1-1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24805</a:t>
            </a:r>
          </a:p>
        </p:txBody>
      </p:sp>
      <p:pic>
        <p:nvPicPr>
          <p:cNvPr descr="D:/InformatykZakladowyMedia/Excel/repoPoradnik/odcinek13/odcinek13_files/figure-pptx/unnamed-chunk-1-1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26004</a:t>
            </a:r>
          </a:p>
        </p:txBody>
      </p:sp>
      <p:pic>
        <p:nvPicPr>
          <p:cNvPr descr="D:/InformatykZakladowyMedia/Excel/repoPoradnik/odcinek13/odcinek13_files/figure-pptx/unnamed-chunk-1-1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26005</a:t>
            </a:r>
          </a:p>
        </p:txBody>
      </p:sp>
      <p:pic>
        <p:nvPicPr>
          <p:cNvPr descr="D:/InformatykZakladowyMedia/Excel/repoPoradnik/odcinek13/odcinek13_files/figure-pptx/unnamed-chunk-1-1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26009</a:t>
            </a:r>
          </a:p>
        </p:txBody>
      </p:sp>
      <p:pic>
        <p:nvPicPr>
          <p:cNvPr descr="D:/InformatykZakladowyMedia/Excel/repoPoradnik/odcinek13/odcinek13_files/figure-pptx/unnamed-chunk-1-15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26055</a:t>
            </a:r>
          </a:p>
        </p:txBody>
      </p:sp>
      <p:pic>
        <p:nvPicPr>
          <p:cNvPr descr="D:/InformatykZakladowyMedia/Excel/repoPoradnik/odcinek13/odcinek13_files/figure-pptx/unnamed-chunk-1-1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26056</a:t>
            </a:r>
          </a:p>
        </p:txBody>
      </p:sp>
      <p:pic>
        <p:nvPicPr>
          <p:cNvPr descr="D:/InformatykZakladowyMedia/Excel/repoPoradnik/odcinek13/odcinek13_files/figure-pptx/unnamed-chunk-1-1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26087</a:t>
            </a:r>
          </a:p>
        </p:txBody>
      </p:sp>
      <p:pic>
        <p:nvPicPr>
          <p:cNvPr descr="D:/InformatykZakladowyMedia/Excel/repoPoradnik/odcinek13/odcinek13_files/figure-pptx/unnamed-chunk-1-15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28003</a:t>
            </a:r>
          </a:p>
        </p:txBody>
      </p:sp>
      <p:pic>
        <p:nvPicPr>
          <p:cNvPr descr="D:/InformatykZakladowyMedia/Excel/repoPoradnik/odcinek13/odcinek13_files/figure-pptx/unnamed-chunk-1-1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4003</a:t>
            </a:r>
          </a:p>
        </p:txBody>
      </p:sp>
      <p:pic>
        <p:nvPicPr>
          <p:cNvPr descr="D:/InformatykZakladowyMedia/Excel/repoPoradnik/odcinek13/odcinek13_files/figure-pptx/unnamed-chunk-1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28006</a:t>
            </a:r>
          </a:p>
        </p:txBody>
      </p:sp>
      <p:pic>
        <p:nvPicPr>
          <p:cNvPr descr="D:/InformatykZakladowyMedia/Excel/repoPoradnik/odcinek13/odcinek13_files/figure-pptx/unnamed-chunk-1-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28008</a:t>
            </a:r>
          </a:p>
        </p:txBody>
      </p:sp>
      <p:pic>
        <p:nvPicPr>
          <p:cNvPr descr="D:/InformatykZakladowyMedia/Excel/repoPoradnik/odcinek13/odcinek13_files/figure-pptx/unnamed-chunk-1-1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28020</a:t>
            </a:r>
          </a:p>
        </p:txBody>
      </p:sp>
      <p:pic>
        <p:nvPicPr>
          <p:cNvPr descr="D:/InformatykZakladowyMedia/Excel/repoPoradnik/odcinek13/odcinek13_files/figure-pptx/unnamed-chunk-1-1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28049</a:t>
            </a:r>
          </a:p>
        </p:txBody>
      </p:sp>
      <p:pic>
        <p:nvPicPr>
          <p:cNvPr descr="D:/InformatykZakladowyMedia/Excel/repoPoradnik/odcinek13/odcinek13_files/figure-pptx/unnamed-chunk-1-16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28089</a:t>
            </a:r>
          </a:p>
        </p:txBody>
      </p:sp>
      <p:pic>
        <p:nvPicPr>
          <p:cNvPr descr="D:/InformatykZakladowyMedia/Excel/repoPoradnik/odcinek13/odcinek13_files/figure-pptx/unnamed-chunk-1-1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28252</a:t>
            </a:r>
          </a:p>
        </p:txBody>
      </p:sp>
      <p:pic>
        <p:nvPicPr>
          <p:cNvPr descr="D:/InformatykZakladowyMedia/Excel/repoPoradnik/odcinek13/odcinek13_files/figure-pptx/unnamed-chunk-1-1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28260</a:t>
            </a:r>
          </a:p>
        </p:txBody>
      </p:sp>
      <p:pic>
        <p:nvPicPr>
          <p:cNvPr descr="D:/InformatykZakladowyMedia/Excel/repoPoradnik/odcinek13/odcinek13_files/figure-pptx/unnamed-chunk-1-16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28501</a:t>
            </a:r>
          </a:p>
        </p:txBody>
      </p:sp>
      <p:pic>
        <p:nvPicPr>
          <p:cNvPr descr="D:/InformatykZakladowyMedia/Excel/repoPoradnik/odcinek13/odcinek13_files/figure-pptx/unnamed-chunk-1-16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30001</a:t>
            </a:r>
          </a:p>
        </p:txBody>
      </p:sp>
      <p:pic>
        <p:nvPicPr>
          <p:cNvPr descr="D:/InformatykZakladowyMedia/Excel/repoPoradnik/odcinek13/odcinek13_files/figure-pptx/unnamed-chunk-1-1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30004</a:t>
            </a:r>
          </a:p>
        </p:txBody>
      </p:sp>
      <p:pic>
        <p:nvPicPr>
          <p:cNvPr descr="D:/InformatykZakladowyMedia/Excel/repoPoradnik/odcinek13/odcinek13_files/figure-pptx/unnamed-chunk-1-16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4006</a:t>
            </a:r>
          </a:p>
        </p:txBody>
      </p:sp>
      <p:pic>
        <p:nvPicPr>
          <p:cNvPr descr="D:/InformatykZakladowyMedia/Excel/repoPoradnik/odcinek13/odcinek13_files/figure-pptx/unnamed-chunk-1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30006</a:t>
            </a:r>
          </a:p>
        </p:txBody>
      </p:sp>
      <p:pic>
        <p:nvPicPr>
          <p:cNvPr descr="D:/InformatykZakladowyMedia/Excel/repoPoradnik/odcinek13/odcinek13_files/figure-pptx/unnamed-chunk-1-1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30012</a:t>
            </a:r>
          </a:p>
        </p:txBody>
      </p:sp>
      <p:pic>
        <p:nvPicPr>
          <p:cNvPr descr="D:/InformatykZakladowyMedia/Excel/repoPoradnik/odcinek13/odcinek13_files/figure-pptx/unnamed-chunk-1-1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30013</a:t>
            </a:r>
          </a:p>
        </p:txBody>
      </p:sp>
      <p:pic>
        <p:nvPicPr>
          <p:cNvPr descr="D:/InformatykZakladowyMedia/Excel/repoPoradnik/odcinek13/odcinek13_files/figure-pptx/unnamed-chunk-1-17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30015</a:t>
            </a:r>
          </a:p>
        </p:txBody>
      </p:sp>
      <p:pic>
        <p:nvPicPr>
          <p:cNvPr descr="D:/InformatykZakladowyMedia/Excel/repoPoradnik/odcinek13/odcinek13_files/figure-pptx/unnamed-chunk-1-17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30016</a:t>
            </a:r>
          </a:p>
        </p:txBody>
      </p:sp>
      <p:pic>
        <p:nvPicPr>
          <p:cNvPr descr="D:/InformatykZakladowyMedia/Excel/repoPoradnik/odcinek13/odcinek13_files/figure-pptx/unnamed-chunk-1-1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30021</a:t>
            </a:r>
          </a:p>
        </p:txBody>
      </p:sp>
      <p:pic>
        <p:nvPicPr>
          <p:cNvPr descr="D:/InformatykZakladowyMedia/Excel/repoPoradnik/odcinek13/odcinek13_files/figure-pptx/unnamed-chunk-1-1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30023</a:t>
            </a:r>
          </a:p>
        </p:txBody>
      </p:sp>
      <p:pic>
        <p:nvPicPr>
          <p:cNvPr descr="D:/InformatykZakladowyMedia/Excel/repoPoradnik/odcinek13/odcinek13_files/figure-pptx/unnamed-chunk-1-1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30024</a:t>
            </a:r>
          </a:p>
        </p:txBody>
      </p:sp>
      <p:pic>
        <p:nvPicPr>
          <p:cNvPr descr="D:/InformatykZakladowyMedia/Excel/repoPoradnik/odcinek13/odcinek13_files/figure-pptx/unnamed-chunk-1-1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30025</a:t>
            </a:r>
          </a:p>
        </p:txBody>
      </p:sp>
      <p:pic>
        <p:nvPicPr>
          <p:cNvPr descr="D:/InformatykZakladowyMedia/Excel/repoPoradnik/odcinek13/odcinek13_files/figure-pptx/unnamed-chunk-1-1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30027</a:t>
            </a:r>
          </a:p>
        </p:txBody>
      </p:sp>
      <p:pic>
        <p:nvPicPr>
          <p:cNvPr descr="D:/InformatykZakladowyMedia/Excel/repoPoradnik/odcinek13/odcinek13_files/figure-pptx/unnamed-chunk-1-1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4008</a:t>
            </a:r>
          </a:p>
        </p:txBody>
      </p:sp>
      <p:pic>
        <p:nvPicPr>
          <p:cNvPr descr="D:/InformatykZakladowyMedia/Excel/repoPoradnik/odcinek13/odcinek13_files/figure-pptx/unnamed-chunk-1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30028</a:t>
            </a:r>
          </a:p>
        </p:txBody>
      </p:sp>
      <p:pic>
        <p:nvPicPr>
          <p:cNvPr descr="D:/InformatykZakladowyMedia/Excel/repoPoradnik/odcinek13/odcinek13_files/figure-pptx/unnamed-chunk-1-1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30029</a:t>
            </a:r>
          </a:p>
        </p:txBody>
      </p:sp>
      <p:pic>
        <p:nvPicPr>
          <p:cNvPr descr="D:/InformatykZakladowyMedia/Excel/repoPoradnik/odcinek13/odcinek13_files/figure-pptx/unnamed-chunk-1-1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30030</a:t>
            </a:r>
          </a:p>
        </p:txBody>
      </p:sp>
      <p:pic>
        <p:nvPicPr>
          <p:cNvPr descr="D:/InformatykZakladowyMedia/Excel/repoPoradnik/odcinek13/odcinek13_files/figure-pptx/unnamed-chunk-1-1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30031</a:t>
            </a:r>
          </a:p>
        </p:txBody>
      </p:sp>
      <p:pic>
        <p:nvPicPr>
          <p:cNvPr descr="D:/InformatykZakladowyMedia/Excel/repoPoradnik/odcinek13/odcinek13_files/figure-pptx/unnamed-chunk-1-1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30032</a:t>
            </a:r>
          </a:p>
        </p:txBody>
      </p:sp>
      <p:pic>
        <p:nvPicPr>
          <p:cNvPr descr="D:/InformatykZakladowyMedia/Excel/repoPoradnik/odcinek13/odcinek13_files/figure-pptx/unnamed-chunk-1-1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30036</a:t>
            </a:r>
          </a:p>
        </p:txBody>
      </p:sp>
      <p:pic>
        <p:nvPicPr>
          <p:cNvPr descr="D:/InformatykZakladowyMedia/Excel/repoPoradnik/odcinek13/odcinek13_files/figure-pptx/unnamed-chunk-1-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30037</a:t>
            </a:r>
          </a:p>
        </p:txBody>
      </p:sp>
      <p:pic>
        <p:nvPicPr>
          <p:cNvPr descr="D:/InformatykZakladowyMedia/Excel/repoPoradnik/odcinek13/odcinek13_files/figure-pptx/unnamed-chunk-1-1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30038</a:t>
            </a:r>
          </a:p>
        </p:txBody>
      </p:sp>
      <p:pic>
        <p:nvPicPr>
          <p:cNvPr descr="D:/InformatykZakladowyMedia/Excel/repoPoradnik/odcinek13/odcinek13_files/figure-pptx/unnamed-chunk-1-1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30082</a:t>
            </a:r>
          </a:p>
        </p:txBody>
      </p:sp>
      <p:pic>
        <p:nvPicPr>
          <p:cNvPr descr="D:/InformatykZakladowyMedia/Excel/repoPoradnik/odcinek13/odcinek13_files/figure-pptx/unnamed-chunk-1-1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30083</a:t>
            </a:r>
          </a:p>
        </p:txBody>
      </p:sp>
      <p:pic>
        <p:nvPicPr>
          <p:cNvPr descr="D:/InformatykZakladowyMedia/Excel/repoPoradnik/odcinek13/odcinek13_files/figure-pptx/unnamed-chunk-1-1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4011</a:t>
            </a:r>
          </a:p>
        </p:txBody>
      </p:sp>
      <p:pic>
        <p:nvPicPr>
          <p:cNvPr descr="D:/InformatykZakladowyMedia/Excel/repoPoradnik/odcinek13/odcinek13_files/figure-pptx/unnamed-chunk-1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30084</a:t>
            </a:r>
          </a:p>
        </p:txBody>
      </p:sp>
      <p:pic>
        <p:nvPicPr>
          <p:cNvPr descr="D:/InformatykZakladowyMedia/Excel/repoPoradnik/odcinek13/odcinek13_files/figure-pptx/unnamed-chunk-1-18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30085</a:t>
            </a:r>
          </a:p>
        </p:txBody>
      </p:sp>
      <p:pic>
        <p:nvPicPr>
          <p:cNvPr descr="D:/InformatykZakladowyMedia/Excel/repoPoradnik/odcinek13/odcinek13_files/figure-pptx/unnamed-chunk-1-1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30115</a:t>
            </a:r>
          </a:p>
        </p:txBody>
      </p:sp>
      <p:pic>
        <p:nvPicPr>
          <p:cNvPr descr="D:/InformatykZakladowyMedia/Excel/repoPoradnik/odcinek13/odcinek13_files/figure-pptx/unnamed-chunk-1-19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30502</a:t>
            </a:r>
          </a:p>
        </p:txBody>
      </p:sp>
      <p:pic>
        <p:nvPicPr>
          <p:cNvPr descr="D:/InformatykZakladowyMedia/Excel/repoPoradnik/odcinek13/odcinek13_files/figure-pptx/unnamed-chunk-1-1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30504</a:t>
            </a:r>
          </a:p>
        </p:txBody>
      </p:sp>
      <p:pic>
        <p:nvPicPr>
          <p:cNvPr descr="D:/InformatykZakladowyMedia/Excel/repoPoradnik/odcinek13/odcinek13_files/figure-pptx/unnamed-chunk-1-1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30505</a:t>
            </a:r>
          </a:p>
        </p:txBody>
      </p:sp>
      <p:pic>
        <p:nvPicPr>
          <p:cNvPr descr="D:/InformatykZakladowyMedia/Excel/repoPoradnik/odcinek13/odcinek13_files/figure-pptx/unnamed-chunk-1-1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30507</a:t>
            </a:r>
          </a:p>
        </p:txBody>
      </p:sp>
      <p:pic>
        <p:nvPicPr>
          <p:cNvPr descr="D:/InformatykZakladowyMedia/Excel/repoPoradnik/odcinek13/odcinek13_files/figure-pptx/unnamed-chunk-1-19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32001</a:t>
            </a:r>
          </a:p>
        </p:txBody>
      </p:sp>
      <p:pic>
        <p:nvPicPr>
          <p:cNvPr descr="D:/InformatykZakladowyMedia/Excel/repoPoradnik/odcinek13/odcinek13_files/figure-pptx/unnamed-chunk-1-1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32006</a:t>
            </a:r>
          </a:p>
        </p:txBody>
      </p:sp>
      <p:pic>
        <p:nvPicPr>
          <p:cNvPr descr="D:/InformatykZakladowyMedia/Excel/repoPoradnik/odcinek13/odcinek13_files/figure-pptx/unnamed-chunk-1-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32116</a:t>
            </a:r>
          </a:p>
        </p:txBody>
      </p:sp>
      <p:pic>
        <p:nvPicPr>
          <p:cNvPr descr="D:/InformatykZakladowyMedia/Excel/repoPoradnik/odcinek13/odcinek13_files/figure-pptx/unnamed-chunk-1-1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2002</a:t>
            </a:r>
          </a:p>
        </p:txBody>
      </p:sp>
      <p:pic>
        <p:nvPicPr>
          <p:cNvPr descr="D:/InformatykZakladowyMedia/Excel/repoPoradnik/odcinek13/odcinek1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4012</a:t>
            </a:r>
          </a:p>
        </p:txBody>
      </p:sp>
      <p:pic>
        <p:nvPicPr>
          <p:cNvPr descr="D:/InformatykZakladowyMedia/Excel/repoPoradnik/odcinek13/odcinek13_files/figure-pptx/unnamed-chunk-1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32502</a:t>
            </a:r>
          </a:p>
        </p:txBody>
      </p:sp>
      <p:pic>
        <p:nvPicPr>
          <p:cNvPr descr="D:/InformatykZakladowyMedia/Excel/repoPoradnik/odcinek13/odcinek13_files/figure-pptx/unnamed-chunk-1-1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32505</a:t>
            </a:r>
          </a:p>
        </p:txBody>
      </p:sp>
      <p:pic>
        <p:nvPicPr>
          <p:cNvPr descr="D:/InformatykZakladowyMedia/Excel/repoPoradnik/odcinek13/odcinek13_files/figure-pptx/unnamed-chunk-1-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32506</a:t>
            </a:r>
          </a:p>
        </p:txBody>
      </p:sp>
      <p:pic>
        <p:nvPicPr>
          <p:cNvPr descr="D:/InformatykZakladowyMedia/Excel/repoPoradnik/odcinek13/odcinek13_files/figure-pptx/unnamed-chunk-1-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32801</a:t>
            </a:r>
          </a:p>
        </p:txBody>
      </p:sp>
      <p:pic>
        <p:nvPicPr>
          <p:cNvPr descr="D:/InformatykZakladowyMedia/Excel/repoPoradnik/odcinek13/odcinek13_files/figure-pptx/unnamed-chunk-1-2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32802</a:t>
            </a:r>
          </a:p>
        </p:txBody>
      </p:sp>
      <p:pic>
        <p:nvPicPr>
          <p:cNvPr descr="D:/InformatykZakladowyMedia/Excel/repoPoradnik/odcinek13/odcinek13_files/figure-pptx/unnamed-chunk-1-2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32803</a:t>
            </a:r>
          </a:p>
        </p:txBody>
      </p:sp>
      <p:pic>
        <p:nvPicPr>
          <p:cNvPr descr="D:/InformatykZakladowyMedia/Excel/repoPoradnik/odcinek13/odcinek13_files/figure-pptx/unnamed-chunk-1-2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4013</a:t>
            </a:r>
          </a:p>
        </p:txBody>
      </p:sp>
      <p:pic>
        <p:nvPicPr>
          <p:cNvPr descr="D:/InformatykZakladowyMedia/Excel/repoPoradnik/odcinek13/odcinek13_files/figure-pptx/unnamed-chunk-1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4017</a:t>
            </a:r>
          </a:p>
        </p:txBody>
      </p:sp>
      <p:pic>
        <p:nvPicPr>
          <p:cNvPr descr="D:/InformatykZakladowyMedia/Excel/repoPoradnik/odcinek13/odcinek13_files/figure-pptx/unnamed-chunk-1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4018</a:t>
            </a:r>
          </a:p>
        </p:txBody>
      </p:sp>
      <p:pic>
        <p:nvPicPr>
          <p:cNvPr descr="D:/InformatykZakladowyMedia/Excel/repoPoradnik/odcinek13/odcinek13_files/figure-pptx/unnamed-chunk-1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4077</a:t>
            </a:r>
          </a:p>
        </p:txBody>
      </p:sp>
      <p:pic>
        <p:nvPicPr>
          <p:cNvPr descr="D:/InformatykZakladowyMedia/Excel/repoPoradnik/odcinek13/odcinek13_files/figure-pptx/unnamed-chunk-1-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4078</a:t>
            </a:r>
          </a:p>
        </p:txBody>
      </p:sp>
      <p:pic>
        <p:nvPicPr>
          <p:cNvPr descr="D:/InformatykZakladowyMedia/Excel/repoPoradnik/odcinek13/odcinek13_files/figure-pptx/unnamed-chunk-1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4119</a:t>
            </a:r>
          </a:p>
        </p:txBody>
      </p:sp>
      <p:pic>
        <p:nvPicPr>
          <p:cNvPr descr="D:/InformatykZakladowyMedia/Excel/repoPoradnik/odcinek13/odcinek13_files/figure-pptx/unnamed-chunk-1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4503</a:t>
            </a:r>
          </a:p>
        </p:txBody>
      </p:sp>
      <p:pic>
        <p:nvPicPr>
          <p:cNvPr descr="D:/InformatykZakladowyMedia/Excel/repoPoradnik/odcinek13/odcinek13_files/figure-pptx/unnamed-chunk-1-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4705</a:t>
            </a:r>
          </a:p>
        </p:txBody>
      </p:sp>
      <p:pic>
        <p:nvPicPr>
          <p:cNvPr descr="D:/InformatykZakladowyMedia/Excel/repoPoradnik/odcinek13/odcinek13_files/figure-pptx/unnamed-chunk-1-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4706</a:t>
            </a:r>
          </a:p>
        </p:txBody>
      </p:sp>
      <p:pic>
        <p:nvPicPr>
          <p:cNvPr descr="D:/InformatykZakladowyMedia/Excel/repoPoradnik/odcinek13/odcinek13_files/figure-pptx/unnamed-chunk-1-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2012</a:t>
            </a:r>
          </a:p>
        </p:txBody>
      </p:sp>
      <p:pic>
        <p:nvPicPr>
          <p:cNvPr descr="D:/InformatykZakladowyMedia/Excel/repoPoradnik/odcinek13/odcinek13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4707</a:t>
            </a:r>
          </a:p>
        </p:txBody>
      </p:sp>
      <p:pic>
        <p:nvPicPr>
          <p:cNvPr descr="D:/InformatykZakladowyMedia/Excel/repoPoradnik/odcinek13/odcinek13_files/figure-pptx/unnamed-chunk-1-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4708</a:t>
            </a:r>
          </a:p>
        </p:txBody>
      </p:sp>
      <p:pic>
        <p:nvPicPr>
          <p:cNvPr descr="D:/InformatykZakladowyMedia/Excel/repoPoradnik/odcinek13/odcinek13_files/figure-pptx/unnamed-chunk-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4709</a:t>
            </a:r>
          </a:p>
        </p:txBody>
      </p:sp>
      <p:pic>
        <p:nvPicPr>
          <p:cNvPr descr="D:/InformatykZakladowyMedia/Excel/repoPoradnik/odcinek13/odcinek13_files/figure-pptx/unnamed-chunk-1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4710</a:t>
            </a:r>
          </a:p>
        </p:txBody>
      </p:sp>
      <p:pic>
        <p:nvPicPr>
          <p:cNvPr descr="D:/InformatykZakladowyMedia/Excel/repoPoradnik/odcinek13/odcinek13_files/figure-pptx/unnamed-chunk-1-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4711</a:t>
            </a:r>
          </a:p>
        </p:txBody>
      </p:sp>
      <p:pic>
        <p:nvPicPr>
          <p:cNvPr descr="D:/InformatykZakladowyMedia/Excel/repoPoradnik/odcinek13/odcinek13_files/figure-pptx/unnamed-chunk-1-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6011</a:t>
            </a:r>
          </a:p>
        </p:txBody>
      </p:sp>
      <p:pic>
        <p:nvPicPr>
          <p:cNvPr descr="D:/InformatykZakladowyMedia/Excel/repoPoradnik/odcinek13/odcinek13_files/figure-pptx/unnamed-chunk-1-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6013</a:t>
            </a:r>
          </a:p>
        </p:txBody>
      </p:sp>
      <p:pic>
        <p:nvPicPr>
          <p:cNvPr descr="D:/InformatykZakladowyMedia/Excel/repoPoradnik/odcinek13/odcinek13_files/figure-pptx/unnamed-chunk-1-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6014</a:t>
            </a:r>
          </a:p>
        </p:txBody>
      </p:sp>
      <p:pic>
        <p:nvPicPr>
          <p:cNvPr descr="D:/InformatykZakladowyMedia/Excel/repoPoradnik/odcinek13/odcinek13_files/figure-pptx/unnamed-chunk-1-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6034</a:t>
            </a:r>
          </a:p>
        </p:txBody>
      </p:sp>
      <p:pic>
        <p:nvPicPr>
          <p:cNvPr descr="D:/InformatykZakladowyMedia/Excel/repoPoradnik/odcinek13/odcinek13_files/figure-pptx/unnamed-chunk-1-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6060</a:t>
            </a:r>
          </a:p>
        </p:txBody>
      </p:sp>
      <p:pic>
        <p:nvPicPr>
          <p:cNvPr descr="D:/InformatykZakladowyMedia/Excel/repoPoradnik/odcinek13/odcinek13_files/figure-pptx/unnamed-chunk-1-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2013</a:t>
            </a:r>
          </a:p>
        </p:txBody>
      </p:sp>
      <p:pic>
        <p:nvPicPr>
          <p:cNvPr descr="D:/InformatykZakladowyMedia/Excel/repoPoradnik/odcinek13/odcinek13_files/figure-pptx/unnamed-chunk-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6062</a:t>
            </a:r>
          </a:p>
        </p:txBody>
      </p:sp>
      <p:pic>
        <p:nvPicPr>
          <p:cNvPr descr="D:/InformatykZakladowyMedia/Excel/repoPoradnik/odcinek13/odcinek13_files/figure-pptx/unnamed-chunk-1-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6063</a:t>
            </a:r>
          </a:p>
        </p:txBody>
      </p:sp>
      <p:pic>
        <p:nvPicPr>
          <p:cNvPr descr="D:/InformatykZakladowyMedia/Excel/repoPoradnik/odcinek13/odcinek13_files/figure-pptx/unnamed-chunk-1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6064</a:t>
            </a:r>
          </a:p>
        </p:txBody>
      </p:sp>
      <p:pic>
        <p:nvPicPr>
          <p:cNvPr descr="D:/InformatykZakladowyMedia/Excel/repoPoradnik/odcinek13/odcinek13_files/figure-pptx/unnamed-chunk-1-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6090</a:t>
            </a:r>
          </a:p>
        </p:txBody>
      </p:sp>
      <p:pic>
        <p:nvPicPr>
          <p:cNvPr descr="D:/InformatykZakladowyMedia/Excel/repoPoradnik/odcinek13/odcinek13_files/figure-pptx/unnamed-chunk-1-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6501</a:t>
            </a:r>
          </a:p>
        </p:txBody>
      </p:sp>
      <p:pic>
        <p:nvPicPr>
          <p:cNvPr descr="D:/InformatykZakladowyMedia/Excel/repoPoradnik/odcinek13/odcinek13_files/figure-pptx/unnamed-chunk-1-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6502</a:t>
            </a:r>
          </a:p>
        </p:txBody>
      </p:sp>
      <p:pic>
        <p:nvPicPr>
          <p:cNvPr descr="D:/InformatykZakladowyMedia/Excel/repoPoradnik/odcinek13/odcinek13_files/figure-pptx/unnamed-chunk-1-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6503</a:t>
            </a:r>
          </a:p>
        </p:txBody>
      </p:sp>
      <p:pic>
        <p:nvPicPr>
          <p:cNvPr descr="D:/InformatykZakladowyMedia/Excel/repoPoradnik/odcinek13/odcinek13_files/figure-pptx/unnamed-chunk-1-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6505</a:t>
            </a:r>
          </a:p>
        </p:txBody>
      </p:sp>
      <p:pic>
        <p:nvPicPr>
          <p:cNvPr descr="D:/InformatykZakladowyMedia/Excel/repoPoradnik/odcinek13/odcinek13_files/figure-pptx/unnamed-chunk-1-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6805</a:t>
            </a:r>
          </a:p>
        </p:txBody>
      </p:sp>
      <p:pic>
        <p:nvPicPr>
          <p:cNvPr descr="D:/InformatykZakladowyMedia/Excel/repoPoradnik/odcinek13/odcinek13_files/figure-pptx/unnamed-chunk-1-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8001</a:t>
            </a:r>
          </a:p>
        </p:txBody>
      </p:sp>
      <p:pic>
        <p:nvPicPr>
          <p:cNvPr descr="D:/InformatykZakladowyMedia/Excel/repoPoradnik/odcinek13/odcinek13_files/figure-pptx/unnamed-chunk-1-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2015</a:t>
            </a:r>
          </a:p>
        </p:txBody>
      </p:sp>
      <p:pic>
        <p:nvPicPr>
          <p:cNvPr descr="D:/InformatykZakladowyMedia/Excel/repoPoradnik/odcinek13/odcinek13_files/figure-pptx/unnamed-chunk-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8004</a:t>
            </a:r>
          </a:p>
        </p:txBody>
      </p:sp>
      <p:pic>
        <p:nvPicPr>
          <p:cNvPr descr="D:/InformatykZakladowyMedia/Excel/repoPoradnik/odcinek13/odcinek13_files/figure-pptx/unnamed-chunk-1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8010</a:t>
            </a:r>
          </a:p>
        </p:txBody>
      </p:sp>
      <p:pic>
        <p:nvPicPr>
          <p:cNvPr descr="D:/InformatykZakladowyMedia/Excel/repoPoradnik/odcinek13/odcinek13_files/figure-pptx/unnamed-chunk-1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8011</a:t>
            </a:r>
          </a:p>
        </p:txBody>
      </p:sp>
      <p:pic>
        <p:nvPicPr>
          <p:cNvPr descr="D:/InformatykZakladowyMedia/Excel/repoPoradnik/odcinek13/odcinek13_files/figure-pptx/unnamed-chunk-1-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8012</a:t>
            </a:r>
          </a:p>
        </p:txBody>
      </p:sp>
      <p:pic>
        <p:nvPicPr>
          <p:cNvPr descr="D:/InformatykZakladowyMedia/Excel/repoPoradnik/odcinek13/odcinek13_files/figure-pptx/unnamed-chunk-1-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8013</a:t>
            </a:r>
          </a:p>
        </p:txBody>
      </p:sp>
      <p:pic>
        <p:nvPicPr>
          <p:cNvPr descr="D:/InformatykZakladowyMedia/Excel/repoPoradnik/odcinek13/odcinek13_files/figure-pptx/unnamed-chunk-1-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8088</a:t>
            </a:r>
          </a:p>
        </p:txBody>
      </p:sp>
      <p:pic>
        <p:nvPicPr>
          <p:cNvPr descr="D:/InformatykZakladowyMedia/Excel/repoPoradnik/odcinek13/odcinek13_files/figure-pptx/unnamed-chunk-1-5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8501</a:t>
            </a:r>
          </a:p>
        </p:txBody>
      </p:sp>
      <p:pic>
        <p:nvPicPr>
          <p:cNvPr descr="D:/InformatykZakladowyMedia/Excel/repoPoradnik/odcinek13/odcinek13_files/figure-pptx/unnamed-chunk-1-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8502</a:t>
            </a:r>
          </a:p>
        </p:txBody>
      </p:sp>
      <p:pic>
        <p:nvPicPr>
          <p:cNvPr descr="D:/InformatykZakladowyMedia/Excel/repoPoradnik/odcinek13/odcinek13_files/figure-pptx/unnamed-chunk-1-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8801</a:t>
            </a:r>
          </a:p>
        </p:txBody>
      </p:sp>
      <p:pic>
        <p:nvPicPr>
          <p:cNvPr descr="D:/InformatykZakladowyMedia/Excel/repoPoradnik/odcinek13/odcinek13_files/figure-pptx/unnamed-chunk-1-5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8802</a:t>
            </a:r>
          </a:p>
        </p:txBody>
      </p:sp>
      <p:pic>
        <p:nvPicPr>
          <p:cNvPr descr="D:/InformatykZakladowyMedia/Excel/repoPoradnik/odcinek13/odcinek13_files/figure-pptx/unnamed-chunk-1-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2072</a:t>
            </a:r>
          </a:p>
        </p:txBody>
      </p:sp>
      <p:pic>
        <p:nvPicPr>
          <p:cNvPr descr="D:/InformatykZakladowyMedia/Excel/repoPoradnik/odcinek13/odcinek13_files/figure-pptx/unnamed-chunk-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8803</a:t>
            </a:r>
          </a:p>
        </p:txBody>
      </p:sp>
      <p:pic>
        <p:nvPicPr>
          <p:cNvPr descr="D:/InformatykZakladowyMedia/Excel/repoPoradnik/odcinek13/odcinek13_files/figure-pptx/unnamed-chunk-1-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8804</a:t>
            </a:r>
          </a:p>
        </p:txBody>
      </p:sp>
      <p:pic>
        <p:nvPicPr>
          <p:cNvPr descr="D:/InformatykZakladowyMedia/Excel/repoPoradnik/odcinek13/odcinek13_files/figure-pptx/unnamed-chunk-1-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8900</a:t>
            </a:r>
          </a:p>
        </p:txBody>
      </p:sp>
      <p:pic>
        <p:nvPicPr>
          <p:cNvPr descr="D:/InformatykZakladowyMedia/Excel/repoPoradnik/odcinek13/odcinek13_files/figure-pptx/unnamed-chunk-1-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8902</a:t>
            </a:r>
          </a:p>
        </p:txBody>
      </p:sp>
      <p:pic>
        <p:nvPicPr>
          <p:cNvPr descr="D:/InformatykZakladowyMedia/Excel/repoPoradnik/odcinek13/odcinek13_files/figure-pptx/unnamed-chunk-1-6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10002</a:t>
            </a:r>
          </a:p>
        </p:txBody>
      </p:sp>
      <p:pic>
        <p:nvPicPr>
          <p:cNvPr descr="D:/InformatykZakladowyMedia/Excel/repoPoradnik/odcinek13/odcinek13_files/figure-pptx/unnamed-chunk-1-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10003</a:t>
            </a:r>
          </a:p>
        </p:txBody>
      </p:sp>
      <p:pic>
        <p:nvPicPr>
          <p:cNvPr descr="D:/InformatykZakladowyMedia/Excel/repoPoradnik/odcinek13/odcinek13_files/figure-pptx/unnamed-chunk-1-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10006</a:t>
            </a:r>
          </a:p>
        </p:txBody>
      </p:sp>
      <p:pic>
        <p:nvPicPr>
          <p:cNvPr descr="D:/InformatykZakladowyMedia/Excel/repoPoradnik/odcinek13/odcinek13_files/figure-pptx/unnamed-chunk-1-6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10011</a:t>
            </a:r>
          </a:p>
        </p:txBody>
      </p:sp>
      <p:pic>
        <p:nvPicPr>
          <p:cNvPr descr="D:/InformatykZakladowyMedia/Excel/repoPoradnik/odcinek13/odcinek13_files/figure-pptx/unnamed-chunk-1-6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10013</a:t>
            </a:r>
          </a:p>
        </p:txBody>
      </p:sp>
      <p:pic>
        <p:nvPicPr>
          <p:cNvPr descr="D:/InformatykZakladowyMedia/Excel/repoPoradnik/odcinek13/odcinek13_files/figure-pptx/unnamed-chunk-1-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10019</a:t>
            </a:r>
          </a:p>
        </p:txBody>
      </p:sp>
      <p:pic>
        <p:nvPicPr>
          <p:cNvPr descr="D:/InformatykZakladowyMedia/Excel/repoPoradnik/odcinek13/odcinek13_files/figure-pptx/unnamed-chunk-1-6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2074</a:t>
            </a:r>
          </a:p>
        </p:txBody>
      </p:sp>
      <p:pic>
        <p:nvPicPr>
          <p:cNvPr descr="D:/InformatykZakladowyMedia/Excel/repoPoradnik/odcinek13/odcinek13_files/figure-pptx/unnamed-chunk-1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10044</a:t>
            </a:r>
          </a:p>
        </p:txBody>
      </p:sp>
      <p:pic>
        <p:nvPicPr>
          <p:cNvPr descr="D:/InformatykZakladowyMedia/Excel/repoPoradnik/odcinek13/odcinek13_files/figure-pptx/unnamed-chunk-1-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10045</a:t>
            </a:r>
          </a:p>
        </p:txBody>
      </p:sp>
      <p:pic>
        <p:nvPicPr>
          <p:cNvPr descr="D:/InformatykZakladowyMedia/Excel/repoPoradnik/odcinek13/odcinek13_files/figure-pptx/unnamed-chunk-1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10100</a:t>
            </a:r>
          </a:p>
        </p:txBody>
      </p:sp>
      <p:pic>
        <p:nvPicPr>
          <p:cNvPr descr="D:/InformatykZakladowyMedia/Excel/repoPoradnik/odcinek13/odcinek13_files/figure-pptx/unnamed-chunk-1-7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10101</a:t>
            </a:r>
          </a:p>
        </p:txBody>
      </p:sp>
      <p:pic>
        <p:nvPicPr>
          <p:cNvPr descr="D:/InformatykZakladowyMedia/Excel/repoPoradnik/odcinek13/odcinek13_files/figure-pptx/unnamed-chunk-1-7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10104</a:t>
            </a:r>
          </a:p>
        </p:txBody>
      </p:sp>
      <p:pic>
        <p:nvPicPr>
          <p:cNvPr descr="D:/InformatykZakladowyMedia/Excel/repoPoradnik/odcinek13/odcinek13_files/figure-pptx/unnamed-chunk-1-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10106</a:t>
            </a:r>
          </a:p>
        </p:txBody>
      </p:sp>
      <p:pic>
        <p:nvPicPr>
          <p:cNvPr descr="D:/InformatykZakladowyMedia/Excel/repoPoradnik/odcinek13/odcinek13_files/figure-pptx/unnamed-chunk-1-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12002</a:t>
            </a:r>
          </a:p>
        </p:txBody>
      </p:sp>
      <p:pic>
        <p:nvPicPr>
          <p:cNvPr descr="D:/InformatykZakladowyMedia/Excel/repoPoradnik/odcinek13/odcinek13_files/figure-pptx/unnamed-chunk-1-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12006</a:t>
            </a:r>
          </a:p>
        </p:txBody>
      </p:sp>
      <p:pic>
        <p:nvPicPr>
          <p:cNvPr descr="D:/InformatykZakladowyMedia/Excel/repoPoradnik/odcinek13/odcinek13_files/figure-pptx/unnamed-chunk-1-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12007</a:t>
            </a:r>
          </a:p>
        </p:txBody>
      </p:sp>
      <p:pic>
        <p:nvPicPr>
          <p:cNvPr descr="D:/InformatykZakladowyMedia/Excel/repoPoradnik/odcinek13/odcinek13_files/figure-pptx/unnamed-chunk-1-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12011</a:t>
            </a:r>
          </a:p>
        </p:txBody>
      </p:sp>
      <p:pic>
        <p:nvPicPr>
          <p:cNvPr descr="D:/InformatykZakladowyMedia/Excel/repoPoradnik/odcinek13/odcinek13_files/figure-pptx/unnamed-chunk-1-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2075</a:t>
            </a:r>
          </a:p>
        </p:txBody>
      </p:sp>
      <p:pic>
        <p:nvPicPr>
          <p:cNvPr descr="D:/InformatykZakladowyMedia/Excel/repoPoradnik/odcinek13/odcinek13_files/figure-pptx/unnamed-chunk-1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12013</a:t>
            </a:r>
          </a:p>
        </p:txBody>
      </p:sp>
      <p:pic>
        <p:nvPicPr>
          <p:cNvPr descr="D:/InformatykZakladowyMedia/Excel/repoPoradnik/odcinek13/odcinek13_files/figure-pptx/unnamed-chunk-1-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12014</a:t>
            </a:r>
          </a:p>
        </p:txBody>
      </p:sp>
      <p:pic>
        <p:nvPicPr>
          <p:cNvPr descr="D:/InformatykZakladowyMedia/Excel/repoPoradnik/odcinek13/odcinek13_files/figure-pptx/unnamed-chunk-1-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12016</a:t>
            </a:r>
          </a:p>
        </p:txBody>
      </p:sp>
      <p:pic>
        <p:nvPicPr>
          <p:cNvPr descr="D:/InformatykZakladowyMedia/Excel/repoPoradnik/odcinek13/odcinek13_files/figure-pptx/unnamed-chunk-1-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12017</a:t>
            </a:r>
          </a:p>
        </p:txBody>
      </p:sp>
      <p:pic>
        <p:nvPicPr>
          <p:cNvPr descr="D:/InformatykZakladowyMedia/Excel/repoPoradnik/odcinek13/odcinek13_files/figure-pptx/unnamed-chunk-1-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12018</a:t>
            </a:r>
          </a:p>
        </p:txBody>
      </p:sp>
      <p:pic>
        <p:nvPicPr>
          <p:cNvPr descr="D:/InformatykZakladowyMedia/Excel/repoPoradnik/odcinek13/odcinek13_files/figure-pptx/unnamed-chunk-1-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12058</a:t>
            </a:r>
          </a:p>
        </p:txBody>
      </p:sp>
      <p:pic>
        <p:nvPicPr>
          <p:cNvPr descr="D:/InformatykZakladowyMedia/Excel/repoPoradnik/odcinek13/odcinek13_files/figure-pptx/unnamed-chunk-1-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12059</a:t>
            </a:r>
          </a:p>
        </p:txBody>
      </p:sp>
      <p:pic>
        <p:nvPicPr>
          <p:cNvPr descr="D:/InformatykZakladowyMedia/Excel/repoPoradnik/odcinek13/odcinek13_files/figure-pptx/unnamed-chunk-1-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12501</a:t>
            </a:r>
          </a:p>
        </p:txBody>
      </p:sp>
      <p:pic>
        <p:nvPicPr>
          <p:cNvPr descr="D:/InformatykZakladowyMedia/Excel/repoPoradnik/odcinek13/odcinek13_files/figure-pptx/unnamed-chunk-1-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12502</a:t>
            </a:r>
          </a:p>
        </p:txBody>
      </p:sp>
      <p:pic>
        <p:nvPicPr>
          <p:cNvPr descr="D:/InformatykZakladowyMedia/Excel/repoPoradnik/odcinek13/odcinek13_files/figure-pptx/unnamed-chunk-1-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12503</a:t>
            </a:r>
          </a:p>
        </p:txBody>
      </p:sp>
      <p:pic>
        <p:nvPicPr>
          <p:cNvPr descr="D:/InformatykZakladowyMedia/Excel/repoPoradnik/odcinek13/odcinek13_files/figure-pptx/unnamed-chunk-1-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2114</a:t>
            </a:r>
          </a:p>
        </p:txBody>
      </p:sp>
      <p:pic>
        <p:nvPicPr>
          <p:cNvPr descr="D:/InformatykZakladowyMedia/Excel/repoPoradnik/odcinek13/odcinek13_files/figure-pptx/unnamed-chunk-1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12801</a:t>
            </a:r>
          </a:p>
        </p:txBody>
      </p:sp>
      <p:pic>
        <p:nvPicPr>
          <p:cNvPr descr="D:/InformatykZakladowyMedia/Excel/repoPoradnik/odcinek13/odcinek13_files/figure-pptx/unnamed-chunk-1-8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14035</a:t>
            </a:r>
          </a:p>
        </p:txBody>
      </p:sp>
      <p:pic>
        <p:nvPicPr>
          <p:cNvPr descr="D:/InformatykZakladowyMedia/Excel/repoPoradnik/odcinek13/odcinek13_files/figure-pptx/unnamed-chunk-1-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16004</a:t>
            </a:r>
          </a:p>
        </p:txBody>
      </p:sp>
      <p:pic>
        <p:nvPicPr>
          <p:cNvPr descr="D:/InformatykZakladowyMedia/Excel/repoPoradnik/odcinek13/odcinek13_files/figure-pptx/unnamed-chunk-1-9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16006</a:t>
            </a:r>
          </a:p>
        </p:txBody>
      </p:sp>
      <p:pic>
        <p:nvPicPr>
          <p:cNvPr descr="D:/InformatykZakladowyMedia/Excel/repoPoradnik/odcinek13/odcinek13_files/figure-pptx/unnamed-chunk-1-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16007</a:t>
            </a:r>
          </a:p>
        </p:txBody>
      </p:sp>
      <p:pic>
        <p:nvPicPr>
          <p:cNvPr descr="D:/InformatykZakladowyMedia/Excel/repoPoradnik/odcinek13/odcinek13_files/figure-pptx/unnamed-chunk-1-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16010</a:t>
            </a:r>
          </a:p>
        </p:txBody>
      </p:sp>
      <p:pic>
        <p:nvPicPr>
          <p:cNvPr descr="D:/InformatykZakladowyMedia/Excel/repoPoradnik/odcinek13/odcinek13_files/figure-pptx/unnamed-chunk-1-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16013</a:t>
            </a:r>
          </a:p>
        </p:txBody>
      </p:sp>
      <p:pic>
        <p:nvPicPr>
          <p:cNvPr descr="D:/InformatykZakladowyMedia/Excel/repoPoradnik/odcinek13/odcinek13_files/figure-pptx/unnamed-chunk-1-9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16065</a:t>
            </a:r>
          </a:p>
        </p:txBody>
      </p:sp>
      <p:pic>
        <p:nvPicPr>
          <p:cNvPr descr="D:/InformatykZakladowyMedia/Excel/repoPoradnik/odcinek13/odcinek13_files/figure-pptx/unnamed-chunk-1-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16066</a:t>
            </a:r>
          </a:p>
        </p:txBody>
      </p:sp>
      <p:pic>
        <p:nvPicPr>
          <p:cNvPr descr="D:/InformatykZakladowyMedia/Excel/repoPoradnik/odcinek13/odcinek13_files/figure-pptx/unnamed-chunk-1-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Stacja pomiarowa numer 16067</a:t>
            </a:r>
          </a:p>
        </p:txBody>
      </p:sp>
      <p:pic>
        <p:nvPicPr>
          <p:cNvPr descr="D:/InformatykZakladowyMedia/Excel/repoPoradnik/odcinek13/odcinek13_files/figure-pptx/unnamed-chunk-1-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drogowy</dc:title>
  <dc:creator/>
  <cp:keywords/>
  <dcterms:created xsi:type="dcterms:W3CDTF">2023-10-17T05:52:28Z</dcterms:created>
  <dcterms:modified xsi:type="dcterms:W3CDTF">2023-10-17T05:52:28Z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landscape</vt:lpwstr>
  </property>
  <property fmtid="{D5CDD505-2E9C-101B-9397-08002B2CF9AE}" pid="3" name="date">
    <vt:lpwstr>2023-10-16</vt:lpwstr>
  </property>
  <property fmtid="{D5CDD505-2E9C-101B-9397-08002B2CF9AE}" pid="4" name="knit">
    <vt:lpwstr>(function(inputFile, encoding) { rmarkdown::render(inputFile, encoding = encoding, output_dir = “odcinek13”, output_format = “all”) })</vt:lpwstr>
  </property>
  <property fmtid="{D5CDD505-2E9C-101B-9397-08002B2CF9AE}" pid="5" name="output">
    <vt:lpwstr/>
  </property>
</Properties>
</file>