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Franklin Gothic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eR0ahkv10GOtP1/h6LVkSQU7z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schemas.openxmlformats.org/officeDocument/2006/relationships/font" Target="fonts/FranklinGothic-bold.fnt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jessicali9530/celeba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wFoRrVxpJyWaHrUU5mbR78ERTDNXKJ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1274" l="0" r="-3" t="0"/>
          <a:stretch/>
        </p:blipFill>
        <p:spPr>
          <a:xfrm>
            <a:off x="478172" y="601201"/>
            <a:ext cx="3671681" cy="57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4246851" y="604757"/>
            <a:ext cx="7498616" cy="5796043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4579243" y="1419225"/>
            <a:ext cx="6798608" cy="20858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FACIAL COMPOSITE</a:t>
            </a:r>
            <a:br>
              <a:rPr b="0" i="0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solidFill>
                <a:srgbClr val="FFFFFF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579250" y="3754475"/>
            <a:ext cx="48966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Tomer Erez</a:t>
            </a:r>
            <a:endParaRPr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Gal Mishan</a:t>
            </a:r>
            <a:endParaRPr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Shahar Dvir</a:t>
            </a:r>
            <a:endParaRPr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Tal Sadot</a:t>
            </a:r>
            <a:endParaRPr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PRODUCT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GUI which the user can put a description of a person and get a facial composite.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PROJECT DEFINITION - FACIAL COMPOSITE BUILDER FROM TEXT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 purpose of the project is to create sketches of faces according to textual descriptions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581193" y="702156"/>
            <a:ext cx="6309003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2"/>
                </a:solidFill>
              </a:rPr>
              <a:t>DATA EXPLORATION - </a:t>
            </a:r>
            <a:r>
              <a:rPr lang="en-US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CELEBA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581194" y="1896533"/>
            <a:ext cx="6309003" cy="3962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0" i="0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 contains: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b="0" i="0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202,599 number of face images of various celebrities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b="0" i="0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10,177 unique identities, but names of identities are not given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b="0" i="0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40 binary attribute annotations per image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b="0" i="0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 landmark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bounding boxes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PART 1 – DATA ENRICHMENT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65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698" y="3252001"/>
            <a:ext cx="4748741" cy="189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6335805" y="2180496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Adding age to the data frame based on age predictor NLP.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Convert the binary vector into a sentence.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581191" y="723901"/>
            <a:ext cx="1099354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</a:pPr>
            <a:r>
              <a:rPr lang="en-US" sz="3600"/>
              <a:t>PART 2 – DATA PREPROCESSING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581194" y="2172965"/>
            <a:ext cx="10993546" cy="52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sz="1600" cap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PREPARE THE TEXT DATA FOR THE TRAINING OF THE MODEL.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339954"/>
            <a:ext cx="10916463" cy="204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FINE TUNING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Fine tuning for Diffusion model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colab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803189" y="1209184"/>
            <a:ext cx="3089189" cy="4734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FFFFFF"/>
                </a:solidFill>
              </a:rPr>
              <a:t>MODEL VS REAL PICTURE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person smiling at the camera&#10;&#10;Description automatically generated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974" y="780711"/>
            <a:ext cx="1775571" cy="2167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holding her hair&#10;&#10;Description automatically generated"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0398" y="798102"/>
            <a:ext cx="2177300" cy="215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61870" y="3425295"/>
            <a:ext cx="6864154" cy="2800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female person. Attractive. Young. Smiling. Arched Eyebrows. Brown Hair. Straight Hair. Pointy Nose. Mouth Slightly Open. High Cheekbones. Lipstick. Earrings. Makeup.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EVALUATION</a:t>
            </a:r>
            <a:br>
              <a:rPr lang="en-US"/>
            </a:b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Compare the face images that was created by the models and check if the fine tuning is working.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There are many different approaches to evaluate accuracy of an image.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DALLE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Use prompt as Dalle to compare our model with LLM.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2024-03-03T14:17:07Z</dcterms:created>
  <dc:creator>Gal Mishan</dc:creator>
</cp:coreProperties>
</file>