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311DD5-6210-4D2E-9D87-13F2004203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9EE5514-F3A7-4CA7-B625-721A93876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5C5BA3-3791-482D-AD9F-288DD55BE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9D-56EB-4028-AAD2-11BA86C2623A}" type="datetimeFigureOut">
              <a:rPr lang="he-IL" smtClean="0"/>
              <a:t>ד'/חשון/תשפ"ו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C765290-1CD5-45EA-A871-C4D6C2CB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53809F-2CC8-4718-A5CE-56DD5A88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14D9-7C0F-4A62-8280-F8D437409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8780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B539B3-1821-488F-8DE5-BA4B1B9A7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83B958F-BFA6-49B1-9F18-A808189C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5694DB6-68E9-4DD5-820B-48E00E8F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9D-56EB-4028-AAD2-11BA86C2623A}" type="datetimeFigureOut">
              <a:rPr lang="he-IL" smtClean="0"/>
              <a:t>ד'/חשון/תשפ"ו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D111DC-68CB-475F-9123-FAD420847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0C8B76E-1DED-47F2-9F25-E19B2A3A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14D9-7C0F-4A62-8280-F8D437409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493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CE050F4-BDBB-4023-911D-DB3642FB0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AB5A7D1-440C-45ED-85B9-2FDAEEE8F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FB1F108-52CD-461B-B076-65D126C9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9D-56EB-4028-AAD2-11BA86C2623A}" type="datetimeFigureOut">
              <a:rPr lang="he-IL" smtClean="0"/>
              <a:t>ד'/חשון/תשפ"ו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49B3A8-FF16-40F3-B4BE-0B51E1C3D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44C716-C86E-433E-AFE4-9BB4235E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14D9-7C0F-4A62-8280-F8D437409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7183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0FD69B-8E1E-40E1-9D47-5AD26881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BD196F9-0DC1-401F-953A-AFBAFFD9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C5E4AD-145C-4E90-ADEB-37E74A9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9D-56EB-4028-AAD2-11BA86C2623A}" type="datetimeFigureOut">
              <a:rPr lang="he-IL" smtClean="0"/>
              <a:t>ד'/חשון/תשפ"ו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09A7A88-A1E0-4866-9B64-DB6E224E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A3BA7D-5623-432B-AC84-734C5A3C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14D9-7C0F-4A62-8280-F8D437409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88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AD9DAB-5A6B-4AB1-8368-D3E48A41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DB088AA-45A4-4276-BFAC-F9A77B8EA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905E83-8D00-4B9E-B44D-1A161919E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9D-56EB-4028-AAD2-11BA86C2623A}" type="datetimeFigureOut">
              <a:rPr lang="he-IL" smtClean="0"/>
              <a:t>ד'/חשון/תשפ"ו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FA56E0D-796E-414B-9300-C7D9F669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56877D8-2787-4984-B5E2-A1386E62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14D9-7C0F-4A62-8280-F8D437409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89224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A10B9F-9112-42BB-B32E-1FE636AF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2F2CC8-6589-4271-BEC0-FC6ED0BEC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AD01D9B-7765-44E1-BAF5-464103ED2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2798087-9767-4936-93A3-0BF6BD9A1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9D-56EB-4028-AAD2-11BA86C2623A}" type="datetimeFigureOut">
              <a:rPr lang="he-IL" smtClean="0"/>
              <a:t>ד'/חשון/תשפ"ו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87FA2D-1F1C-49D9-8819-77E03ADB6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52016C-4A66-4418-9238-88F65912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14D9-7C0F-4A62-8280-F8D437409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1187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95275E-63F3-48FA-8AB7-FA0F7B96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75F818B-C1D4-4719-82D8-456A7C596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769A3F8-D292-47EF-98B3-E561007C9A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3EF7631-84D2-42C2-8EF9-E914C8D07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DC8A6EB-6FA9-4E71-9549-ED37E5685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E08BFCB2-B52D-4782-B88E-90FBEF3A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9D-56EB-4028-AAD2-11BA86C2623A}" type="datetimeFigureOut">
              <a:rPr lang="he-IL" smtClean="0"/>
              <a:t>ד'/חשון/תשפ"ו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C783387-C2E2-421D-9771-ACC050B6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76057F96-4EBB-4524-B0AF-518A9648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14D9-7C0F-4A62-8280-F8D437409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7972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9EE4D0-4655-482D-ABB9-B423220E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344E2265-22E8-4B81-A963-746B1D5F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9D-56EB-4028-AAD2-11BA86C2623A}" type="datetimeFigureOut">
              <a:rPr lang="he-IL" smtClean="0"/>
              <a:t>ד'/חשון/תשפ"ו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F0A9C60-D8E0-49E4-92EA-C85B6FB25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486615F-9A95-4FCE-B124-677CEB7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14D9-7C0F-4A62-8280-F8D437409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994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A614709-146C-48D8-97E2-DBC3211F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9D-56EB-4028-AAD2-11BA86C2623A}" type="datetimeFigureOut">
              <a:rPr lang="he-IL" smtClean="0"/>
              <a:t>ד'/חשון/תשפ"ו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62094FC-6F8C-4662-89A8-546593BB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C356D40-2CEE-48D7-BB4E-25F59772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14D9-7C0F-4A62-8280-F8D437409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96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02AE01-6140-46FD-9355-83DECAD00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5D0C5F5-60F5-4F37-9592-1E5941475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FC635F1-A224-445F-99F5-615225424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AE1AC65-6266-4A6E-B85A-26C0F86E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9D-56EB-4028-AAD2-11BA86C2623A}" type="datetimeFigureOut">
              <a:rPr lang="he-IL" smtClean="0"/>
              <a:t>ד'/חשון/תשפ"ו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77F3B57-3055-4CB8-8150-3C339A57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8B7C1B5-1152-415C-9729-78B7529B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14D9-7C0F-4A62-8280-F8D437409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121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462B78-B0DC-4CF1-AE59-2576F7CE7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F69859B-8809-44B8-8556-92AF9F60A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A003A8C-5A59-401E-BF5F-78751AC4A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05B145A-6608-48FD-A94D-71B9BC901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D1D9D-56EB-4028-AAD2-11BA86C2623A}" type="datetimeFigureOut">
              <a:rPr lang="he-IL" smtClean="0"/>
              <a:t>ד'/חשון/תשפ"ו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4F46A79-E709-41B0-A9E9-3B852E03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8044D3A-BAA0-4F96-9748-39C7E12C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E14D9-7C0F-4A62-8280-F8D437409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59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D3EA334C-1654-4833-8A42-609608058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80A890C-BB04-4E40-86D4-B8BF0D91C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13D1189-EE24-4BEF-B1AB-370F2A5A0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1D9D-56EB-4028-AAD2-11BA86C2623A}" type="datetimeFigureOut">
              <a:rPr lang="he-IL" smtClean="0"/>
              <a:t>ד'/חשון/תשפ"ו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206710-6785-479A-A66B-CEF625587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2B931-7427-452D-BA29-60B10510E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E14D9-7C0F-4A62-8280-F8D43740957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30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9205B4-0C52-4AE6-9A6E-A773F1B9A8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הצעת פרויקט סייבר – </a:t>
            </a:r>
            <a:r>
              <a:rPr lang="en-US" dirty="0"/>
              <a:t>mini drive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D423CAE7-E7FE-41CA-A064-F86F69961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תומר קפלן</a:t>
            </a:r>
          </a:p>
        </p:txBody>
      </p:sp>
    </p:spTree>
    <p:extLst>
      <p:ext uri="{BB962C8B-B14F-4D97-AF65-F5344CB8AC3E}">
        <p14:creationId xmlns:p14="http://schemas.microsoft.com/office/powerpoint/2010/main" val="224537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A221C8-B2BA-4C10-A28F-3D582CB6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רקע על </a:t>
            </a:r>
            <a:r>
              <a:rPr lang="en-US" dirty="0"/>
              <a:t>google drive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8BD78D8-06BC-4A10-A11A-D2B94E88B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Google drive</a:t>
            </a:r>
            <a:r>
              <a:rPr lang="he-IL" dirty="0"/>
              <a:t> הוא שירות אחסון קבצים בענן של גוגל, בו המשתמש יכול לשמור, לגבות ולשתף קבצים מכל סוג (תמונות מסמכים, קבצי שמע ועוד..)</a:t>
            </a:r>
          </a:p>
          <a:p>
            <a:r>
              <a:rPr lang="he-IL" dirty="0"/>
              <a:t>השירות מאפשר גישה לקבצים מכל מכשיר, באמצעות חשבון גוגל ללא צורך לשמור את הקבצים פיזית על המכשיר.</a:t>
            </a:r>
          </a:p>
          <a:p>
            <a:r>
              <a:rPr lang="he-IL" dirty="0"/>
              <a:t>ניתן לשתף קבצים ותיקיות עם משתמשים אחרים, לקבוע הרשאות גישה, ולעבוד ביחד על מסמכים משותפים.</a:t>
            </a:r>
          </a:p>
          <a:p>
            <a:r>
              <a:rPr lang="he-IL" dirty="0"/>
              <a:t>השימוש בשירות מונע אובדן קבצים במקרה של תקלה במחשב המקומי ומבטיח אבטחה וגיבוי אמין.</a:t>
            </a:r>
          </a:p>
          <a:p>
            <a:r>
              <a:rPr lang="he-IL" dirty="0"/>
              <a:t>השירות משולב עם כלים נוספים של גוגל כמו </a:t>
            </a:r>
            <a:r>
              <a:rPr lang="en-US" dirty="0"/>
              <a:t>google docs, sheets, slides</a:t>
            </a:r>
            <a:r>
              <a:rPr lang="he-IL" dirty="0"/>
              <a:t> מה שנותן חווית שימוש נוחה.</a:t>
            </a:r>
          </a:p>
        </p:txBody>
      </p:sp>
    </p:spTree>
    <p:extLst>
      <p:ext uri="{BB962C8B-B14F-4D97-AF65-F5344CB8AC3E}">
        <p14:creationId xmlns:p14="http://schemas.microsoft.com/office/powerpoint/2010/main" val="396868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26DB45-7E67-40E2-8D2C-644DA67F0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</a:t>
            </a:r>
            <a:r>
              <a:rPr lang="he-IL" dirty="0" err="1"/>
              <a:t>יכלל</a:t>
            </a:r>
            <a:r>
              <a:rPr lang="he-IL" dirty="0"/>
              <a:t> ב</a:t>
            </a:r>
            <a:r>
              <a:rPr lang="en-US" dirty="0"/>
              <a:t>mini drive</a:t>
            </a:r>
            <a:r>
              <a:rPr lang="he-IL" dirty="0"/>
              <a:t>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A88916-49F6-4DAD-8D9F-264020F58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הפרויקט נועד לדמות מערכת קבצים בענן (גרסה מוקטנת של </a:t>
            </a:r>
            <a:r>
              <a:rPr lang="en-US" dirty="0"/>
              <a:t>drive</a:t>
            </a:r>
            <a:r>
              <a:rPr lang="he-IL" dirty="0"/>
              <a:t>).</a:t>
            </a:r>
          </a:p>
          <a:p>
            <a:r>
              <a:rPr lang="he-IL" dirty="0"/>
              <a:t>המשתמשים יוכלו: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להעלות קבצים לשרת ולשמור אותם באופן מאובטח.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לצפות בקבצים באמצעות ממשק גרפי ידידותי.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ליצור תיקיות ולארגן את הקבצים בצורה נוחה.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לשתף קבצים עם משתמשים אחרים בעזרת הרשאות גישה.</a:t>
            </a:r>
          </a:p>
          <a:p>
            <a:pPr marL="514350" indent="-514350">
              <a:buFont typeface="+mj-lt"/>
              <a:buAutoNum type="arabicPeriod"/>
            </a:pPr>
            <a:r>
              <a:rPr lang="he-IL" dirty="0"/>
              <a:t>המערכת תתמקד בניהול ואחסון של </a:t>
            </a:r>
            <a:r>
              <a:rPr lang="he-IL" dirty="0" err="1"/>
              <a:t>קצבים</a:t>
            </a:r>
            <a:r>
              <a:rPr lang="he-IL" dirty="0"/>
              <a:t> בלבד, ללא יצירת כלים משלימים.</a:t>
            </a:r>
          </a:p>
          <a:p>
            <a:pPr marL="514350" indent="-514350">
              <a:buFont typeface="+mj-lt"/>
              <a:buAutoNum type="arabicPeriod"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31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1DBB92-7E94-40CD-ACCF-1C353A83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F3D3DF-E237-438F-B82F-F2F9E3836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4620633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178</Words>
  <Application>Microsoft Office PowerPoint</Application>
  <PresentationFormat>מסך רחב</PresentationFormat>
  <Paragraphs>16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ערכת נושא Office</vt:lpstr>
      <vt:lpstr>הצעת פרויקט סייבר – mini drive</vt:lpstr>
      <vt:lpstr>רקע על google drive</vt:lpstr>
      <vt:lpstr>מה יכלל בmini drive?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הצעת פרויקט סייבר – mini drive</dc:title>
  <dc:creator>cyber</dc:creator>
  <cp:lastModifiedBy>cyber</cp:lastModifiedBy>
  <cp:revision>6</cp:revision>
  <dcterms:created xsi:type="dcterms:W3CDTF">2025-10-26T07:39:49Z</dcterms:created>
  <dcterms:modified xsi:type="dcterms:W3CDTF">2025-10-26T08:37:12Z</dcterms:modified>
</cp:coreProperties>
</file>