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0" r:id="rId4"/>
    <p:sldId id="292" r:id="rId5"/>
    <p:sldId id="293" r:id="rId6"/>
    <p:sldId id="294" r:id="rId7"/>
    <p:sldId id="295" r:id="rId8"/>
    <p:sldId id="296" r:id="rId9"/>
    <p:sldId id="258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6" r:id="rId19"/>
    <p:sldId id="307" r:id="rId20"/>
  </p:sldIdLst>
  <p:sldSz cx="9144000" cy="5143500" type="screen16x9"/>
  <p:notesSz cx="6858000" cy="9144000"/>
  <p:embeddedFontLst>
    <p:embeddedFont>
      <p:font typeface="David" panose="020E0502060401010101" pitchFamily="34" charset="-79"/>
      <p:regular r:id="rId23"/>
      <p:bold r:id="rId24"/>
    </p:embeddedFont>
    <p:embeddedFont>
      <p:font typeface="Fira Sans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" panose="020B0503050000020004" pitchFamily="3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Fira Sans Extra Condensed SemiBold" panose="020B060402020202020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900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56" autoAdjust="0"/>
  </p:normalViewPr>
  <p:slideViewPr>
    <p:cSldViewPr snapToGrid="0">
      <p:cViewPr>
        <p:scale>
          <a:sx n="125" d="100"/>
          <a:sy n="12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62F43F-D67B-2050-0F34-21F7AE9889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24D22-54BF-2F44-0B75-564EF175E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F3C01-F05F-4840-BB1F-2D9A01065A9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C0334-D485-E718-682B-FF95A6A080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C3850-BD6C-F1B5-0CA4-9FEDB0FF0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877B2-6FF7-422D-B6DA-8B8E4AF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40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D9098FFA-9A8D-3D17-ED0D-B066D6505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>
            <a:extLst>
              <a:ext uri="{FF2B5EF4-FFF2-40B4-BE49-F238E27FC236}">
                <a16:creationId xmlns:a16="http://schemas.microsoft.com/office/drawing/2014/main" id="{AC402CF2-8BDF-719C-6361-015C249881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>
            <a:extLst>
              <a:ext uri="{FF2B5EF4-FFF2-40B4-BE49-F238E27FC236}">
                <a16:creationId xmlns:a16="http://schemas.microsoft.com/office/drawing/2014/main" id="{A526085E-B488-836C-3C06-2D6DA812EF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שלומי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בחרנו להשתמש בארכיטקטורת </a:t>
            </a:r>
            <a:r>
              <a:rPr lang="en-US" b="1" dirty="0"/>
              <a:t>Microservices</a:t>
            </a:r>
            <a:r>
              <a:rPr lang="en-US" dirty="0"/>
              <a:t> </a:t>
            </a:r>
            <a:r>
              <a:rPr lang="he-IL" dirty="0"/>
              <a:t> בפרויקט מתוך מטרה לשפר את הארגון והתחזוקה של המערכת. ארכיטקטורה זו מאפשרת </a:t>
            </a:r>
            <a:r>
              <a:rPr lang="he-IL" b="1" dirty="0"/>
              <a:t>אינקפסולציה</a:t>
            </a:r>
            <a:r>
              <a:rPr lang="he-IL" dirty="0"/>
              <a:t>, כך שכל מודול מטפל בפונקציונליות ייחודית משלו ונשאר עצמאי מבחינת פיתוח, בדיקות ותחזוקה. בנוסף, כל דף במערכת נתמך על ידי </a:t>
            </a:r>
            <a:r>
              <a:rPr lang="en-US" b="1" dirty="0"/>
              <a:t>Microservice</a:t>
            </a:r>
            <a:r>
              <a:rPr lang="he-IL" b="1" dirty="0"/>
              <a:t> </a:t>
            </a:r>
            <a:r>
              <a:rPr lang="en-US" b="1" dirty="0"/>
              <a:t> </a:t>
            </a:r>
            <a:r>
              <a:rPr lang="he-IL" b="1" dirty="0"/>
              <a:t>ייעודי</a:t>
            </a:r>
            <a:r>
              <a:rPr lang="he-IL" dirty="0"/>
              <a:t>, מה שמבטיח הפרדה ברורה בין החלקים השונים של המערכת, גמישות ביישום עדכונים ושינויים, והקטנת ההשפעה של תקלות במודול אחד על המערכת כולה.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88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5E1CCAF7-AC35-2CD7-90B1-CF837FC05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>
            <a:extLst>
              <a:ext uri="{FF2B5EF4-FFF2-40B4-BE49-F238E27FC236}">
                <a16:creationId xmlns:a16="http://schemas.microsoft.com/office/drawing/2014/main" id="{DE77C9AF-3F93-D8AB-C15A-655218033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>
            <a:extLst>
              <a:ext uri="{FF2B5EF4-FFF2-40B4-BE49-F238E27FC236}">
                <a16:creationId xmlns:a16="http://schemas.microsoft.com/office/drawing/2014/main" id="{817685F8-0A19-C384-1962-7801F6D16F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שלומי</a:t>
            </a:r>
          </a:p>
        </p:txBody>
      </p:sp>
    </p:spTree>
    <p:extLst>
      <p:ext uri="{BB962C8B-B14F-4D97-AF65-F5344CB8AC3E}">
        <p14:creationId xmlns:p14="http://schemas.microsoft.com/office/powerpoint/2010/main" val="11539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57B6C836-3FA6-6FF8-83A0-F3A66FEF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>
            <a:extLst>
              <a:ext uri="{FF2B5EF4-FFF2-40B4-BE49-F238E27FC236}">
                <a16:creationId xmlns:a16="http://schemas.microsoft.com/office/drawing/2014/main" id="{6D872C6F-AA58-33D9-CD35-026D07D6E5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>
            <a:extLst>
              <a:ext uri="{FF2B5EF4-FFF2-40B4-BE49-F238E27FC236}">
                <a16:creationId xmlns:a16="http://schemas.microsoft.com/office/drawing/2014/main" id="{3BAC69C9-78A5-40A4-9A28-921244A5D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שלומי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לא פיתחנו את כל הדרישות שהוגדרו בתחילת הפרויקט בשל </a:t>
            </a:r>
            <a:r>
              <a:rPr lang="he-IL" b="1" dirty="0"/>
              <a:t>מגבלות זמן</a:t>
            </a:r>
            <a:r>
              <a:rPr lang="he-IL" dirty="0"/>
              <a:t> משמעותיות שנבעו מלוח זמנים צפוף, ובשל </a:t>
            </a:r>
            <a:r>
              <a:rPr lang="he-IL" b="1" dirty="0"/>
              <a:t>דרישות נוספות</a:t>
            </a:r>
            <a:r>
              <a:rPr lang="he-IL" dirty="0"/>
              <a:t> שקיבלנו במטלה ה-2. כתוצאה מכך, הושם דגש על פיתוח יכולות קריטיות כמו מיון תוצאות החיפוש, אך לא נכלל פיתוח פיצ'רים משניים כמו </a:t>
            </a:r>
            <a:r>
              <a:rPr lang="he-IL" b="1" dirty="0"/>
              <a:t>סינון תוצאות</a:t>
            </a:r>
            <a:r>
              <a:rPr lang="he-IL" dirty="0"/>
              <a:t>, </a:t>
            </a:r>
            <a:r>
              <a:rPr lang="he-IL" b="1" dirty="0"/>
              <a:t>שמירת תוצאות מועדפות</a:t>
            </a:r>
            <a:r>
              <a:rPr lang="he-IL" dirty="0"/>
              <a:t>, </a:t>
            </a:r>
            <a:r>
              <a:rPr lang="he-IL" b="1" dirty="0"/>
              <a:t>גישה למקור</a:t>
            </a:r>
            <a:r>
              <a:rPr lang="he-IL" dirty="0"/>
              <a:t>, ו</a:t>
            </a:r>
            <a:r>
              <a:rPr lang="he-IL" b="1" dirty="0"/>
              <a:t>שיתוף תוצאות החיפוש</a:t>
            </a:r>
            <a:r>
              <a:rPr lang="he-IL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643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658A3061-7560-5729-0BB8-CE25F4E2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>
            <a:extLst>
              <a:ext uri="{FF2B5EF4-FFF2-40B4-BE49-F238E27FC236}">
                <a16:creationId xmlns:a16="http://schemas.microsoft.com/office/drawing/2014/main" id="{6C9E81FC-3854-7874-076B-945C599A8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>
            <a:extLst>
              <a:ext uri="{FF2B5EF4-FFF2-40B4-BE49-F238E27FC236}">
                <a16:creationId xmlns:a16="http://schemas.microsoft.com/office/drawing/2014/main" id="{2A6620A5-EB88-2A72-7E3C-18A2E3E48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כן תכננו לפתח פיצ'ר של </a:t>
            </a:r>
            <a:r>
              <a:rPr lang="he-IL" b="1" dirty="0"/>
              <a:t>שימוש בזיהוי קולי</a:t>
            </a:r>
            <a:r>
              <a:rPr lang="he-IL" dirty="0"/>
              <a:t>, אך במהלך העבודה התברר כי יישומו אינו אפשרי במסגרת השימוש ב-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dirty="0"/>
              <a:t>. </a:t>
            </a:r>
            <a:r>
              <a:rPr lang="he-IL" dirty="0"/>
              <a:t> המגבלה נובעת מכך ש-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he-IL" dirty="0"/>
              <a:t>פועל על גבי </a:t>
            </a:r>
            <a:r>
              <a:rPr lang="he-IL" b="1" dirty="0"/>
              <a:t>מכונה וירטואלית</a:t>
            </a:r>
            <a:r>
              <a:rPr lang="he-IL" dirty="0"/>
              <a:t>, ולכן אינו מסוגל לקבל </a:t>
            </a:r>
            <a:r>
              <a:rPr lang="he-IL" b="1" dirty="0"/>
              <a:t>קלט שמע בזמן אמת</a:t>
            </a:r>
            <a:r>
              <a:rPr lang="he-IL" dirty="0"/>
              <a:t>, אלא רק דרך קבצים.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26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>
          <a:extLst>
            <a:ext uri="{FF2B5EF4-FFF2-40B4-BE49-F238E27FC236}">
              <a16:creationId xmlns:a16="http://schemas.microsoft.com/office/drawing/2014/main" id="{F7391701-847C-2538-5466-B78285DB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>
            <a:extLst>
              <a:ext uri="{FF2B5EF4-FFF2-40B4-BE49-F238E27FC236}">
                <a16:creationId xmlns:a16="http://schemas.microsoft.com/office/drawing/2014/main" id="{0E9F9A22-5011-01AF-746C-DC65FAB0F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>
            <a:extLst>
              <a:ext uri="{FF2B5EF4-FFF2-40B4-BE49-F238E27FC236}">
                <a16:creationId xmlns:a16="http://schemas.microsoft.com/office/drawing/2014/main" id="{778D7566-8F57-A77C-E3EA-B3563CF46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אלכס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358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>
          <a:extLst>
            <a:ext uri="{FF2B5EF4-FFF2-40B4-BE49-F238E27FC236}">
              <a16:creationId xmlns:a16="http://schemas.microsoft.com/office/drawing/2014/main" id="{29164AE1-469A-D3EF-C532-CC72CA60F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>
            <a:extLst>
              <a:ext uri="{FF2B5EF4-FFF2-40B4-BE49-F238E27FC236}">
                <a16:creationId xmlns:a16="http://schemas.microsoft.com/office/drawing/2014/main" id="{C84D6C09-AFE7-A6BB-6B22-EE6D3B1137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>
            <a:extLst>
              <a:ext uri="{FF2B5EF4-FFF2-40B4-BE49-F238E27FC236}">
                <a16:creationId xmlns:a16="http://schemas.microsoft.com/office/drawing/2014/main" id="{EF289FC8-AFCF-8BF5-6357-AD3A8A887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 fontAlgn="base">
              <a:buNone/>
            </a:pP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אלכס</a:t>
            </a:r>
          </a:p>
          <a:p>
            <a:pPr marL="158750" indent="0" algn="r" rtl="1" fontAlgn="base">
              <a:buNone/>
            </a:pPr>
            <a:endParaRPr lang="he-IL" sz="1100" b="0" i="0" u="none" strike="noStrike" dirty="0">
              <a:solidFill>
                <a:srgbClr val="000000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58750" indent="0" algn="r" rtl="1" fontAlgn="base">
              <a:buNone/>
            </a:pP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כדי לחשב את ציון ה-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SUS </a:t>
            </a: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עלינו:</a:t>
            </a:r>
          </a:p>
          <a:p>
            <a:pPr marL="285750" marR="41275" indent="-285750" algn="r" rtl="1" fontAlgn="base">
              <a:buFont typeface="Arial" panose="020B0604020202020204" pitchFamily="34" charset="0"/>
              <a:buChar char="•"/>
            </a:pP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להחסיר 1 מהניקוד עבור שאלות אי-זוגיות</a:t>
            </a:r>
          </a:p>
          <a:p>
            <a:pPr marL="285750" marR="41275" indent="-285750" algn="r" rtl="1" fontAlgn="base">
              <a:buFont typeface="Arial" panose="020B0604020202020204" pitchFamily="34" charset="0"/>
              <a:buChar char="•"/>
            </a:pP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להחסיר את הניקוד מ- 5 עבור שאלות זוגיות</a:t>
            </a:r>
          </a:p>
          <a:p>
            <a:pPr marL="285750" marR="41275" indent="-285750" algn="r" rtl="1" fontAlgn="base">
              <a:buFont typeface="Arial" panose="020B0604020202020204" pitchFamily="34" charset="0"/>
              <a:buChar char="•"/>
            </a:pP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לסכום את הניקוד המתוקן של כל 10 השאלות עבור כל משוב שהתקבל</a:t>
            </a:r>
          </a:p>
          <a:p>
            <a:pPr marL="285750" marR="41275" indent="-285750" algn="r" rtl="1" fontAlgn="base">
              <a:buFont typeface="Arial" panose="020B0604020202020204" pitchFamily="34" charset="0"/>
              <a:buChar char="•"/>
            </a:pP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להכפיל את הסכום ב- 2.5 עבור כל משוב שהתקבל</a:t>
            </a:r>
          </a:p>
          <a:p>
            <a:pPr marL="285750" marR="41275" indent="-285750" algn="r" rtl="1" fontAlgn="base">
              <a:buFont typeface="Arial" panose="020B0604020202020204" pitchFamily="34" charset="0"/>
              <a:buChar char="•"/>
            </a:pP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לחשב את ממוצע הסכומים מכל המשובים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925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156B9DE9-1C11-11EB-AFFD-6C8BB2FBF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ac16db6928_0_635:notes">
            <a:extLst>
              <a:ext uri="{FF2B5EF4-FFF2-40B4-BE49-F238E27FC236}">
                <a16:creationId xmlns:a16="http://schemas.microsoft.com/office/drawing/2014/main" id="{EBF62FC4-3662-B3FA-7308-08FEE2F593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ac16db6928_0_635:notes">
            <a:extLst>
              <a:ext uri="{FF2B5EF4-FFF2-40B4-BE49-F238E27FC236}">
                <a16:creationId xmlns:a16="http://schemas.microsoft.com/office/drawing/2014/main" id="{16B5BE9D-5E6A-74CB-82BD-143276A4D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תיק מתכנת משמש כמדריך עבור מפתחים העובדים על מנוע החיפוש שלנו, אשר רץ בסביבת עבודה של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lang="he-IL" sz="1100" dirty="0">
                <a:latin typeface="Arial" panose="020B0604020202020204" pitchFamily="34" charset="0"/>
              </a:rPr>
              <a:t>.</a:t>
            </a:r>
            <a:br>
              <a:rPr lang="en-US" sz="1100" dirty="0">
                <a:latin typeface="Arial" panose="020B0604020202020204" pitchFamily="34" charset="0"/>
              </a:rPr>
            </a:br>
            <a:br>
              <a:rPr lang="he-I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מטרת המדריך היא להקל על המפתחים להבין את מבנה המערכת ולספק כלים לשימוש נכון ויעיל בקוד, תוך שמירה על סטנדרטים גבוהים של פיתוח ועקביות בפרויקט. </a:t>
            </a: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he-I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המדריך מפרט את ארכיטקטורת המערכת, ספריות עיקריות בהן נעשה שימוש, את מבנה הקוד, את השימוש ב-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ואת השימוש </a:t>
            </a: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ב-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ipywidgets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לצורך יצירת ממשק משתמש</a:t>
            </a:r>
            <a:endParaRPr lang="he-IL" sz="1100" b="0" dirty="0">
              <a:effectLst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עופר + תומר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857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51825063-C88A-978A-7C40-49024139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ac16db6928_0_1405:notes">
            <a:extLst>
              <a:ext uri="{FF2B5EF4-FFF2-40B4-BE49-F238E27FC236}">
                <a16:creationId xmlns:a16="http://schemas.microsoft.com/office/drawing/2014/main" id="{DF580C2E-C243-6476-D216-A460EE3D9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ac16db6928_0_1405:notes">
            <a:extLst>
              <a:ext uri="{FF2B5EF4-FFF2-40B4-BE49-F238E27FC236}">
                <a16:creationId xmlns:a16="http://schemas.microsoft.com/office/drawing/2014/main" id="{9033C701-EB93-D6AE-87FD-98BDF0672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אורן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09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139A7CAF-48AC-95A8-07B8-006CC1955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ac16db6928_0_635:notes">
            <a:extLst>
              <a:ext uri="{FF2B5EF4-FFF2-40B4-BE49-F238E27FC236}">
                <a16:creationId xmlns:a16="http://schemas.microsoft.com/office/drawing/2014/main" id="{B19D89BA-F41A-B6A7-56D2-EEF2AE8C6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ac16db6928_0_635:notes">
            <a:extLst>
              <a:ext uri="{FF2B5EF4-FFF2-40B4-BE49-F238E27FC236}">
                <a16:creationId xmlns:a16="http://schemas.microsoft.com/office/drawing/2014/main" id="{FAB578FE-4711-79F7-6DB7-440301E14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אורן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71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4FD15CF4-10F0-A4A0-4ABF-051846042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>
            <a:extLst>
              <a:ext uri="{FF2B5EF4-FFF2-40B4-BE49-F238E27FC236}">
                <a16:creationId xmlns:a16="http://schemas.microsoft.com/office/drawing/2014/main" id="{384AB642-7A40-653F-4E97-E3EFD09BF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>
            <a:extLst>
              <a:ext uri="{FF2B5EF4-FFF2-40B4-BE49-F238E27FC236}">
                <a16:creationId xmlns:a16="http://schemas.microsoft.com/office/drawing/2014/main" id="{8B650283-2F39-426D-0DC2-395922DBF2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97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גד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32FB49EE-FB45-FB42-A830-F48AEBAD7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>
            <a:extLst>
              <a:ext uri="{FF2B5EF4-FFF2-40B4-BE49-F238E27FC236}">
                <a16:creationId xmlns:a16="http://schemas.microsoft.com/office/drawing/2014/main" id="{E878FCDA-D56A-5993-C6E9-259723BEBD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>
            <a:extLst>
              <a:ext uri="{FF2B5EF4-FFF2-40B4-BE49-F238E27FC236}">
                <a16:creationId xmlns:a16="http://schemas.microsoft.com/office/drawing/2014/main" id="{5E8C706C-C273-5313-4C0E-C243A96153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גד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86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E200AF86-BBD8-06C1-B1B2-BFBA4ED7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>
            <a:extLst>
              <a:ext uri="{FF2B5EF4-FFF2-40B4-BE49-F238E27FC236}">
                <a16:creationId xmlns:a16="http://schemas.microsoft.com/office/drawing/2014/main" id="{3D6479DE-5EC4-6908-50DC-822DF1CA6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>
            <a:extLst>
              <a:ext uri="{FF2B5EF4-FFF2-40B4-BE49-F238E27FC236}">
                <a16:creationId xmlns:a16="http://schemas.microsoft.com/office/drawing/2014/main" id="{59411118-7AD8-C862-B8F8-D337A0B7E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גד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64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B811C6DF-88ED-D83C-2069-66D7B959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>
            <a:extLst>
              <a:ext uri="{FF2B5EF4-FFF2-40B4-BE49-F238E27FC236}">
                <a16:creationId xmlns:a16="http://schemas.microsoft.com/office/drawing/2014/main" id="{05CFEEA7-1ACB-9169-9F1E-09744A1871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>
            <a:extLst>
              <a:ext uri="{FF2B5EF4-FFF2-40B4-BE49-F238E27FC236}">
                <a16:creationId xmlns:a16="http://schemas.microsoft.com/office/drawing/2014/main" id="{AF0C4B06-E834-EE22-6CDC-449A59ED4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גד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40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C3C39E66-59DA-4AEE-A2D8-619CE60F3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>
            <a:extLst>
              <a:ext uri="{FF2B5EF4-FFF2-40B4-BE49-F238E27FC236}">
                <a16:creationId xmlns:a16="http://schemas.microsoft.com/office/drawing/2014/main" id="{14288787-455B-3FB4-CD10-4F62E859DC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>
            <a:extLst>
              <a:ext uri="{FF2B5EF4-FFF2-40B4-BE49-F238E27FC236}">
                <a16:creationId xmlns:a16="http://schemas.microsoft.com/office/drawing/2014/main" id="{5AC075D2-4D4F-168B-FA99-541764C15A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גד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93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00085B2-35B7-6779-F97E-3E74AEF5B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>
            <a:extLst>
              <a:ext uri="{FF2B5EF4-FFF2-40B4-BE49-F238E27FC236}">
                <a16:creationId xmlns:a16="http://schemas.microsoft.com/office/drawing/2014/main" id="{B7450B37-ADB3-213C-FFC7-ABA6BB58D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>
            <a:extLst>
              <a:ext uri="{FF2B5EF4-FFF2-40B4-BE49-F238E27FC236}">
                <a16:creationId xmlns:a16="http://schemas.microsoft.com/office/drawing/2014/main" id="{AF58BEBB-5894-550B-E977-5EED1D260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גד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463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B1B3F062-B575-1FC7-0DC0-4E6CD541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>
            <a:extLst>
              <a:ext uri="{FF2B5EF4-FFF2-40B4-BE49-F238E27FC236}">
                <a16:creationId xmlns:a16="http://schemas.microsoft.com/office/drawing/2014/main" id="{52DC9D99-BB27-0EAE-942C-2D860C7F3D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>
            <a:extLst>
              <a:ext uri="{FF2B5EF4-FFF2-40B4-BE49-F238E27FC236}">
                <a16:creationId xmlns:a16="http://schemas.microsoft.com/office/drawing/2014/main" id="{D662B6E5-2C42-6273-0D32-C11343247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שלומי</a:t>
            </a:r>
          </a:p>
        </p:txBody>
      </p:sp>
    </p:spTree>
    <p:extLst>
      <p:ext uri="{BB962C8B-B14F-4D97-AF65-F5344CB8AC3E}">
        <p14:creationId xmlns:p14="http://schemas.microsoft.com/office/powerpoint/2010/main" val="41697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שלומי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759500" y="11986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Kakadoo Search Engine - AWS</a:t>
            </a:r>
            <a:endParaRPr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672DF4-581A-CE4E-AE9B-5529E269700D}"/>
              </a:ext>
            </a:extLst>
          </p:cNvPr>
          <p:cNvSpPr txBox="1"/>
          <p:nvPr/>
        </p:nvSpPr>
        <p:spPr>
          <a:xfrm>
            <a:off x="5718099" y="2720522"/>
            <a:ext cx="2119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עופר אלזרע 315824409</a:t>
            </a:r>
            <a:br>
              <a:rPr lang="en-US" dirty="0"/>
            </a:br>
            <a:r>
              <a:rPr lang="he-IL" dirty="0"/>
              <a:t>תומר רוטמן 316317023</a:t>
            </a:r>
            <a:br>
              <a:rPr lang="en-US" dirty="0"/>
            </a:br>
            <a:r>
              <a:rPr lang="he-IL" dirty="0"/>
              <a:t>אורן עפרוני 208741934</a:t>
            </a:r>
            <a:br>
              <a:rPr lang="en-US" dirty="0"/>
            </a:br>
            <a:r>
              <a:rPr lang="he-IL" dirty="0"/>
              <a:t>גד עזריאל 209146927</a:t>
            </a:r>
            <a:br>
              <a:rPr lang="en-US" dirty="0"/>
            </a:br>
            <a:r>
              <a:rPr lang="he-IL" dirty="0"/>
              <a:t>אלכס גרומן 320648918</a:t>
            </a:r>
            <a:br>
              <a:rPr lang="en-US" dirty="0"/>
            </a:br>
            <a:r>
              <a:rPr lang="he-IL" dirty="0"/>
              <a:t>שלומי זריהן 206877698</a:t>
            </a:r>
            <a:endParaRPr lang="en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9E24F37C-E2EE-6A66-A147-0A60545C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61;p21">
            <a:extLst>
              <a:ext uri="{FF2B5EF4-FFF2-40B4-BE49-F238E27FC236}">
                <a16:creationId xmlns:a16="http://schemas.microsoft.com/office/drawing/2014/main" id="{B87A137C-31CD-6404-11A1-241B9BC7794A}"/>
              </a:ext>
            </a:extLst>
          </p:cNvPr>
          <p:cNvSpPr/>
          <p:nvPr/>
        </p:nvSpPr>
        <p:spPr>
          <a:xfrm flipH="1">
            <a:off x="5141100" y="1140600"/>
            <a:ext cx="8005800" cy="8005800"/>
          </a:xfrm>
          <a:prstGeom prst="pie">
            <a:avLst>
              <a:gd name="adj1" fmla="val 16206011"/>
              <a:gd name="adj2" fmla="val 215979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2123;p34">
            <a:extLst>
              <a:ext uri="{FF2B5EF4-FFF2-40B4-BE49-F238E27FC236}">
                <a16:creationId xmlns:a16="http://schemas.microsoft.com/office/drawing/2014/main" id="{396166ED-63B1-679E-E671-F4E252FDB322}"/>
              </a:ext>
            </a:extLst>
          </p:cNvPr>
          <p:cNvGrpSpPr/>
          <p:nvPr/>
        </p:nvGrpSpPr>
        <p:grpSpPr>
          <a:xfrm>
            <a:off x="7483680" y="3787747"/>
            <a:ext cx="1458823" cy="1120323"/>
            <a:chOff x="-2691874" y="940748"/>
            <a:chExt cx="2929996" cy="2250129"/>
          </a:xfrm>
        </p:grpSpPr>
        <p:sp>
          <p:nvSpPr>
            <p:cNvPr id="29" name="Google Shape;2124;p34">
              <a:extLst>
                <a:ext uri="{FF2B5EF4-FFF2-40B4-BE49-F238E27FC236}">
                  <a16:creationId xmlns:a16="http://schemas.microsoft.com/office/drawing/2014/main" id="{169D0464-4CB3-92E6-57AD-3E3B287428EC}"/>
                </a:ext>
              </a:extLst>
            </p:cNvPr>
            <p:cNvSpPr/>
            <p:nvPr/>
          </p:nvSpPr>
          <p:spPr>
            <a:xfrm flipH="1">
              <a:off x="-651775" y="1176471"/>
              <a:ext cx="755478" cy="289655"/>
            </a:xfrm>
            <a:custGeom>
              <a:avLst/>
              <a:gdLst/>
              <a:ahLst/>
              <a:cxnLst/>
              <a:rect l="l" t="t" r="r" b="b"/>
              <a:pathLst>
                <a:path w="71322" h="10111" extrusionOk="0">
                  <a:moveTo>
                    <a:pt x="45110" y="1"/>
                  </a:moveTo>
                  <a:lnTo>
                    <a:pt x="44505" y="12"/>
                  </a:lnTo>
                  <a:lnTo>
                    <a:pt x="43900" y="24"/>
                  </a:lnTo>
                  <a:lnTo>
                    <a:pt x="43295" y="42"/>
                  </a:lnTo>
                  <a:lnTo>
                    <a:pt x="42690" y="65"/>
                  </a:lnTo>
                  <a:lnTo>
                    <a:pt x="42085" y="94"/>
                  </a:lnTo>
                  <a:lnTo>
                    <a:pt x="41479" y="129"/>
                  </a:lnTo>
                  <a:lnTo>
                    <a:pt x="40892" y="170"/>
                  </a:lnTo>
                  <a:lnTo>
                    <a:pt x="40286" y="216"/>
                  </a:lnTo>
                  <a:lnTo>
                    <a:pt x="39699" y="269"/>
                  </a:lnTo>
                  <a:lnTo>
                    <a:pt x="39111" y="327"/>
                  </a:lnTo>
                  <a:lnTo>
                    <a:pt x="38523" y="386"/>
                  </a:lnTo>
                  <a:lnTo>
                    <a:pt x="37935" y="456"/>
                  </a:lnTo>
                  <a:lnTo>
                    <a:pt x="37347" y="531"/>
                  </a:lnTo>
                  <a:lnTo>
                    <a:pt x="36777" y="613"/>
                  </a:lnTo>
                  <a:lnTo>
                    <a:pt x="36206" y="700"/>
                  </a:lnTo>
                  <a:lnTo>
                    <a:pt x="35635" y="794"/>
                  </a:lnTo>
                  <a:lnTo>
                    <a:pt x="35065" y="893"/>
                  </a:lnTo>
                  <a:lnTo>
                    <a:pt x="34494" y="1004"/>
                  </a:lnTo>
                  <a:lnTo>
                    <a:pt x="1" y="7761"/>
                  </a:lnTo>
                  <a:lnTo>
                    <a:pt x="502" y="7668"/>
                  </a:lnTo>
                  <a:lnTo>
                    <a:pt x="1004" y="7575"/>
                  </a:lnTo>
                  <a:lnTo>
                    <a:pt x="1522" y="7493"/>
                  </a:lnTo>
                  <a:lnTo>
                    <a:pt x="2041" y="7411"/>
                  </a:lnTo>
                  <a:lnTo>
                    <a:pt x="2560" y="7341"/>
                  </a:lnTo>
                  <a:lnTo>
                    <a:pt x="3079" y="7271"/>
                  </a:lnTo>
                  <a:lnTo>
                    <a:pt x="3615" y="7207"/>
                  </a:lnTo>
                  <a:lnTo>
                    <a:pt x="4150" y="7149"/>
                  </a:lnTo>
                  <a:lnTo>
                    <a:pt x="4686" y="7091"/>
                  </a:lnTo>
                  <a:lnTo>
                    <a:pt x="5240" y="7044"/>
                  </a:lnTo>
                  <a:lnTo>
                    <a:pt x="5776" y="6997"/>
                  </a:lnTo>
                  <a:lnTo>
                    <a:pt x="6329" y="6957"/>
                  </a:lnTo>
                  <a:lnTo>
                    <a:pt x="6882" y="6922"/>
                  </a:lnTo>
                  <a:lnTo>
                    <a:pt x="7436" y="6892"/>
                  </a:lnTo>
                  <a:lnTo>
                    <a:pt x="7989" y="6863"/>
                  </a:lnTo>
                  <a:lnTo>
                    <a:pt x="8542" y="6840"/>
                  </a:lnTo>
                  <a:lnTo>
                    <a:pt x="9113" y="6822"/>
                  </a:lnTo>
                  <a:lnTo>
                    <a:pt x="9666" y="6805"/>
                  </a:lnTo>
                  <a:lnTo>
                    <a:pt x="10237" y="6799"/>
                  </a:lnTo>
                  <a:lnTo>
                    <a:pt x="10790" y="6787"/>
                  </a:lnTo>
                  <a:lnTo>
                    <a:pt x="11931" y="6787"/>
                  </a:lnTo>
                  <a:lnTo>
                    <a:pt x="12484" y="6793"/>
                  </a:lnTo>
                  <a:lnTo>
                    <a:pt x="13055" y="6805"/>
                  </a:lnTo>
                  <a:lnTo>
                    <a:pt x="13625" y="6817"/>
                  </a:lnTo>
                  <a:lnTo>
                    <a:pt x="14179" y="6834"/>
                  </a:lnTo>
                  <a:lnTo>
                    <a:pt x="15302" y="6875"/>
                  </a:lnTo>
                  <a:lnTo>
                    <a:pt x="16426" y="6933"/>
                  </a:lnTo>
                  <a:lnTo>
                    <a:pt x="17533" y="6997"/>
                  </a:lnTo>
                  <a:lnTo>
                    <a:pt x="18397" y="7062"/>
                  </a:lnTo>
                  <a:lnTo>
                    <a:pt x="19227" y="7131"/>
                  </a:lnTo>
                  <a:lnTo>
                    <a:pt x="20074" y="7207"/>
                  </a:lnTo>
                  <a:lnTo>
                    <a:pt x="20904" y="7289"/>
                  </a:lnTo>
                  <a:lnTo>
                    <a:pt x="21734" y="7382"/>
                  </a:lnTo>
                  <a:lnTo>
                    <a:pt x="22564" y="7475"/>
                  </a:lnTo>
                  <a:lnTo>
                    <a:pt x="23377" y="7575"/>
                  </a:lnTo>
                  <a:lnTo>
                    <a:pt x="24189" y="7680"/>
                  </a:lnTo>
                  <a:lnTo>
                    <a:pt x="24501" y="7726"/>
                  </a:lnTo>
                  <a:lnTo>
                    <a:pt x="24846" y="7784"/>
                  </a:lnTo>
                  <a:lnTo>
                    <a:pt x="25192" y="7843"/>
                  </a:lnTo>
                  <a:lnTo>
                    <a:pt x="25555" y="7913"/>
                  </a:lnTo>
                  <a:lnTo>
                    <a:pt x="26333" y="8070"/>
                  </a:lnTo>
                  <a:lnTo>
                    <a:pt x="27163" y="8251"/>
                  </a:lnTo>
                  <a:lnTo>
                    <a:pt x="28011" y="8449"/>
                  </a:lnTo>
                  <a:lnTo>
                    <a:pt x="28892" y="8653"/>
                  </a:lnTo>
                  <a:lnTo>
                    <a:pt x="30690" y="9073"/>
                  </a:lnTo>
                  <a:lnTo>
                    <a:pt x="31590" y="9283"/>
                  </a:lnTo>
                  <a:lnTo>
                    <a:pt x="32471" y="9475"/>
                  </a:lnTo>
                  <a:lnTo>
                    <a:pt x="33319" y="9650"/>
                  </a:lnTo>
                  <a:lnTo>
                    <a:pt x="33733" y="9732"/>
                  </a:lnTo>
                  <a:lnTo>
                    <a:pt x="34131" y="9808"/>
                  </a:lnTo>
                  <a:lnTo>
                    <a:pt x="34529" y="9878"/>
                  </a:lnTo>
                  <a:lnTo>
                    <a:pt x="34909" y="9936"/>
                  </a:lnTo>
                  <a:lnTo>
                    <a:pt x="35272" y="9994"/>
                  </a:lnTo>
                  <a:lnTo>
                    <a:pt x="35618" y="10035"/>
                  </a:lnTo>
                  <a:lnTo>
                    <a:pt x="35947" y="10070"/>
                  </a:lnTo>
                  <a:lnTo>
                    <a:pt x="36258" y="10093"/>
                  </a:lnTo>
                  <a:lnTo>
                    <a:pt x="36552" y="10111"/>
                  </a:lnTo>
                  <a:lnTo>
                    <a:pt x="36828" y="10111"/>
                  </a:lnTo>
                  <a:lnTo>
                    <a:pt x="37243" y="10099"/>
                  </a:lnTo>
                  <a:lnTo>
                    <a:pt x="37676" y="10076"/>
                  </a:lnTo>
                  <a:lnTo>
                    <a:pt x="38142" y="10035"/>
                  </a:lnTo>
                  <a:lnTo>
                    <a:pt x="38609" y="9988"/>
                  </a:lnTo>
                  <a:lnTo>
                    <a:pt x="39111" y="9924"/>
                  </a:lnTo>
                  <a:lnTo>
                    <a:pt x="39629" y="9854"/>
                  </a:lnTo>
                  <a:lnTo>
                    <a:pt x="40148" y="9779"/>
                  </a:lnTo>
                  <a:lnTo>
                    <a:pt x="40684" y="9685"/>
                  </a:lnTo>
                  <a:lnTo>
                    <a:pt x="41237" y="9592"/>
                  </a:lnTo>
                  <a:lnTo>
                    <a:pt x="41791" y="9487"/>
                  </a:lnTo>
                  <a:lnTo>
                    <a:pt x="42361" y="9376"/>
                  </a:lnTo>
                  <a:lnTo>
                    <a:pt x="42932" y="9260"/>
                  </a:lnTo>
                  <a:lnTo>
                    <a:pt x="44090" y="9015"/>
                  </a:lnTo>
                  <a:lnTo>
                    <a:pt x="45266" y="8752"/>
                  </a:lnTo>
                  <a:lnTo>
                    <a:pt x="46424" y="8484"/>
                  </a:lnTo>
                  <a:lnTo>
                    <a:pt x="47548" y="8216"/>
                  </a:lnTo>
                  <a:lnTo>
                    <a:pt x="49727" y="7697"/>
                  </a:lnTo>
                  <a:lnTo>
                    <a:pt x="50712" y="7458"/>
                  </a:lnTo>
                  <a:lnTo>
                    <a:pt x="51646" y="7236"/>
                  </a:lnTo>
                  <a:lnTo>
                    <a:pt x="52493" y="7050"/>
                  </a:lnTo>
                  <a:lnTo>
                    <a:pt x="53236" y="6892"/>
                  </a:lnTo>
                  <a:lnTo>
                    <a:pt x="71322" y="3353"/>
                  </a:lnTo>
                  <a:lnTo>
                    <a:pt x="70371" y="3120"/>
                  </a:lnTo>
                  <a:lnTo>
                    <a:pt x="69385" y="2887"/>
                  </a:lnTo>
                  <a:lnTo>
                    <a:pt x="68382" y="2659"/>
                  </a:lnTo>
                  <a:lnTo>
                    <a:pt x="67362" y="2438"/>
                  </a:lnTo>
                  <a:lnTo>
                    <a:pt x="66308" y="2216"/>
                  </a:lnTo>
                  <a:lnTo>
                    <a:pt x="65236" y="2001"/>
                  </a:lnTo>
                  <a:lnTo>
                    <a:pt x="64146" y="1797"/>
                  </a:lnTo>
                  <a:lnTo>
                    <a:pt x="63023" y="1598"/>
                  </a:lnTo>
                  <a:lnTo>
                    <a:pt x="61899" y="1406"/>
                  </a:lnTo>
                  <a:lnTo>
                    <a:pt x="60758" y="1225"/>
                  </a:lnTo>
                  <a:lnTo>
                    <a:pt x="59599" y="1050"/>
                  </a:lnTo>
                  <a:lnTo>
                    <a:pt x="58423" y="887"/>
                  </a:lnTo>
                  <a:lnTo>
                    <a:pt x="57248" y="735"/>
                  </a:lnTo>
                  <a:lnTo>
                    <a:pt x="56055" y="595"/>
                  </a:lnTo>
                  <a:lnTo>
                    <a:pt x="54862" y="467"/>
                  </a:lnTo>
                  <a:lnTo>
                    <a:pt x="54257" y="409"/>
                  </a:lnTo>
                  <a:lnTo>
                    <a:pt x="53651" y="356"/>
                  </a:lnTo>
                  <a:lnTo>
                    <a:pt x="53046" y="304"/>
                  </a:lnTo>
                  <a:lnTo>
                    <a:pt x="52441" y="257"/>
                  </a:lnTo>
                  <a:lnTo>
                    <a:pt x="51819" y="211"/>
                  </a:lnTo>
                  <a:lnTo>
                    <a:pt x="51214" y="176"/>
                  </a:lnTo>
                  <a:lnTo>
                    <a:pt x="50608" y="135"/>
                  </a:lnTo>
                  <a:lnTo>
                    <a:pt x="50003" y="106"/>
                  </a:lnTo>
                  <a:lnTo>
                    <a:pt x="49381" y="77"/>
                  </a:lnTo>
                  <a:lnTo>
                    <a:pt x="48776" y="53"/>
                  </a:lnTo>
                  <a:lnTo>
                    <a:pt x="48171" y="36"/>
                  </a:lnTo>
                  <a:lnTo>
                    <a:pt x="47548" y="18"/>
                  </a:lnTo>
                  <a:lnTo>
                    <a:pt x="46943" y="7"/>
                  </a:lnTo>
                  <a:lnTo>
                    <a:pt x="46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5;p34">
              <a:extLst>
                <a:ext uri="{FF2B5EF4-FFF2-40B4-BE49-F238E27FC236}">
                  <a16:creationId xmlns:a16="http://schemas.microsoft.com/office/drawing/2014/main" id="{35403A33-A768-4AC5-311B-CCAC6048B996}"/>
                </a:ext>
              </a:extLst>
            </p:cNvPr>
            <p:cNvSpPr/>
            <p:nvPr/>
          </p:nvSpPr>
          <p:spPr>
            <a:xfrm flipH="1">
              <a:off x="-1545160" y="940748"/>
              <a:ext cx="1112054" cy="665625"/>
            </a:xfrm>
            <a:custGeom>
              <a:avLst/>
              <a:gdLst/>
              <a:ahLst/>
              <a:cxnLst/>
              <a:rect l="l" t="t" r="r" b="b"/>
              <a:pathLst>
                <a:path w="104985" h="23235" extrusionOk="0">
                  <a:moveTo>
                    <a:pt x="48429" y="0"/>
                  </a:moveTo>
                  <a:lnTo>
                    <a:pt x="47478" y="6"/>
                  </a:lnTo>
                  <a:lnTo>
                    <a:pt x="46510" y="17"/>
                  </a:lnTo>
                  <a:lnTo>
                    <a:pt x="45559" y="41"/>
                  </a:lnTo>
                  <a:lnTo>
                    <a:pt x="44625" y="76"/>
                  </a:lnTo>
                  <a:lnTo>
                    <a:pt x="43674" y="117"/>
                  </a:lnTo>
                  <a:lnTo>
                    <a:pt x="42723" y="169"/>
                  </a:lnTo>
                  <a:lnTo>
                    <a:pt x="41790" y="227"/>
                  </a:lnTo>
                  <a:lnTo>
                    <a:pt x="40856" y="292"/>
                  </a:lnTo>
                  <a:lnTo>
                    <a:pt x="39905" y="361"/>
                  </a:lnTo>
                  <a:lnTo>
                    <a:pt x="38972" y="443"/>
                  </a:lnTo>
                  <a:lnTo>
                    <a:pt x="38055" y="531"/>
                  </a:lnTo>
                  <a:lnTo>
                    <a:pt x="37122" y="630"/>
                  </a:lnTo>
                  <a:lnTo>
                    <a:pt x="36188" y="729"/>
                  </a:lnTo>
                  <a:lnTo>
                    <a:pt x="35272" y="840"/>
                  </a:lnTo>
                  <a:lnTo>
                    <a:pt x="34338" y="950"/>
                  </a:lnTo>
                  <a:lnTo>
                    <a:pt x="33421" y="1073"/>
                  </a:lnTo>
                  <a:lnTo>
                    <a:pt x="32505" y="1201"/>
                  </a:lnTo>
                  <a:lnTo>
                    <a:pt x="31589" y="1329"/>
                  </a:lnTo>
                  <a:lnTo>
                    <a:pt x="30690" y="1463"/>
                  </a:lnTo>
                  <a:lnTo>
                    <a:pt x="29773" y="1609"/>
                  </a:lnTo>
                  <a:lnTo>
                    <a:pt x="28874" y="1755"/>
                  </a:lnTo>
                  <a:lnTo>
                    <a:pt x="27975" y="1907"/>
                  </a:lnTo>
                  <a:lnTo>
                    <a:pt x="27076" y="2058"/>
                  </a:lnTo>
                  <a:lnTo>
                    <a:pt x="26177" y="2216"/>
                  </a:lnTo>
                  <a:lnTo>
                    <a:pt x="25278" y="2379"/>
                  </a:lnTo>
                  <a:lnTo>
                    <a:pt x="23497" y="2717"/>
                  </a:lnTo>
                  <a:lnTo>
                    <a:pt x="21734" y="3061"/>
                  </a:lnTo>
                  <a:lnTo>
                    <a:pt x="19970" y="3417"/>
                  </a:lnTo>
                  <a:lnTo>
                    <a:pt x="18241" y="3784"/>
                  </a:lnTo>
                  <a:lnTo>
                    <a:pt x="16512" y="4151"/>
                  </a:lnTo>
                  <a:lnTo>
                    <a:pt x="14800" y="4524"/>
                  </a:lnTo>
                  <a:lnTo>
                    <a:pt x="13089" y="4898"/>
                  </a:lnTo>
                  <a:lnTo>
                    <a:pt x="9734" y="5644"/>
                  </a:lnTo>
                  <a:lnTo>
                    <a:pt x="6432" y="6373"/>
                  </a:lnTo>
                  <a:lnTo>
                    <a:pt x="4789" y="6728"/>
                  </a:lnTo>
                  <a:lnTo>
                    <a:pt x="3181" y="7072"/>
                  </a:lnTo>
                  <a:lnTo>
                    <a:pt x="1591" y="7405"/>
                  </a:lnTo>
                  <a:lnTo>
                    <a:pt x="0" y="7720"/>
                  </a:lnTo>
                  <a:lnTo>
                    <a:pt x="623" y="7597"/>
                  </a:lnTo>
                  <a:lnTo>
                    <a:pt x="1262" y="7486"/>
                  </a:lnTo>
                  <a:lnTo>
                    <a:pt x="1902" y="7376"/>
                  </a:lnTo>
                  <a:lnTo>
                    <a:pt x="2524" y="7276"/>
                  </a:lnTo>
                  <a:lnTo>
                    <a:pt x="3164" y="7183"/>
                  </a:lnTo>
                  <a:lnTo>
                    <a:pt x="3804" y="7090"/>
                  </a:lnTo>
                  <a:lnTo>
                    <a:pt x="4444" y="7008"/>
                  </a:lnTo>
                  <a:lnTo>
                    <a:pt x="5066" y="6932"/>
                  </a:lnTo>
                  <a:lnTo>
                    <a:pt x="5706" y="6863"/>
                  </a:lnTo>
                  <a:lnTo>
                    <a:pt x="6346" y="6798"/>
                  </a:lnTo>
                  <a:lnTo>
                    <a:pt x="6985" y="6734"/>
                  </a:lnTo>
                  <a:lnTo>
                    <a:pt x="7642" y="6682"/>
                  </a:lnTo>
                  <a:lnTo>
                    <a:pt x="8282" y="6635"/>
                  </a:lnTo>
                  <a:lnTo>
                    <a:pt x="8922" y="6594"/>
                  </a:lnTo>
                  <a:lnTo>
                    <a:pt x="9561" y="6554"/>
                  </a:lnTo>
                  <a:lnTo>
                    <a:pt x="10201" y="6524"/>
                  </a:lnTo>
                  <a:lnTo>
                    <a:pt x="10841" y="6501"/>
                  </a:lnTo>
                  <a:lnTo>
                    <a:pt x="11498" y="6478"/>
                  </a:lnTo>
                  <a:lnTo>
                    <a:pt x="12138" y="6460"/>
                  </a:lnTo>
                  <a:lnTo>
                    <a:pt x="12777" y="6454"/>
                  </a:lnTo>
                  <a:lnTo>
                    <a:pt x="13417" y="6449"/>
                  </a:lnTo>
                  <a:lnTo>
                    <a:pt x="14074" y="6449"/>
                  </a:lnTo>
                  <a:lnTo>
                    <a:pt x="14714" y="6454"/>
                  </a:lnTo>
                  <a:lnTo>
                    <a:pt x="15354" y="6460"/>
                  </a:lnTo>
                  <a:lnTo>
                    <a:pt x="15993" y="6478"/>
                  </a:lnTo>
                  <a:lnTo>
                    <a:pt x="16650" y="6495"/>
                  </a:lnTo>
                  <a:lnTo>
                    <a:pt x="17290" y="6519"/>
                  </a:lnTo>
                  <a:lnTo>
                    <a:pt x="17930" y="6548"/>
                  </a:lnTo>
                  <a:lnTo>
                    <a:pt x="18569" y="6583"/>
                  </a:lnTo>
                  <a:lnTo>
                    <a:pt x="19209" y="6623"/>
                  </a:lnTo>
                  <a:lnTo>
                    <a:pt x="19849" y="6664"/>
                  </a:lnTo>
                  <a:lnTo>
                    <a:pt x="20489" y="6711"/>
                  </a:lnTo>
                  <a:lnTo>
                    <a:pt x="21128" y="6763"/>
                  </a:lnTo>
                  <a:lnTo>
                    <a:pt x="21768" y="6816"/>
                  </a:lnTo>
                  <a:lnTo>
                    <a:pt x="22408" y="6874"/>
                  </a:lnTo>
                  <a:lnTo>
                    <a:pt x="23048" y="6938"/>
                  </a:lnTo>
                  <a:lnTo>
                    <a:pt x="23687" y="7008"/>
                  </a:lnTo>
                  <a:lnTo>
                    <a:pt x="24310" y="7078"/>
                  </a:lnTo>
                  <a:lnTo>
                    <a:pt x="24949" y="7154"/>
                  </a:lnTo>
                  <a:lnTo>
                    <a:pt x="25589" y="7236"/>
                  </a:lnTo>
                  <a:lnTo>
                    <a:pt x="26212" y="7317"/>
                  </a:lnTo>
                  <a:lnTo>
                    <a:pt x="26834" y="7405"/>
                  </a:lnTo>
                  <a:lnTo>
                    <a:pt x="27474" y="7498"/>
                  </a:lnTo>
                  <a:lnTo>
                    <a:pt x="28096" y="7591"/>
                  </a:lnTo>
                  <a:lnTo>
                    <a:pt x="29341" y="7790"/>
                  </a:lnTo>
                  <a:lnTo>
                    <a:pt x="30586" y="8005"/>
                  </a:lnTo>
                  <a:lnTo>
                    <a:pt x="31831" y="8233"/>
                  </a:lnTo>
                  <a:lnTo>
                    <a:pt x="33058" y="8472"/>
                  </a:lnTo>
                  <a:lnTo>
                    <a:pt x="34269" y="8722"/>
                  </a:lnTo>
                  <a:lnTo>
                    <a:pt x="35479" y="8985"/>
                  </a:lnTo>
                  <a:lnTo>
                    <a:pt x="36672" y="9253"/>
                  </a:lnTo>
                  <a:lnTo>
                    <a:pt x="37865" y="9539"/>
                  </a:lnTo>
                  <a:lnTo>
                    <a:pt x="39041" y="9830"/>
                  </a:lnTo>
                  <a:lnTo>
                    <a:pt x="40216" y="10133"/>
                  </a:lnTo>
                  <a:lnTo>
                    <a:pt x="41375" y="10448"/>
                  </a:lnTo>
                  <a:lnTo>
                    <a:pt x="42516" y="10769"/>
                  </a:lnTo>
                  <a:lnTo>
                    <a:pt x="43640" y="11095"/>
                  </a:lnTo>
                  <a:lnTo>
                    <a:pt x="44764" y="11428"/>
                  </a:lnTo>
                  <a:lnTo>
                    <a:pt x="45870" y="11772"/>
                  </a:lnTo>
                  <a:lnTo>
                    <a:pt x="46959" y="12116"/>
                  </a:lnTo>
                  <a:lnTo>
                    <a:pt x="48031" y="12471"/>
                  </a:lnTo>
                  <a:lnTo>
                    <a:pt x="49086" y="12827"/>
                  </a:lnTo>
                  <a:lnTo>
                    <a:pt x="50141" y="13194"/>
                  </a:lnTo>
                  <a:lnTo>
                    <a:pt x="51161" y="13562"/>
                  </a:lnTo>
                  <a:lnTo>
                    <a:pt x="52181" y="13929"/>
                  </a:lnTo>
                  <a:lnTo>
                    <a:pt x="53167" y="14302"/>
                  </a:lnTo>
                  <a:lnTo>
                    <a:pt x="54135" y="14681"/>
                  </a:lnTo>
                  <a:lnTo>
                    <a:pt x="55103" y="15054"/>
                  </a:lnTo>
                  <a:lnTo>
                    <a:pt x="56037" y="15433"/>
                  </a:lnTo>
                  <a:lnTo>
                    <a:pt x="56953" y="15812"/>
                  </a:lnTo>
                  <a:lnTo>
                    <a:pt x="57835" y="16197"/>
                  </a:lnTo>
                  <a:lnTo>
                    <a:pt x="58717" y="16576"/>
                  </a:lnTo>
                  <a:lnTo>
                    <a:pt x="59564" y="16955"/>
                  </a:lnTo>
                  <a:lnTo>
                    <a:pt x="60394" y="17334"/>
                  </a:lnTo>
                  <a:lnTo>
                    <a:pt x="61206" y="17707"/>
                  </a:lnTo>
                  <a:lnTo>
                    <a:pt x="62002" y="18080"/>
                  </a:lnTo>
                  <a:lnTo>
                    <a:pt x="62762" y="18454"/>
                  </a:lnTo>
                  <a:lnTo>
                    <a:pt x="63489" y="18821"/>
                  </a:lnTo>
                  <a:lnTo>
                    <a:pt x="64215" y="19182"/>
                  </a:lnTo>
                  <a:lnTo>
                    <a:pt x="64906" y="19544"/>
                  </a:lnTo>
                  <a:lnTo>
                    <a:pt x="65563" y="19894"/>
                  </a:lnTo>
                  <a:lnTo>
                    <a:pt x="66203" y="20244"/>
                  </a:lnTo>
                  <a:lnTo>
                    <a:pt x="66808" y="20588"/>
                  </a:lnTo>
                  <a:lnTo>
                    <a:pt x="67379" y="20926"/>
                  </a:lnTo>
                  <a:lnTo>
                    <a:pt x="67932" y="21252"/>
                  </a:lnTo>
                  <a:lnTo>
                    <a:pt x="68468" y="21573"/>
                  </a:lnTo>
                  <a:lnTo>
                    <a:pt x="69125" y="21987"/>
                  </a:lnTo>
                  <a:lnTo>
                    <a:pt x="69765" y="22401"/>
                  </a:lnTo>
                  <a:lnTo>
                    <a:pt x="70405" y="22815"/>
                  </a:lnTo>
                  <a:lnTo>
                    <a:pt x="71010" y="23235"/>
                  </a:lnTo>
                  <a:lnTo>
                    <a:pt x="90755" y="19369"/>
                  </a:lnTo>
                  <a:lnTo>
                    <a:pt x="91481" y="19229"/>
                  </a:lnTo>
                  <a:lnTo>
                    <a:pt x="92207" y="19095"/>
                  </a:lnTo>
                  <a:lnTo>
                    <a:pt x="93729" y="18827"/>
                  </a:lnTo>
                  <a:lnTo>
                    <a:pt x="95285" y="18553"/>
                  </a:lnTo>
                  <a:lnTo>
                    <a:pt x="96841" y="18279"/>
                  </a:lnTo>
                  <a:lnTo>
                    <a:pt x="97619" y="18139"/>
                  </a:lnTo>
                  <a:lnTo>
                    <a:pt x="98397" y="17999"/>
                  </a:lnTo>
                  <a:lnTo>
                    <a:pt x="99140" y="17847"/>
                  </a:lnTo>
                  <a:lnTo>
                    <a:pt x="99884" y="17696"/>
                  </a:lnTo>
                  <a:lnTo>
                    <a:pt x="100610" y="17544"/>
                  </a:lnTo>
                  <a:lnTo>
                    <a:pt x="101302" y="17381"/>
                  </a:lnTo>
                  <a:lnTo>
                    <a:pt x="101976" y="17212"/>
                  </a:lnTo>
                  <a:lnTo>
                    <a:pt x="102616" y="17043"/>
                  </a:lnTo>
                  <a:lnTo>
                    <a:pt x="103169" y="16891"/>
                  </a:lnTo>
                  <a:lnTo>
                    <a:pt x="103636" y="16774"/>
                  </a:lnTo>
                  <a:lnTo>
                    <a:pt x="104033" y="16687"/>
                  </a:lnTo>
                  <a:lnTo>
                    <a:pt x="104345" y="16617"/>
                  </a:lnTo>
                  <a:lnTo>
                    <a:pt x="104604" y="16565"/>
                  </a:lnTo>
                  <a:lnTo>
                    <a:pt x="104777" y="16524"/>
                  </a:lnTo>
                  <a:lnTo>
                    <a:pt x="104898" y="16483"/>
                  </a:lnTo>
                  <a:lnTo>
                    <a:pt x="104950" y="16465"/>
                  </a:lnTo>
                  <a:lnTo>
                    <a:pt x="104967" y="16442"/>
                  </a:lnTo>
                  <a:lnTo>
                    <a:pt x="104984" y="16425"/>
                  </a:lnTo>
                  <a:lnTo>
                    <a:pt x="104984" y="16395"/>
                  </a:lnTo>
                  <a:lnTo>
                    <a:pt x="104950" y="16343"/>
                  </a:lnTo>
                  <a:lnTo>
                    <a:pt x="104881" y="16267"/>
                  </a:lnTo>
                  <a:lnTo>
                    <a:pt x="104760" y="16168"/>
                  </a:lnTo>
                  <a:lnTo>
                    <a:pt x="104604" y="16040"/>
                  </a:lnTo>
                  <a:lnTo>
                    <a:pt x="104414" y="15877"/>
                  </a:lnTo>
                  <a:lnTo>
                    <a:pt x="104189" y="15678"/>
                  </a:lnTo>
                  <a:lnTo>
                    <a:pt x="103947" y="15433"/>
                  </a:lnTo>
                  <a:lnTo>
                    <a:pt x="103601" y="15089"/>
                  </a:lnTo>
                  <a:lnTo>
                    <a:pt x="103221" y="14751"/>
                  </a:lnTo>
                  <a:lnTo>
                    <a:pt x="102806" y="14407"/>
                  </a:lnTo>
                  <a:lnTo>
                    <a:pt x="102339" y="14063"/>
                  </a:lnTo>
                  <a:lnTo>
                    <a:pt x="101855" y="13725"/>
                  </a:lnTo>
                  <a:lnTo>
                    <a:pt x="101319" y="13381"/>
                  </a:lnTo>
                  <a:lnTo>
                    <a:pt x="100766" y="13037"/>
                  </a:lnTo>
                  <a:lnTo>
                    <a:pt x="100160" y="12693"/>
                  </a:lnTo>
                  <a:lnTo>
                    <a:pt x="99538" y="12355"/>
                  </a:lnTo>
                  <a:lnTo>
                    <a:pt x="98898" y="12011"/>
                  </a:lnTo>
                  <a:lnTo>
                    <a:pt x="98224" y="11673"/>
                  </a:lnTo>
                  <a:lnTo>
                    <a:pt x="97515" y="11335"/>
                  </a:lnTo>
                  <a:lnTo>
                    <a:pt x="96806" y="11002"/>
                  </a:lnTo>
                  <a:lnTo>
                    <a:pt x="96063" y="10670"/>
                  </a:lnTo>
                  <a:lnTo>
                    <a:pt x="95302" y="10338"/>
                  </a:lnTo>
                  <a:lnTo>
                    <a:pt x="94524" y="10011"/>
                  </a:lnTo>
                  <a:lnTo>
                    <a:pt x="93746" y="9690"/>
                  </a:lnTo>
                  <a:lnTo>
                    <a:pt x="92933" y="9370"/>
                  </a:lnTo>
                  <a:lnTo>
                    <a:pt x="92138" y="9049"/>
                  </a:lnTo>
                  <a:lnTo>
                    <a:pt x="91308" y="8740"/>
                  </a:lnTo>
                  <a:lnTo>
                    <a:pt x="90478" y="8431"/>
                  </a:lnTo>
                  <a:lnTo>
                    <a:pt x="89648" y="8128"/>
                  </a:lnTo>
                  <a:lnTo>
                    <a:pt x="88818" y="7825"/>
                  </a:lnTo>
                  <a:lnTo>
                    <a:pt x="87988" y="7533"/>
                  </a:lnTo>
                  <a:lnTo>
                    <a:pt x="87141" y="7242"/>
                  </a:lnTo>
                  <a:lnTo>
                    <a:pt x="86311" y="6962"/>
                  </a:lnTo>
                  <a:lnTo>
                    <a:pt x="84669" y="6414"/>
                  </a:lnTo>
                  <a:lnTo>
                    <a:pt x="83043" y="5895"/>
                  </a:lnTo>
                  <a:lnTo>
                    <a:pt x="81470" y="5405"/>
                  </a:lnTo>
                  <a:lnTo>
                    <a:pt x="80139" y="5003"/>
                  </a:lnTo>
                  <a:lnTo>
                    <a:pt x="78790" y="4612"/>
                  </a:lnTo>
                  <a:lnTo>
                    <a:pt x="77407" y="4227"/>
                  </a:lnTo>
                  <a:lnTo>
                    <a:pt x="76006" y="3848"/>
                  </a:lnTo>
                  <a:lnTo>
                    <a:pt x="75280" y="3662"/>
                  </a:lnTo>
                  <a:lnTo>
                    <a:pt x="74571" y="3481"/>
                  </a:lnTo>
                  <a:lnTo>
                    <a:pt x="73845" y="3300"/>
                  </a:lnTo>
                  <a:lnTo>
                    <a:pt x="73102" y="3125"/>
                  </a:lnTo>
                  <a:lnTo>
                    <a:pt x="72358" y="2950"/>
                  </a:lnTo>
                  <a:lnTo>
                    <a:pt x="71615" y="2781"/>
                  </a:lnTo>
                  <a:lnTo>
                    <a:pt x="70854" y="2612"/>
                  </a:lnTo>
                  <a:lnTo>
                    <a:pt x="70093" y="2449"/>
                  </a:lnTo>
                  <a:lnTo>
                    <a:pt x="69333" y="2291"/>
                  </a:lnTo>
                  <a:lnTo>
                    <a:pt x="68555" y="2134"/>
                  </a:lnTo>
                  <a:lnTo>
                    <a:pt x="67776" y="1982"/>
                  </a:lnTo>
                  <a:lnTo>
                    <a:pt x="66998" y="1831"/>
                  </a:lnTo>
                  <a:lnTo>
                    <a:pt x="66203" y="1691"/>
                  </a:lnTo>
                  <a:lnTo>
                    <a:pt x="65408" y="1551"/>
                  </a:lnTo>
                  <a:lnTo>
                    <a:pt x="64595" y="1417"/>
                  </a:lnTo>
                  <a:lnTo>
                    <a:pt x="63800" y="1283"/>
                  </a:lnTo>
                  <a:lnTo>
                    <a:pt x="62970" y="1160"/>
                  </a:lnTo>
                  <a:lnTo>
                    <a:pt x="62157" y="1038"/>
                  </a:lnTo>
                  <a:lnTo>
                    <a:pt x="61327" y="921"/>
                  </a:lnTo>
                  <a:lnTo>
                    <a:pt x="60497" y="810"/>
                  </a:lnTo>
                  <a:lnTo>
                    <a:pt x="59650" y="705"/>
                  </a:lnTo>
                  <a:lnTo>
                    <a:pt x="58803" y="606"/>
                  </a:lnTo>
                  <a:lnTo>
                    <a:pt x="57956" y="513"/>
                  </a:lnTo>
                  <a:lnTo>
                    <a:pt x="57109" y="420"/>
                  </a:lnTo>
                  <a:lnTo>
                    <a:pt x="56123" y="332"/>
                  </a:lnTo>
                  <a:lnTo>
                    <a:pt x="55155" y="251"/>
                  </a:lnTo>
                  <a:lnTo>
                    <a:pt x="54187" y="181"/>
                  </a:lnTo>
                  <a:lnTo>
                    <a:pt x="53218" y="128"/>
                  </a:lnTo>
                  <a:lnTo>
                    <a:pt x="52267" y="82"/>
                  </a:lnTo>
                  <a:lnTo>
                    <a:pt x="51299" y="47"/>
                  </a:lnTo>
                  <a:lnTo>
                    <a:pt x="50331" y="17"/>
                  </a:lnTo>
                  <a:lnTo>
                    <a:pt x="49380" y="6"/>
                  </a:lnTo>
                  <a:lnTo>
                    <a:pt x="48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6;p34">
              <a:extLst>
                <a:ext uri="{FF2B5EF4-FFF2-40B4-BE49-F238E27FC236}">
                  <a16:creationId xmlns:a16="http://schemas.microsoft.com/office/drawing/2014/main" id="{EE08AAD1-997B-69B5-99B1-4CA2FCCB2DDF}"/>
                </a:ext>
              </a:extLst>
            </p:cNvPr>
            <p:cNvSpPr/>
            <p:nvPr/>
          </p:nvSpPr>
          <p:spPr>
            <a:xfrm flipH="1">
              <a:off x="-2177214" y="1403840"/>
              <a:ext cx="999794" cy="924684"/>
            </a:xfrm>
            <a:custGeom>
              <a:avLst/>
              <a:gdLst/>
              <a:ahLst/>
              <a:cxnLst/>
              <a:rect l="l" t="t" r="r" b="b"/>
              <a:pathLst>
                <a:path w="94387" h="32278" extrusionOk="0">
                  <a:moveTo>
                    <a:pt x="41531" y="0"/>
                  </a:moveTo>
                  <a:lnTo>
                    <a:pt x="40701" y="6"/>
                  </a:lnTo>
                  <a:lnTo>
                    <a:pt x="39854" y="18"/>
                  </a:lnTo>
                  <a:lnTo>
                    <a:pt x="39007" y="41"/>
                  </a:lnTo>
                  <a:lnTo>
                    <a:pt x="38177" y="76"/>
                  </a:lnTo>
                  <a:lnTo>
                    <a:pt x="37347" y="128"/>
                  </a:lnTo>
                  <a:lnTo>
                    <a:pt x="36517" y="192"/>
                  </a:lnTo>
                  <a:lnTo>
                    <a:pt x="36119" y="227"/>
                  </a:lnTo>
                  <a:lnTo>
                    <a:pt x="35704" y="268"/>
                  </a:lnTo>
                  <a:lnTo>
                    <a:pt x="34546" y="397"/>
                  </a:lnTo>
                  <a:lnTo>
                    <a:pt x="33405" y="531"/>
                  </a:lnTo>
                  <a:lnTo>
                    <a:pt x="32246" y="682"/>
                  </a:lnTo>
                  <a:lnTo>
                    <a:pt x="31088" y="840"/>
                  </a:lnTo>
                  <a:lnTo>
                    <a:pt x="29947" y="1009"/>
                  </a:lnTo>
                  <a:lnTo>
                    <a:pt x="28806" y="1189"/>
                  </a:lnTo>
                  <a:lnTo>
                    <a:pt x="27647" y="1376"/>
                  </a:lnTo>
                  <a:lnTo>
                    <a:pt x="26506" y="1568"/>
                  </a:lnTo>
                  <a:lnTo>
                    <a:pt x="25365" y="1773"/>
                  </a:lnTo>
                  <a:lnTo>
                    <a:pt x="24224" y="1982"/>
                  </a:lnTo>
                  <a:lnTo>
                    <a:pt x="23083" y="2204"/>
                  </a:lnTo>
                  <a:lnTo>
                    <a:pt x="21942" y="2426"/>
                  </a:lnTo>
                  <a:lnTo>
                    <a:pt x="20818" y="2653"/>
                  </a:lnTo>
                  <a:lnTo>
                    <a:pt x="19677" y="2886"/>
                  </a:lnTo>
                  <a:lnTo>
                    <a:pt x="18553" y="3119"/>
                  </a:lnTo>
                  <a:lnTo>
                    <a:pt x="17429" y="3358"/>
                  </a:lnTo>
                  <a:lnTo>
                    <a:pt x="15181" y="3848"/>
                  </a:lnTo>
                  <a:lnTo>
                    <a:pt x="12951" y="4338"/>
                  </a:lnTo>
                  <a:lnTo>
                    <a:pt x="8559" y="5323"/>
                  </a:lnTo>
                  <a:lnTo>
                    <a:pt x="6381" y="5801"/>
                  </a:lnTo>
                  <a:lnTo>
                    <a:pt x="4237" y="6268"/>
                  </a:lnTo>
                  <a:lnTo>
                    <a:pt x="3165" y="6495"/>
                  </a:lnTo>
                  <a:lnTo>
                    <a:pt x="2110" y="6717"/>
                  </a:lnTo>
                  <a:lnTo>
                    <a:pt x="1055" y="6927"/>
                  </a:lnTo>
                  <a:lnTo>
                    <a:pt x="1" y="7137"/>
                  </a:lnTo>
                  <a:lnTo>
                    <a:pt x="744" y="7061"/>
                  </a:lnTo>
                  <a:lnTo>
                    <a:pt x="1488" y="6985"/>
                  </a:lnTo>
                  <a:lnTo>
                    <a:pt x="2231" y="6927"/>
                  </a:lnTo>
                  <a:lnTo>
                    <a:pt x="2975" y="6874"/>
                  </a:lnTo>
                  <a:lnTo>
                    <a:pt x="3718" y="6833"/>
                  </a:lnTo>
                  <a:lnTo>
                    <a:pt x="4461" y="6798"/>
                  </a:lnTo>
                  <a:lnTo>
                    <a:pt x="5205" y="6775"/>
                  </a:lnTo>
                  <a:lnTo>
                    <a:pt x="5948" y="6758"/>
                  </a:lnTo>
                  <a:lnTo>
                    <a:pt x="6692" y="6752"/>
                  </a:lnTo>
                  <a:lnTo>
                    <a:pt x="7435" y="6752"/>
                  </a:lnTo>
                  <a:lnTo>
                    <a:pt x="8162" y="6758"/>
                  </a:lnTo>
                  <a:lnTo>
                    <a:pt x="8905" y="6775"/>
                  </a:lnTo>
                  <a:lnTo>
                    <a:pt x="9648" y="6798"/>
                  </a:lnTo>
                  <a:lnTo>
                    <a:pt x="10392" y="6828"/>
                  </a:lnTo>
                  <a:lnTo>
                    <a:pt x="11118" y="6868"/>
                  </a:lnTo>
                  <a:lnTo>
                    <a:pt x="11862" y="6909"/>
                  </a:lnTo>
                  <a:lnTo>
                    <a:pt x="12588" y="6962"/>
                  </a:lnTo>
                  <a:lnTo>
                    <a:pt x="13314" y="7020"/>
                  </a:lnTo>
                  <a:lnTo>
                    <a:pt x="14057" y="7090"/>
                  </a:lnTo>
                  <a:lnTo>
                    <a:pt x="14766" y="7160"/>
                  </a:lnTo>
                  <a:lnTo>
                    <a:pt x="15492" y="7236"/>
                  </a:lnTo>
                  <a:lnTo>
                    <a:pt x="16219" y="7323"/>
                  </a:lnTo>
                  <a:lnTo>
                    <a:pt x="16928" y="7411"/>
                  </a:lnTo>
                  <a:lnTo>
                    <a:pt x="17654" y="7510"/>
                  </a:lnTo>
                  <a:lnTo>
                    <a:pt x="18363" y="7609"/>
                  </a:lnTo>
                  <a:lnTo>
                    <a:pt x="19071" y="7714"/>
                  </a:lnTo>
                  <a:lnTo>
                    <a:pt x="19763" y="7830"/>
                  </a:lnTo>
                  <a:lnTo>
                    <a:pt x="20472" y="7947"/>
                  </a:lnTo>
                  <a:lnTo>
                    <a:pt x="21164" y="8064"/>
                  </a:lnTo>
                  <a:lnTo>
                    <a:pt x="21855" y="8192"/>
                  </a:lnTo>
                  <a:lnTo>
                    <a:pt x="22547" y="8320"/>
                  </a:lnTo>
                  <a:lnTo>
                    <a:pt x="23221" y="8460"/>
                  </a:lnTo>
                  <a:lnTo>
                    <a:pt x="23895" y="8594"/>
                  </a:lnTo>
                  <a:lnTo>
                    <a:pt x="24570" y="8740"/>
                  </a:lnTo>
                  <a:lnTo>
                    <a:pt x="25244" y="8886"/>
                  </a:lnTo>
                  <a:lnTo>
                    <a:pt x="25901" y="9037"/>
                  </a:lnTo>
                  <a:lnTo>
                    <a:pt x="26558" y="9189"/>
                  </a:lnTo>
                  <a:lnTo>
                    <a:pt x="27198" y="9346"/>
                  </a:lnTo>
                  <a:lnTo>
                    <a:pt x="27837" y="9510"/>
                  </a:lnTo>
                  <a:lnTo>
                    <a:pt x="28477" y="9673"/>
                  </a:lnTo>
                  <a:lnTo>
                    <a:pt x="29739" y="10005"/>
                  </a:lnTo>
                  <a:lnTo>
                    <a:pt x="30967" y="10349"/>
                  </a:lnTo>
                  <a:lnTo>
                    <a:pt x="32160" y="10699"/>
                  </a:lnTo>
                  <a:lnTo>
                    <a:pt x="33336" y="11055"/>
                  </a:lnTo>
                  <a:lnTo>
                    <a:pt x="34477" y="11422"/>
                  </a:lnTo>
                  <a:lnTo>
                    <a:pt x="35583" y="11784"/>
                  </a:lnTo>
                  <a:lnTo>
                    <a:pt x="36638" y="12157"/>
                  </a:lnTo>
                  <a:lnTo>
                    <a:pt x="37675" y="12524"/>
                  </a:lnTo>
                  <a:lnTo>
                    <a:pt x="38678" y="12897"/>
                  </a:lnTo>
                  <a:lnTo>
                    <a:pt x="39629" y="13264"/>
                  </a:lnTo>
                  <a:lnTo>
                    <a:pt x="40545" y="13626"/>
                  </a:lnTo>
                  <a:lnTo>
                    <a:pt x="41427" y="13987"/>
                  </a:lnTo>
                  <a:lnTo>
                    <a:pt x="42413" y="14407"/>
                  </a:lnTo>
                  <a:lnTo>
                    <a:pt x="43381" y="14833"/>
                  </a:lnTo>
                  <a:lnTo>
                    <a:pt x="44332" y="15270"/>
                  </a:lnTo>
                  <a:lnTo>
                    <a:pt x="45266" y="15707"/>
                  </a:lnTo>
                  <a:lnTo>
                    <a:pt x="46182" y="16162"/>
                  </a:lnTo>
                  <a:lnTo>
                    <a:pt x="47064" y="16617"/>
                  </a:lnTo>
                  <a:lnTo>
                    <a:pt x="47946" y="17078"/>
                  </a:lnTo>
                  <a:lnTo>
                    <a:pt x="48793" y="17550"/>
                  </a:lnTo>
                  <a:lnTo>
                    <a:pt x="49605" y="18022"/>
                  </a:lnTo>
                  <a:lnTo>
                    <a:pt x="50418" y="18506"/>
                  </a:lnTo>
                  <a:lnTo>
                    <a:pt x="51179" y="18990"/>
                  </a:lnTo>
                  <a:lnTo>
                    <a:pt x="51940" y="19486"/>
                  </a:lnTo>
                  <a:lnTo>
                    <a:pt x="52648" y="19981"/>
                  </a:lnTo>
                  <a:lnTo>
                    <a:pt x="53340" y="20483"/>
                  </a:lnTo>
                  <a:lnTo>
                    <a:pt x="54014" y="20990"/>
                  </a:lnTo>
                  <a:lnTo>
                    <a:pt x="54637" y="21497"/>
                  </a:lnTo>
                  <a:lnTo>
                    <a:pt x="55242" y="22010"/>
                  </a:lnTo>
                  <a:lnTo>
                    <a:pt x="55812" y="22529"/>
                  </a:lnTo>
                  <a:lnTo>
                    <a:pt x="56348" y="23054"/>
                  </a:lnTo>
                  <a:lnTo>
                    <a:pt x="56850" y="23573"/>
                  </a:lnTo>
                  <a:lnTo>
                    <a:pt x="57317" y="24103"/>
                  </a:lnTo>
                  <a:lnTo>
                    <a:pt x="57749" y="24634"/>
                  </a:lnTo>
                  <a:lnTo>
                    <a:pt x="58147" y="25165"/>
                  </a:lnTo>
                  <a:lnTo>
                    <a:pt x="58510" y="25701"/>
                  </a:lnTo>
                  <a:lnTo>
                    <a:pt x="58821" y="26237"/>
                  </a:lnTo>
                  <a:lnTo>
                    <a:pt x="59098" y="26774"/>
                  </a:lnTo>
                  <a:lnTo>
                    <a:pt x="59340" y="27316"/>
                  </a:lnTo>
                  <a:lnTo>
                    <a:pt x="59443" y="27584"/>
                  </a:lnTo>
                  <a:lnTo>
                    <a:pt x="59530" y="27852"/>
                  </a:lnTo>
                  <a:lnTo>
                    <a:pt x="59616" y="28126"/>
                  </a:lnTo>
                  <a:lnTo>
                    <a:pt x="59685" y="28395"/>
                  </a:lnTo>
                  <a:lnTo>
                    <a:pt x="59737" y="28669"/>
                  </a:lnTo>
                  <a:lnTo>
                    <a:pt x="59789" y="28937"/>
                  </a:lnTo>
                  <a:lnTo>
                    <a:pt x="59824" y="29211"/>
                  </a:lnTo>
                  <a:lnTo>
                    <a:pt x="59858" y="29479"/>
                  </a:lnTo>
                  <a:lnTo>
                    <a:pt x="59876" y="29747"/>
                  </a:lnTo>
                  <a:lnTo>
                    <a:pt x="59876" y="30021"/>
                  </a:lnTo>
                  <a:lnTo>
                    <a:pt x="59858" y="30301"/>
                  </a:lnTo>
                  <a:lnTo>
                    <a:pt x="59841" y="30581"/>
                  </a:lnTo>
                  <a:lnTo>
                    <a:pt x="59806" y="30867"/>
                  </a:lnTo>
                  <a:lnTo>
                    <a:pt x="59737" y="31153"/>
                  </a:lnTo>
                  <a:lnTo>
                    <a:pt x="59668" y="31438"/>
                  </a:lnTo>
                  <a:lnTo>
                    <a:pt x="59582" y="31718"/>
                  </a:lnTo>
                  <a:lnTo>
                    <a:pt x="59478" y="32004"/>
                  </a:lnTo>
                  <a:lnTo>
                    <a:pt x="59357" y="32278"/>
                  </a:lnTo>
                  <a:lnTo>
                    <a:pt x="80744" y="28086"/>
                  </a:lnTo>
                  <a:lnTo>
                    <a:pt x="81315" y="27975"/>
                  </a:lnTo>
                  <a:lnTo>
                    <a:pt x="81903" y="27870"/>
                  </a:lnTo>
                  <a:lnTo>
                    <a:pt x="83061" y="27666"/>
                  </a:lnTo>
                  <a:lnTo>
                    <a:pt x="84237" y="27468"/>
                  </a:lnTo>
                  <a:lnTo>
                    <a:pt x="85395" y="27275"/>
                  </a:lnTo>
                  <a:lnTo>
                    <a:pt x="86537" y="27089"/>
                  </a:lnTo>
                  <a:lnTo>
                    <a:pt x="87626" y="26890"/>
                  </a:lnTo>
                  <a:lnTo>
                    <a:pt x="88162" y="26791"/>
                  </a:lnTo>
                  <a:lnTo>
                    <a:pt x="88698" y="26686"/>
                  </a:lnTo>
                  <a:lnTo>
                    <a:pt x="89199" y="26581"/>
                  </a:lnTo>
                  <a:lnTo>
                    <a:pt x="89701" y="26476"/>
                  </a:lnTo>
                  <a:lnTo>
                    <a:pt x="90167" y="26360"/>
                  </a:lnTo>
                  <a:lnTo>
                    <a:pt x="90634" y="26243"/>
                  </a:lnTo>
                  <a:lnTo>
                    <a:pt x="91067" y="26121"/>
                  </a:lnTo>
                  <a:lnTo>
                    <a:pt x="91499" y="25998"/>
                  </a:lnTo>
                  <a:lnTo>
                    <a:pt x="91896" y="25864"/>
                  </a:lnTo>
                  <a:lnTo>
                    <a:pt x="92260" y="25724"/>
                  </a:lnTo>
                  <a:lnTo>
                    <a:pt x="92605" y="25579"/>
                  </a:lnTo>
                  <a:lnTo>
                    <a:pt x="92917" y="25427"/>
                  </a:lnTo>
                  <a:lnTo>
                    <a:pt x="93211" y="25264"/>
                  </a:lnTo>
                  <a:lnTo>
                    <a:pt x="93470" y="25095"/>
                  </a:lnTo>
                  <a:lnTo>
                    <a:pt x="93712" y="24914"/>
                  </a:lnTo>
                  <a:lnTo>
                    <a:pt x="93902" y="24727"/>
                  </a:lnTo>
                  <a:lnTo>
                    <a:pt x="93989" y="24634"/>
                  </a:lnTo>
                  <a:lnTo>
                    <a:pt x="94058" y="24529"/>
                  </a:lnTo>
                  <a:lnTo>
                    <a:pt x="94127" y="24430"/>
                  </a:lnTo>
                  <a:lnTo>
                    <a:pt x="94196" y="24325"/>
                  </a:lnTo>
                  <a:lnTo>
                    <a:pt x="94248" y="24214"/>
                  </a:lnTo>
                  <a:lnTo>
                    <a:pt x="94282" y="24103"/>
                  </a:lnTo>
                  <a:lnTo>
                    <a:pt x="94317" y="23993"/>
                  </a:lnTo>
                  <a:lnTo>
                    <a:pt x="94334" y="23876"/>
                  </a:lnTo>
                  <a:lnTo>
                    <a:pt x="94369" y="23497"/>
                  </a:lnTo>
                  <a:lnTo>
                    <a:pt x="94386" y="23118"/>
                  </a:lnTo>
                  <a:lnTo>
                    <a:pt x="94386" y="22739"/>
                  </a:lnTo>
                  <a:lnTo>
                    <a:pt x="94352" y="22360"/>
                  </a:lnTo>
                  <a:lnTo>
                    <a:pt x="94300" y="21981"/>
                  </a:lnTo>
                  <a:lnTo>
                    <a:pt x="94231" y="21596"/>
                  </a:lnTo>
                  <a:lnTo>
                    <a:pt x="94127" y="21217"/>
                  </a:lnTo>
                  <a:lnTo>
                    <a:pt x="94006" y="20833"/>
                  </a:lnTo>
                  <a:lnTo>
                    <a:pt x="93868" y="20454"/>
                  </a:lnTo>
                  <a:lnTo>
                    <a:pt x="93712" y="20069"/>
                  </a:lnTo>
                  <a:lnTo>
                    <a:pt x="93539" y="19690"/>
                  </a:lnTo>
                  <a:lnTo>
                    <a:pt x="93332" y="19305"/>
                  </a:lnTo>
                  <a:lnTo>
                    <a:pt x="93107" y="18926"/>
                  </a:lnTo>
                  <a:lnTo>
                    <a:pt x="92865" y="18541"/>
                  </a:lnTo>
                  <a:lnTo>
                    <a:pt x="92605" y="18162"/>
                  </a:lnTo>
                  <a:lnTo>
                    <a:pt x="92329" y="17777"/>
                  </a:lnTo>
                  <a:lnTo>
                    <a:pt x="92035" y="17398"/>
                  </a:lnTo>
                  <a:lnTo>
                    <a:pt x="91706" y="17019"/>
                  </a:lnTo>
                  <a:lnTo>
                    <a:pt x="91378" y="16646"/>
                  </a:lnTo>
                  <a:lnTo>
                    <a:pt x="91015" y="16267"/>
                  </a:lnTo>
                  <a:lnTo>
                    <a:pt x="90652" y="15894"/>
                  </a:lnTo>
                  <a:lnTo>
                    <a:pt x="90254" y="15515"/>
                  </a:lnTo>
                  <a:lnTo>
                    <a:pt x="89856" y="15142"/>
                  </a:lnTo>
                  <a:lnTo>
                    <a:pt x="89424" y="14775"/>
                  </a:lnTo>
                  <a:lnTo>
                    <a:pt x="88974" y="14401"/>
                  </a:lnTo>
                  <a:lnTo>
                    <a:pt x="88525" y="14034"/>
                  </a:lnTo>
                  <a:lnTo>
                    <a:pt x="88041" y="13667"/>
                  </a:lnTo>
                  <a:lnTo>
                    <a:pt x="87557" y="13305"/>
                  </a:lnTo>
                  <a:lnTo>
                    <a:pt x="87038" y="12944"/>
                  </a:lnTo>
                  <a:lnTo>
                    <a:pt x="86519" y="12582"/>
                  </a:lnTo>
                  <a:lnTo>
                    <a:pt x="85983" y="12227"/>
                  </a:lnTo>
                  <a:lnTo>
                    <a:pt x="85430" y="11871"/>
                  </a:lnTo>
                  <a:lnTo>
                    <a:pt x="84859" y="11521"/>
                  </a:lnTo>
                  <a:lnTo>
                    <a:pt x="84272" y="11171"/>
                  </a:lnTo>
                  <a:lnTo>
                    <a:pt x="83666" y="10822"/>
                  </a:lnTo>
                  <a:lnTo>
                    <a:pt x="83061" y="10483"/>
                  </a:lnTo>
                  <a:lnTo>
                    <a:pt x="82439" y="10139"/>
                  </a:lnTo>
                  <a:lnTo>
                    <a:pt x="81799" y="9801"/>
                  </a:lnTo>
                  <a:lnTo>
                    <a:pt x="81142" y="9469"/>
                  </a:lnTo>
                  <a:lnTo>
                    <a:pt x="80468" y="9136"/>
                  </a:lnTo>
                  <a:lnTo>
                    <a:pt x="79794" y="8810"/>
                  </a:lnTo>
                  <a:lnTo>
                    <a:pt x="79102" y="8489"/>
                  </a:lnTo>
                  <a:lnTo>
                    <a:pt x="78393" y="8169"/>
                  </a:lnTo>
                  <a:lnTo>
                    <a:pt x="77684" y="7854"/>
                  </a:lnTo>
                  <a:lnTo>
                    <a:pt x="76958" y="7539"/>
                  </a:lnTo>
                  <a:lnTo>
                    <a:pt x="76215" y="7230"/>
                  </a:lnTo>
                  <a:lnTo>
                    <a:pt x="75471" y="6927"/>
                  </a:lnTo>
                  <a:lnTo>
                    <a:pt x="74710" y="6629"/>
                  </a:lnTo>
                  <a:lnTo>
                    <a:pt x="73932" y="6338"/>
                  </a:lnTo>
                  <a:lnTo>
                    <a:pt x="73154" y="6046"/>
                  </a:lnTo>
                  <a:lnTo>
                    <a:pt x="72359" y="5761"/>
                  </a:lnTo>
                  <a:lnTo>
                    <a:pt x="71546" y="5481"/>
                  </a:lnTo>
                  <a:lnTo>
                    <a:pt x="70734" y="5201"/>
                  </a:lnTo>
                  <a:lnTo>
                    <a:pt x="69921" y="4933"/>
                  </a:lnTo>
                  <a:lnTo>
                    <a:pt x="69091" y="4664"/>
                  </a:lnTo>
                  <a:lnTo>
                    <a:pt x="68244" y="4408"/>
                  </a:lnTo>
                  <a:lnTo>
                    <a:pt x="67397" y="4151"/>
                  </a:lnTo>
                  <a:lnTo>
                    <a:pt x="66532" y="3901"/>
                  </a:lnTo>
                  <a:lnTo>
                    <a:pt x="65668" y="3662"/>
                  </a:lnTo>
                  <a:lnTo>
                    <a:pt x="64803" y="3423"/>
                  </a:lnTo>
                  <a:lnTo>
                    <a:pt x="63921" y="3189"/>
                  </a:lnTo>
                  <a:lnTo>
                    <a:pt x="63022" y="2962"/>
                  </a:lnTo>
                  <a:lnTo>
                    <a:pt x="62123" y="2740"/>
                  </a:lnTo>
                  <a:lnTo>
                    <a:pt x="61224" y="2531"/>
                  </a:lnTo>
                  <a:lnTo>
                    <a:pt x="60567" y="2373"/>
                  </a:lnTo>
                  <a:lnTo>
                    <a:pt x="59876" y="2221"/>
                  </a:lnTo>
                  <a:lnTo>
                    <a:pt x="59184" y="2076"/>
                  </a:lnTo>
                  <a:lnTo>
                    <a:pt x="58475" y="1924"/>
                  </a:lnTo>
                  <a:lnTo>
                    <a:pt x="57749" y="1778"/>
                  </a:lnTo>
                  <a:lnTo>
                    <a:pt x="57005" y="1638"/>
                  </a:lnTo>
                  <a:lnTo>
                    <a:pt x="56262" y="1493"/>
                  </a:lnTo>
                  <a:lnTo>
                    <a:pt x="55501" y="1359"/>
                  </a:lnTo>
                  <a:lnTo>
                    <a:pt x="54723" y="1224"/>
                  </a:lnTo>
                  <a:lnTo>
                    <a:pt x="53945" y="1096"/>
                  </a:lnTo>
                  <a:lnTo>
                    <a:pt x="53167" y="974"/>
                  </a:lnTo>
                  <a:lnTo>
                    <a:pt x="52354" y="857"/>
                  </a:lnTo>
                  <a:lnTo>
                    <a:pt x="51559" y="746"/>
                  </a:lnTo>
                  <a:lnTo>
                    <a:pt x="50747" y="641"/>
                  </a:lnTo>
                  <a:lnTo>
                    <a:pt x="49917" y="542"/>
                  </a:lnTo>
                  <a:lnTo>
                    <a:pt x="49104" y="449"/>
                  </a:lnTo>
                  <a:lnTo>
                    <a:pt x="48274" y="362"/>
                  </a:lnTo>
                  <a:lnTo>
                    <a:pt x="47427" y="286"/>
                  </a:lnTo>
                  <a:lnTo>
                    <a:pt x="46597" y="216"/>
                  </a:lnTo>
                  <a:lnTo>
                    <a:pt x="45750" y="157"/>
                  </a:lnTo>
                  <a:lnTo>
                    <a:pt x="44920" y="105"/>
                  </a:lnTo>
                  <a:lnTo>
                    <a:pt x="44073" y="64"/>
                  </a:lnTo>
                  <a:lnTo>
                    <a:pt x="43225" y="35"/>
                  </a:lnTo>
                  <a:lnTo>
                    <a:pt x="42378" y="12"/>
                  </a:lnTo>
                  <a:lnTo>
                    <a:pt x="41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7;p34">
              <a:extLst>
                <a:ext uri="{FF2B5EF4-FFF2-40B4-BE49-F238E27FC236}">
                  <a16:creationId xmlns:a16="http://schemas.microsoft.com/office/drawing/2014/main" id="{FE9843C9-74E3-57C8-5D16-657B71972C9C}"/>
                </a:ext>
              </a:extLst>
            </p:cNvPr>
            <p:cNvSpPr/>
            <p:nvPr/>
          </p:nvSpPr>
          <p:spPr>
            <a:xfrm flipH="1">
              <a:off x="-2691874" y="2129692"/>
              <a:ext cx="884601" cy="1045462"/>
            </a:xfrm>
            <a:custGeom>
              <a:avLst/>
              <a:gdLst/>
              <a:ahLst/>
              <a:cxnLst/>
              <a:rect l="l" t="t" r="r" b="b"/>
              <a:pathLst>
                <a:path w="83512" h="36494" extrusionOk="0">
                  <a:moveTo>
                    <a:pt x="35272" y="1"/>
                  </a:moveTo>
                  <a:lnTo>
                    <a:pt x="34805" y="7"/>
                  </a:lnTo>
                  <a:lnTo>
                    <a:pt x="34304" y="24"/>
                  </a:lnTo>
                  <a:lnTo>
                    <a:pt x="33803" y="59"/>
                  </a:lnTo>
                  <a:lnTo>
                    <a:pt x="33284" y="100"/>
                  </a:lnTo>
                  <a:lnTo>
                    <a:pt x="32748" y="152"/>
                  </a:lnTo>
                  <a:lnTo>
                    <a:pt x="32212" y="216"/>
                  </a:lnTo>
                  <a:lnTo>
                    <a:pt x="31659" y="286"/>
                  </a:lnTo>
                  <a:lnTo>
                    <a:pt x="31088" y="368"/>
                  </a:lnTo>
                  <a:lnTo>
                    <a:pt x="30518" y="461"/>
                  </a:lnTo>
                  <a:lnTo>
                    <a:pt x="29947" y="555"/>
                  </a:lnTo>
                  <a:lnTo>
                    <a:pt x="29376" y="660"/>
                  </a:lnTo>
                  <a:lnTo>
                    <a:pt x="28789" y="765"/>
                  </a:lnTo>
                  <a:lnTo>
                    <a:pt x="28201" y="881"/>
                  </a:lnTo>
                  <a:lnTo>
                    <a:pt x="27613" y="998"/>
                  </a:lnTo>
                  <a:lnTo>
                    <a:pt x="26437" y="1243"/>
                  </a:lnTo>
                  <a:lnTo>
                    <a:pt x="25279" y="1499"/>
                  </a:lnTo>
                  <a:lnTo>
                    <a:pt x="24120" y="1762"/>
                  </a:lnTo>
                  <a:lnTo>
                    <a:pt x="21907" y="2275"/>
                  </a:lnTo>
                  <a:lnTo>
                    <a:pt x="20870" y="2519"/>
                  </a:lnTo>
                  <a:lnTo>
                    <a:pt x="19867" y="2747"/>
                  </a:lnTo>
                  <a:lnTo>
                    <a:pt x="18951" y="2951"/>
                  </a:lnTo>
                  <a:lnTo>
                    <a:pt x="18086" y="3126"/>
                  </a:lnTo>
                  <a:lnTo>
                    <a:pt x="1" y="6671"/>
                  </a:lnTo>
                  <a:lnTo>
                    <a:pt x="814" y="6764"/>
                  </a:lnTo>
                  <a:lnTo>
                    <a:pt x="1626" y="6863"/>
                  </a:lnTo>
                  <a:lnTo>
                    <a:pt x="2439" y="6968"/>
                  </a:lnTo>
                  <a:lnTo>
                    <a:pt x="3234" y="7079"/>
                  </a:lnTo>
                  <a:lnTo>
                    <a:pt x="4029" y="7190"/>
                  </a:lnTo>
                  <a:lnTo>
                    <a:pt x="4825" y="7312"/>
                  </a:lnTo>
                  <a:lnTo>
                    <a:pt x="5603" y="7435"/>
                  </a:lnTo>
                  <a:lnTo>
                    <a:pt x="6381" y="7563"/>
                  </a:lnTo>
                  <a:lnTo>
                    <a:pt x="7159" y="7697"/>
                  </a:lnTo>
                  <a:lnTo>
                    <a:pt x="7920" y="7831"/>
                  </a:lnTo>
                  <a:lnTo>
                    <a:pt x="8680" y="7977"/>
                  </a:lnTo>
                  <a:lnTo>
                    <a:pt x="9424" y="8123"/>
                  </a:lnTo>
                  <a:lnTo>
                    <a:pt x="10167" y="8268"/>
                  </a:lnTo>
                  <a:lnTo>
                    <a:pt x="10911" y="8426"/>
                  </a:lnTo>
                  <a:lnTo>
                    <a:pt x="11637" y="8583"/>
                  </a:lnTo>
                  <a:lnTo>
                    <a:pt x="12363" y="8746"/>
                  </a:lnTo>
                  <a:lnTo>
                    <a:pt x="13089" y="8910"/>
                  </a:lnTo>
                  <a:lnTo>
                    <a:pt x="13798" y="9085"/>
                  </a:lnTo>
                  <a:lnTo>
                    <a:pt x="14507" y="9254"/>
                  </a:lnTo>
                  <a:lnTo>
                    <a:pt x="15199" y="9434"/>
                  </a:lnTo>
                  <a:lnTo>
                    <a:pt x="15890" y="9615"/>
                  </a:lnTo>
                  <a:lnTo>
                    <a:pt x="16582" y="9802"/>
                  </a:lnTo>
                  <a:lnTo>
                    <a:pt x="17256" y="9988"/>
                  </a:lnTo>
                  <a:lnTo>
                    <a:pt x="17931" y="10175"/>
                  </a:lnTo>
                  <a:lnTo>
                    <a:pt x="18605" y="10373"/>
                  </a:lnTo>
                  <a:lnTo>
                    <a:pt x="19262" y="10571"/>
                  </a:lnTo>
                  <a:lnTo>
                    <a:pt x="19902" y="10770"/>
                  </a:lnTo>
                  <a:lnTo>
                    <a:pt x="20559" y="10974"/>
                  </a:lnTo>
                  <a:lnTo>
                    <a:pt x="21198" y="11178"/>
                  </a:lnTo>
                  <a:lnTo>
                    <a:pt x="21821" y="11388"/>
                  </a:lnTo>
                  <a:lnTo>
                    <a:pt x="23066" y="11813"/>
                  </a:lnTo>
                  <a:lnTo>
                    <a:pt x="24276" y="12251"/>
                  </a:lnTo>
                  <a:lnTo>
                    <a:pt x="25469" y="12694"/>
                  </a:lnTo>
                  <a:lnTo>
                    <a:pt x="26627" y="13149"/>
                  </a:lnTo>
                  <a:lnTo>
                    <a:pt x="27751" y="13609"/>
                  </a:lnTo>
                  <a:lnTo>
                    <a:pt x="28858" y="14076"/>
                  </a:lnTo>
                  <a:lnTo>
                    <a:pt x="29930" y="14554"/>
                  </a:lnTo>
                  <a:lnTo>
                    <a:pt x="30984" y="15032"/>
                  </a:lnTo>
                  <a:lnTo>
                    <a:pt x="31987" y="15522"/>
                  </a:lnTo>
                  <a:lnTo>
                    <a:pt x="32973" y="16011"/>
                  </a:lnTo>
                  <a:lnTo>
                    <a:pt x="33941" y="16507"/>
                  </a:lnTo>
                  <a:lnTo>
                    <a:pt x="34857" y="17002"/>
                  </a:lnTo>
                  <a:lnTo>
                    <a:pt x="35756" y="17504"/>
                  </a:lnTo>
                  <a:lnTo>
                    <a:pt x="36621" y="18011"/>
                  </a:lnTo>
                  <a:lnTo>
                    <a:pt x="37468" y="18513"/>
                  </a:lnTo>
                  <a:lnTo>
                    <a:pt x="38263" y="19014"/>
                  </a:lnTo>
                  <a:lnTo>
                    <a:pt x="39041" y="19521"/>
                  </a:lnTo>
                  <a:lnTo>
                    <a:pt x="39629" y="19912"/>
                  </a:lnTo>
                  <a:lnTo>
                    <a:pt x="40217" y="20326"/>
                  </a:lnTo>
                  <a:lnTo>
                    <a:pt x="40822" y="20763"/>
                  </a:lnTo>
                  <a:lnTo>
                    <a:pt x="41445" y="21218"/>
                  </a:lnTo>
                  <a:lnTo>
                    <a:pt x="42067" y="21690"/>
                  </a:lnTo>
                  <a:lnTo>
                    <a:pt x="42672" y="22180"/>
                  </a:lnTo>
                  <a:lnTo>
                    <a:pt x="43277" y="22687"/>
                  </a:lnTo>
                  <a:lnTo>
                    <a:pt x="43883" y="23206"/>
                  </a:lnTo>
                  <a:lnTo>
                    <a:pt x="44470" y="23737"/>
                  </a:lnTo>
                  <a:lnTo>
                    <a:pt x="45024" y="24279"/>
                  </a:lnTo>
                  <a:lnTo>
                    <a:pt x="45560" y="24827"/>
                  </a:lnTo>
                  <a:lnTo>
                    <a:pt x="46078" y="25381"/>
                  </a:lnTo>
                  <a:lnTo>
                    <a:pt x="46545" y="25947"/>
                  </a:lnTo>
                  <a:lnTo>
                    <a:pt x="46978" y="26512"/>
                  </a:lnTo>
                  <a:lnTo>
                    <a:pt x="47185" y="26798"/>
                  </a:lnTo>
                  <a:lnTo>
                    <a:pt x="47375" y="27083"/>
                  </a:lnTo>
                  <a:lnTo>
                    <a:pt x="47565" y="27369"/>
                  </a:lnTo>
                  <a:lnTo>
                    <a:pt x="47738" y="27655"/>
                  </a:lnTo>
                  <a:lnTo>
                    <a:pt x="47894" y="27941"/>
                  </a:lnTo>
                  <a:lnTo>
                    <a:pt x="48032" y="28226"/>
                  </a:lnTo>
                  <a:lnTo>
                    <a:pt x="48171" y="28512"/>
                  </a:lnTo>
                  <a:lnTo>
                    <a:pt x="48274" y="28798"/>
                  </a:lnTo>
                  <a:lnTo>
                    <a:pt x="48378" y="29078"/>
                  </a:lnTo>
                  <a:lnTo>
                    <a:pt x="48464" y="29363"/>
                  </a:lnTo>
                  <a:lnTo>
                    <a:pt x="48534" y="29643"/>
                  </a:lnTo>
                  <a:lnTo>
                    <a:pt x="48585" y="29923"/>
                  </a:lnTo>
                  <a:lnTo>
                    <a:pt x="48620" y="30203"/>
                  </a:lnTo>
                  <a:lnTo>
                    <a:pt x="48637" y="30477"/>
                  </a:lnTo>
                  <a:lnTo>
                    <a:pt x="48655" y="30751"/>
                  </a:lnTo>
                  <a:lnTo>
                    <a:pt x="48637" y="31025"/>
                  </a:lnTo>
                  <a:lnTo>
                    <a:pt x="48585" y="31299"/>
                  </a:lnTo>
                  <a:lnTo>
                    <a:pt x="48534" y="31561"/>
                  </a:lnTo>
                  <a:lnTo>
                    <a:pt x="48464" y="31830"/>
                  </a:lnTo>
                  <a:lnTo>
                    <a:pt x="48361" y="32092"/>
                  </a:lnTo>
                  <a:lnTo>
                    <a:pt x="48240" y="32348"/>
                  </a:lnTo>
                  <a:lnTo>
                    <a:pt x="48101" y="32605"/>
                  </a:lnTo>
                  <a:lnTo>
                    <a:pt x="47946" y="32856"/>
                  </a:lnTo>
                  <a:lnTo>
                    <a:pt x="47756" y="33106"/>
                  </a:lnTo>
                  <a:lnTo>
                    <a:pt x="47548" y="33351"/>
                  </a:lnTo>
                  <a:lnTo>
                    <a:pt x="47306" y="33590"/>
                  </a:lnTo>
                  <a:lnTo>
                    <a:pt x="47047" y="33829"/>
                  </a:lnTo>
                  <a:lnTo>
                    <a:pt x="46770" y="34063"/>
                  </a:lnTo>
                  <a:lnTo>
                    <a:pt x="46459" y="34290"/>
                  </a:lnTo>
                  <a:lnTo>
                    <a:pt x="46113" y="34512"/>
                  </a:lnTo>
                  <a:lnTo>
                    <a:pt x="45750" y="34727"/>
                  </a:lnTo>
                  <a:lnTo>
                    <a:pt x="45370" y="34943"/>
                  </a:lnTo>
                  <a:lnTo>
                    <a:pt x="44955" y="35147"/>
                  </a:lnTo>
                  <a:lnTo>
                    <a:pt x="44505" y="35351"/>
                  </a:lnTo>
                  <a:lnTo>
                    <a:pt x="44021" y="35549"/>
                  </a:lnTo>
                  <a:lnTo>
                    <a:pt x="43520" y="35736"/>
                  </a:lnTo>
                  <a:lnTo>
                    <a:pt x="43208" y="35847"/>
                  </a:lnTo>
                  <a:lnTo>
                    <a:pt x="42897" y="35952"/>
                  </a:lnTo>
                  <a:lnTo>
                    <a:pt x="42551" y="36051"/>
                  </a:lnTo>
                  <a:lnTo>
                    <a:pt x="42206" y="36150"/>
                  </a:lnTo>
                  <a:lnTo>
                    <a:pt x="41860" y="36243"/>
                  </a:lnTo>
                  <a:lnTo>
                    <a:pt x="41497" y="36336"/>
                  </a:lnTo>
                  <a:lnTo>
                    <a:pt x="41116" y="36418"/>
                  </a:lnTo>
                  <a:lnTo>
                    <a:pt x="40753" y="36494"/>
                  </a:lnTo>
                  <a:lnTo>
                    <a:pt x="62936" y="32150"/>
                  </a:lnTo>
                  <a:lnTo>
                    <a:pt x="63956" y="31952"/>
                  </a:lnTo>
                  <a:lnTo>
                    <a:pt x="65011" y="31760"/>
                  </a:lnTo>
                  <a:lnTo>
                    <a:pt x="67241" y="31369"/>
                  </a:lnTo>
                  <a:lnTo>
                    <a:pt x="68382" y="31171"/>
                  </a:lnTo>
                  <a:lnTo>
                    <a:pt x="69524" y="30967"/>
                  </a:lnTo>
                  <a:lnTo>
                    <a:pt x="70665" y="30757"/>
                  </a:lnTo>
                  <a:lnTo>
                    <a:pt x="71806" y="30535"/>
                  </a:lnTo>
                  <a:lnTo>
                    <a:pt x="72930" y="30314"/>
                  </a:lnTo>
                  <a:lnTo>
                    <a:pt x="73483" y="30191"/>
                  </a:lnTo>
                  <a:lnTo>
                    <a:pt x="74019" y="30075"/>
                  </a:lnTo>
                  <a:lnTo>
                    <a:pt x="74555" y="29952"/>
                  </a:lnTo>
                  <a:lnTo>
                    <a:pt x="75074" y="29830"/>
                  </a:lnTo>
                  <a:lnTo>
                    <a:pt x="75575" y="29696"/>
                  </a:lnTo>
                  <a:lnTo>
                    <a:pt x="76076" y="29567"/>
                  </a:lnTo>
                  <a:lnTo>
                    <a:pt x="76561" y="29433"/>
                  </a:lnTo>
                  <a:lnTo>
                    <a:pt x="77027" y="29293"/>
                  </a:lnTo>
                  <a:lnTo>
                    <a:pt x="77477" y="29153"/>
                  </a:lnTo>
                  <a:lnTo>
                    <a:pt x="77909" y="29002"/>
                  </a:lnTo>
                  <a:lnTo>
                    <a:pt x="78324" y="28856"/>
                  </a:lnTo>
                  <a:lnTo>
                    <a:pt x="78704" y="28699"/>
                  </a:lnTo>
                  <a:lnTo>
                    <a:pt x="79085" y="28541"/>
                  </a:lnTo>
                  <a:lnTo>
                    <a:pt x="79431" y="28378"/>
                  </a:lnTo>
                  <a:lnTo>
                    <a:pt x="79707" y="28232"/>
                  </a:lnTo>
                  <a:lnTo>
                    <a:pt x="79984" y="28092"/>
                  </a:lnTo>
                  <a:lnTo>
                    <a:pt x="80243" y="27941"/>
                  </a:lnTo>
                  <a:lnTo>
                    <a:pt x="80503" y="27795"/>
                  </a:lnTo>
                  <a:lnTo>
                    <a:pt x="80745" y="27643"/>
                  </a:lnTo>
                  <a:lnTo>
                    <a:pt x="80969" y="27492"/>
                  </a:lnTo>
                  <a:lnTo>
                    <a:pt x="81194" y="27340"/>
                  </a:lnTo>
                  <a:lnTo>
                    <a:pt x="81402" y="27188"/>
                  </a:lnTo>
                  <a:lnTo>
                    <a:pt x="81592" y="27031"/>
                  </a:lnTo>
                  <a:lnTo>
                    <a:pt x="81782" y="26874"/>
                  </a:lnTo>
                  <a:lnTo>
                    <a:pt x="81955" y="26710"/>
                  </a:lnTo>
                  <a:lnTo>
                    <a:pt x="82128" y="26553"/>
                  </a:lnTo>
                  <a:lnTo>
                    <a:pt x="82283" y="26390"/>
                  </a:lnTo>
                  <a:lnTo>
                    <a:pt x="82422" y="26226"/>
                  </a:lnTo>
                  <a:lnTo>
                    <a:pt x="82560" y="26063"/>
                  </a:lnTo>
                  <a:lnTo>
                    <a:pt x="82681" y="25894"/>
                  </a:lnTo>
                  <a:lnTo>
                    <a:pt x="82906" y="25562"/>
                  </a:lnTo>
                  <a:lnTo>
                    <a:pt x="83096" y="25218"/>
                  </a:lnTo>
                  <a:lnTo>
                    <a:pt x="83252" y="24874"/>
                  </a:lnTo>
                  <a:lnTo>
                    <a:pt x="83373" y="24524"/>
                  </a:lnTo>
                  <a:lnTo>
                    <a:pt x="83442" y="24168"/>
                  </a:lnTo>
                  <a:lnTo>
                    <a:pt x="83494" y="23813"/>
                  </a:lnTo>
                  <a:lnTo>
                    <a:pt x="83511" y="23451"/>
                  </a:lnTo>
                  <a:lnTo>
                    <a:pt x="83494" y="23084"/>
                  </a:lnTo>
                  <a:lnTo>
                    <a:pt x="83442" y="22716"/>
                  </a:lnTo>
                  <a:lnTo>
                    <a:pt x="83355" y="22349"/>
                  </a:lnTo>
                  <a:lnTo>
                    <a:pt x="83252" y="21976"/>
                  </a:lnTo>
                  <a:lnTo>
                    <a:pt x="83113" y="21597"/>
                  </a:lnTo>
                  <a:lnTo>
                    <a:pt x="82940" y="21224"/>
                  </a:lnTo>
                  <a:lnTo>
                    <a:pt x="82750" y="20839"/>
                  </a:lnTo>
                  <a:lnTo>
                    <a:pt x="82526" y="20460"/>
                  </a:lnTo>
                  <a:lnTo>
                    <a:pt x="82283" y="20081"/>
                  </a:lnTo>
                  <a:lnTo>
                    <a:pt x="82007" y="19696"/>
                  </a:lnTo>
                  <a:lnTo>
                    <a:pt x="81730" y="19311"/>
                  </a:lnTo>
                  <a:lnTo>
                    <a:pt x="81402" y="18927"/>
                  </a:lnTo>
                  <a:lnTo>
                    <a:pt x="81073" y="18542"/>
                  </a:lnTo>
                  <a:lnTo>
                    <a:pt x="80710" y="18157"/>
                  </a:lnTo>
                  <a:lnTo>
                    <a:pt x="80330" y="17772"/>
                  </a:lnTo>
                  <a:lnTo>
                    <a:pt x="79932" y="17393"/>
                  </a:lnTo>
                  <a:lnTo>
                    <a:pt x="79517" y="17008"/>
                  </a:lnTo>
                  <a:lnTo>
                    <a:pt x="79085" y="16629"/>
                  </a:lnTo>
                  <a:lnTo>
                    <a:pt x="78635" y="16245"/>
                  </a:lnTo>
                  <a:lnTo>
                    <a:pt x="78168" y="15866"/>
                  </a:lnTo>
                  <a:lnTo>
                    <a:pt x="77702" y="15492"/>
                  </a:lnTo>
                  <a:lnTo>
                    <a:pt x="77200" y="15119"/>
                  </a:lnTo>
                  <a:lnTo>
                    <a:pt x="76699" y="14746"/>
                  </a:lnTo>
                  <a:lnTo>
                    <a:pt x="76180" y="14373"/>
                  </a:lnTo>
                  <a:lnTo>
                    <a:pt x="75644" y="14006"/>
                  </a:lnTo>
                  <a:lnTo>
                    <a:pt x="75108" y="13644"/>
                  </a:lnTo>
                  <a:lnTo>
                    <a:pt x="74572" y="13283"/>
                  </a:lnTo>
                  <a:lnTo>
                    <a:pt x="74002" y="12927"/>
                  </a:lnTo>
                  <a:lnTo>
                    <a:pt x="73448" y="12577"/>
                  </a:lnTo>
                  <a:lnTo>
                    <a:pt x="72878" y="12227"/>
                  </a:lnTo>
                  <a:lnTo>
                    <a:pt x="72290" y="11883"/>
                  </a:lnTo>
                  <a:lnTo>
                    <a:pt x="71719" y="11545"/>
                  </a:lnTo>
                  <a:lnTo>
                    <a:pt x="71132" y="11207"/>
                  </a:lnTo>
                  <a:lnTo>
                    <a:pt x="70526" y="10880"/>
                  </a:lnTo>
                  <a:lnTo>
                    <a:pt x="69938" y="10560"/>
                  </a:lnTo>
                  <a:lnTo>
                    <a:pt x="68745" y="9930"/>
                  </a:lnTo>
                  <a:lnTo>
                    <a:pt x="67570" y="9324"/>
                  </a:lnTo>
                  <a:lnTo>
                    <a:pt x="66394" y="8746"/>
                  </a:lnTo>
                  <a:lnTo>
                    <a:pt x="65218" y="8198"/>
                  </a:lnTo>
                  <a:lnTo>
                    <a:pt x="64077" y="7685"/>
                  </a:lnTo>
                  <a:lnTo>
                    <a:pt x="62971" y="7201"/>
                  </a:lnTo>
                  <a:lnTo>
                    <a:pt x="61881" y="6752"/>
                  </a:lnTo>
                  <a:lnTo>
                    <a:pt x="60827" y="6327"/>
                  </a:lnTo>
                  <a:lnTo>
                    <a:pt x="59634" y="5855"/>
                  </a:lnTo>
                  <a:lnTo>
                    <a:pt x="58285" y="5341"/>
                  </a:lnTo>
                  <a:lnTo>
                    <a:pt x="56833" y="4805"/>
                  </a:lnTo>
                  <a:lnTo>
                    <a:pt x="56055" y="4525"/>
                  </a:lnTo>
                  <a:lnTo>
                    <a:pt x="55277" y="4245"/>
                  </a:lnTo>
                  <a:lnTo>
                    <a:pt x="54447" y="3965"/>
                  </a:lnTo>
                  <a:lnTo>
                    <a:pt x="53617" y="3686"/>
                  </a:lnTo>
                  <a:lnTo>
                    <a:pt x="52752" y="3400"/>
                  </a:lnTo>
                  <a:lnTo>
                    <a:pt x="51888" y="3126"/>
                  </a:lnTo>
                  <a:lnTo>
                    <a:pt x="51006" y="2852"/>
                  </a:lnTo>
                  <a:lnTo>
                    <a:pt x="50090" y="2578"/>
                  </a:lnTo>
                  <a:lnTo>
                    <a:pt x="49191" y="2315"/>
                  </a:lnTo>
                  <a:lnTo>
                    <a:pt x="48257" y="2059"/>
                  </a:lnTo>
                  <a:lnTo>
                    <a:pt x="47323" y="1814"/>
                  </a:lnTo>
                  <a:lnTo>
                    <a:pt x="46390" y="1575"/>
                  </a:lnTo>
                  <a:lnTo>
                    <a:pt x="45456" y="1348"/>
                  </a:lnTo>
                  <a:lnTo>
                    <a:pt x="44505" y="1138"/>
                  </a:lnTo>
                  <a:lnTo>
                    <a:pt x="43554" y="939"/>
                  </a:lnTo>
                  <a:lnTo>
                    <a:pt x="42603" y="753"/>
                  </a:lnTo>
                  <a:lnTo>
                    <a:pt x="42136" y="665"/>
                  </a:lnTo>
                  <a:lnTo>
                    <a:pt x="41670" y="590"/>
                  </a:lnTo>
                  <a:lnTo>
                    <a:pt x="41185" y="508"/>
                  </a:lnTo>
                  <a:lnTo>
                    <a:pt x="40719" y="438"/>
                  </a:lnTo>
                  <a:lnTo>
                    <a:pt x="40252" y="374"/>
                  </a:lnTo>
                  <a:lnTo>
                    <a:pt x="39785" y="310"/>
                  </a:lnTo>
                  <a:lnTo>
                    <a:pt x="39335" y="251"/>
                  </a:lnTo>
                  <a:lnTo>
                    <a:pt x="38869" y="199"/>
                  </a:lnTo>
                  <a:lnTo>
                    <a:pt x="38402" y="152"/>
                  </a:lnTo>
                  <a:lnTo>
                    <a:pt x="37952" y="111"/>
                  </a:lnTo>
                  <a:lnTo>
                    <a:pt x="37503" y="82"/>
                  </a:lnTo>
                  <a:lnTo>
                    <a:pt x="37036" y="53"/>
                  </a:lnTo>
                  <a:lnTo>
                    <a:pt x="36604" y="30"/>
                  </a:lnTo>
                  <a:lnTo>
                    <a:pt x="36154" y="12"/>
                  </a:lnTo>
                  <a:lnTo>
                    <a:pt x="35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8;p34">
              <a:extLst>
                <a:ext uri="{FF2B5EF4-FFF2-40B4-BE49-F238E27FC236}">
                  <a16:creationId xmlns:a16="http://schemas.microsoft.com/office/drawing/2014/main" id="{E7503B45-B77E-D14C-D921-27FCD68F9659}"/>
                </a:ext>
              </a:extLst>
            </p:cNvPr>
            <p:cNvSpPr/>
            <p:nvPr/>
          </p:nvSpPr>
          <p:spPr>
            <a:xfrm flipH="1">
              <a:off x="-2326438" y="1124189"/>
              <a:ext cx="2564561" cy="2066688"/>
            </a:xfrm>
            <a:custGeom>
              <a:avLst/>
              <a:gdLst/>
              <a:ahLst/>
              <a:cxnLst/>
              <a:rect l="l" t="t" r="r" b="b"/>
              <a:pathLst>
                <a:path w="242111" h="72142" extrusionOk="0">
                  <a:moveTo>
                    <a:pt x="74952" y="1"/>
                  </a:moveTo>
                  <a:lnTo>
                    <a:pt x="74399" y="7"/>
                  </a:lnTo>
                  <a:lnTo>
                    <a:pt x="73845" y="18"/>
                  </a:lnTo>
                  <a:lnTo>
                    <a:pt x="73275" y="36"/>
                  </a:lnTo>
                  <a:lnTo>
                    <a:pt x="72721" y="53"/>
                  </a:lnTo>
                  <a:lnTo>
                    <a:pt x="72168" y="71"/>
                  </a:lnTo>
                  <a:lnTo>
                    <a:pt x="71632" y="100"/>
                  </a:lnTo>
                  <a:lnTo>
                    <a:pt x="71079" y="129"/>
                  </a:lnTo>
                  <a:lnTo>
                    <a:pt x="70526" y="158"/>
                  </a:lnTo>
                  <a:lnTo>
                    <a:pt x="69990" y="199"/>
                  </a:lnTo>
                  <a:lnTo>
                    <a:pt x="69436" y="240"/>
                  </a:lnTo>
                  <a:lnTo>
                    <a:pt x="68900" y="286"/>
                  </a:lnTo>
                  <a:lnTo>
                    <a:pt x="68364" y="339"/>
                  </a:lnTo>
                  <a:lnTo>
                    <a:pt x="67828" y="391"/>
                  </a:lnTo>
                  <a:lnTo>
                    <a:pt x="67292" y="456"/>
                  </a:lnTo>
                  <a:lnTo>
                    <a:pt x="66756" y="520"/>
                  </a:lnTo>
                  <a:lnTo>
                    <a:pt x="66220" y="590"/>
                  </a:lnTo>
                  <a:lnTo>
                    <a:pt x="65702" y="660"/>
                  </a:lnTo>
                  <a:lnTo>
                    <a:pt x="65183" y="741"/>
                  </a:lnTo>
                  <a:lnTo>
                    <a:pt x="64664" y="823"/>
                  </a:lnTo>
                  <a:lnTo>
                    <a:pt x="64146" y="910"/>
                  </a:lnTo>
                  <a:lnTo>
                    <a:pt x="63644" y="1004"/>
                  </a:lnTo>
                  <a:lnTo>
                    <a:pt x="63126" y="1103"/>
                  </a:lnTo>
                  <a:lnTo>
                    <a:pt x="62624" y="1208"/>
                  </a:lnTo>
                  <a:lnTo>
                    <a:pt x="62140" y="1313"/>
                  </a:lnTo>
                  <a:lnTo>
                    <a:pt x="61656" y="1423"/>
                  </a:lnTo>
                  <a:lnTo>
                    <a:pt x="61189" y="1540"/>
                  </a:lnTo>
                  <a:lnTo>
                    <a:pt x="60722" y="1657"/>
                  </a:lnTo>
                  <a:lnTo>
                    <a:pt x="60273" y="1773"/>
                  </a:lnTo>
                  <a:lnTo>
                    <a:pt x="59840" y="1896"/>
                  </a:lnTo>
                  <a:lnTo>
                    <a:pt x="59425" y="2024"/>
                  </a:lnTo>
                  <a:lnTo>
                    <a:pt x="59011" y="2152"/>
                  </a:lnTo>
                  <a:lnTo>
                    <a:pt x="58596" y="2281"/>
                  </a:lnTo>
                  <a:lnTo>
                    <a:pt x="58215" y="2415"/>
                  </a:lnTo>
                  <a:lnTo>
                    <a:pt x="57818" y="2555"/>
                  </a:lnTo>
                  <a:lnTo>
                    <a:pt x="57454" y="2694"/>
                  </a:lnTo>
                  <a:lnTo>
                    <a:pt x="57091" y="2834"/>
                  </a:lnTo>
                  <a:lnTo>
                    <a:pt x="56746" y="2980"/>
                  </a:lnTo>
                  <a:lnTo>
                    <a:pt x="56400" y="3126"/>
                  </a:lnTo>
                  <a:lnTo>
                    <a:pt x="56071" y="3278"/>
                  </a:lnTo>
                  <a:lnTo>
                    <a:pt x="55743" y="3429"/>
                  </a:lnTo>
                  <a:lnTo>
                    <a:pt x="55432" y="3587"/>
                  </a:lnTo>
                  <a:lnTo>
                    <a:pt x="55120" y="3738"/>
                  </a:lnTo>
                  <a:lnTo>
                    <a:pt x="54844" y="3901"/>
                  </a:lnTo>
                  <a:lnTo>
                    <a:pt x="54550" y="4059"/>
                  </a:lnTo>
                  <a:lnTo>
                    <a:pt x="54273" y="4222"/>
                  </a:lnTo>
                  <a:lnTo>
                    <a:pt x="54014" y="4385"/>
                  </a:lnTo>
                  <a:lnTo>
                    <a:pt x="53754" y="4554"/>
                  </a:lnTo>
                  <a:lnTo>
                    <a:pt x="53270" y="4893"/>
                  </a:lnTo>
                  <a:lnTo>
                    <a:pt x="52821" y="5237"/>
                  </a:lnTo>
                  <a:lnTo>
                    <a:pt x="52389" y="5586"/>
                  </a:lnTo>
                  <a:lnTo>
                    <a:pt x="52008" y="5942"/>
                  </a:lnTo>
                  <a:lnTo>
                    <a:pt x="51662" y="6304"/>
                  </a:lnTo>
                  <a:lnTo>
                    <a:pt x="51334" y="6665"/>
                  </a:lnTo>
                  <a:lnTo>
                    <a:pt x="51040" y="7038"/>
                  </a:lnTo>
                  <a:lnTo>
                    <a:pt x="50763" y="7406"/>
                  </a:lnTo>
                  <a:lnTo>
                    <a:pt x="50538" y="7785"/>
                  </a:lnTo>
                  <a:lnTo>
                    <a:pt x="50331" y="8158"/>
                  </a:lnTo>
                  <a:lnTo>
                    <a:pt x="50141" y="8537"/>
                  </a:lnTo>
                  <a:lnTo>
                    <a:pt x="49985" y="8921"/>
                  </a:lnTo>
                  <a:lnTo>
                    <a:pt x="49847" y="9300"/>
                  </a:lnTo>
                  <a:lnTo>
                    <a:pt x="49743" y="9679"/>
                  </a:lnTo>
                  <a:lnTo>
                    <a:pt x="49657" y="10058"/>
                  </a:lnTo>
                  <a:lnTo>
                    <a:pt x="49588" y="10437"/>
                  </a:lnTo>
                  <a:lnTo>
                    <a:pt x="49536" y="10816"/>
                  </a:lnTo>
                  <a:lnTo>
                    <a:pt x="49518" y="11195"/>
                  </a:lnTo>
                  <a:lnTo>
                    <a:pt x="49501" y="11569"/>
                  </a:lnTo>
                  <a:lnTo>
                    <a:pt x="49518" y="11936"/>
                  </a:lnTo>
                  <a:lnTo>
                    <a:pt x="48481" y="11685"/>
                  </a:lnTo>
                  <a:lnTo>
                    <a:pt x="47392" y="11434"/>
                  </a:lnTo>
                  <a:lnTo>
                    <a:pt x="46302" y="11184"/>
                  </a:lnTo>
                  <a:lnTo>
                    <a:pt x="45161" y="10945"/>
                  </a:lnTo>
                  <a:lnTo>
                    <a:pt x="44003" y="10711"/>
                  </a:lnTo>
                  <a:lnTo>
                    <a:pt x="42810" y="10484"/>
                  </a:lnTo>
                  <a:lnTo>
                    <a:pt x="41600" y="10268"/>
                  </a:lnTo>
                  <a:lnTo>
                    <a:pt x="40372" y="10058"/>
                  </a:lnTo>
                  <a:lnTo>
                    <a:pt x="39127" y="9854"/>
                  </a:lnTo>
                  <a:lnTo>
                    <a:pt x="37865" y="9668"/>
                  </a:lnTo>
                  <a:lnTo>
                    <a:pt x="36586" y="9493"/>
                  </a:lnTo>
                  <a:lnTo>
                    <a:pt x="35946" y="9411"/>
                  </a:lnTo>
                  <a:lnTo>
                    <a:pt x="35289" y="9330"/>
                  </a:lnTo>
                  <a:lnTo>
                    <a:pt x="34632" y="9254"/>
                  </a:lnTo>
                  <a:lnTo>
                    <a:pt x="33992" y="9178"/>
                  </a:lnTo>
                  <a:lnTo>
                    <a:pt x="33335" y="9108"/>
                  </a:lnTo>
                  <a:lnTo>
                    <a:pt x="32678" y="9044"/>
                  </a:lnTo>
                  <a:lnTo>
                    <a:pt x="32021" y="8986"/>
                  </a:lnTo>
                  <a:lnTo>
                    <a:pt x="31347" y="8927"/>
                  </a:lnTo>
                  <a:lnTo>
                    <a:pt x="30690" y="8875"/>
                  </a:lnTo>
                  <a:lnTo>
                    <a:pt x="30033" y="8828"/>
                  </a:lnTo>
                  <a:lnTo>
                    <a:pt x="29358" y="8782"/>
                  </a:lnTo>
                  <a:lnTo>
                    <a:pt x="28701" y="8741"/>
                  </a:lnTo>
                  <a:lnTo>
                    <a:pt x="28044" y="8706"/>
                  </a:lnTo>
                  <a:lnTo>
                    <a:pt x="27370" y="8677"/>
                  </a:lnTo>
                  <a:lnTo>
                    <a:pt x="26713" y="8653"/>
                  </a:lnTo>
                  <a:lnTo>
                    <a:pt x="26039" y="8636"/>
                  </a:lnTo>
                  <a:lnTo>
                    <a:pt x="25382" y="8618"/>
                  </a:lnTo>
                  <a:lnTo>
                    <a:pt x="24725" y="8607"/>
                  </a:lnTo>
                  <a:lnTo>
                    <a:pt x="23393" y="8607"/>
                  </a:lnTo>
                  <a:lnTo>
                    <a:pt x="22736" y="8612"/>
                  </a:lnTo>
                  <a:lnTo>
                    <a:pt x="22097" y="8630"/>
                  </a:lnTo>
                  <a:lnTo>
                    <a:pt x="21440" y="8647"/>
                  </a:lnTo>
                  <a:lnTo>
                    <a:pt x="20783" y="8671"/>
                  </a:lnTo>
                  <a:lnTo>
                    <a:pt x="20143" y="8700"/>
                  </a:lnTo>
                  <a:lnTo>
                    <a:pt x="19486" y="8741"/>
                  </a:lnTo>
                  <a:lnTo>
                    <a:pt x="18846" y="8782"/>
                  </a:lnTo>
                  <a:lnTo>
                    <a:pt x="18206" y="8834"/>
                  </a:lnTo>
                  <a:lnTo>
                    <a:pt x="17584" y="8892"/>
                  </a:lnTo>
                  <a:lnTo>
                    <a:pt x="16944" y="8956"/>
                  </a:lnTo>
                  <a:lnTo>
                    <a:pt x="16322" y="9026"/>
                  </a:lnTo>
                  <a:lnTo>
                    <a:pt x="15699" y="9102"/>
                  </a:lnTo>
                  <a:lnTo>
                    <a:pt x="15077" y="9184"/>
                  </a:lnTo>
                  <a:lnTo>
                    <a:pt x="14472" y="9277"/>
                  </a:lnTo>
                  <a:lnTo>
                    <a:pt x="13867" y="9376"/>
                  </a:lnTo>
                  <a:lnTo>
                    <a:pt x="13261" y="9481"/>
                  </a:lnTo>
                  <a:lnTo>
                    <a:pt x="12656" y="9598"/>
                  </a:lnTo>
                  <a:lnTo>
                    <a:pt x="12068" y="9720"/>
                  </a:lnTo>
                  <a:lnTo>
                    <a:pt x="11481" y="9849"/>
                  </a:lnTo>
                  <a:lnTo>
                    <a:pt x="10910" y="9988"/>
                  </a:lnTo>
                  <a:lnTo>
                    <a:pt x="10339" y="10134"/>
                  </a:lnTo>
                  <a:lnTo>
                    <a:pt x="9769" y="10286"/>
                  </a:lnTo>
                  <a:lnTo>
                    <a:pt x="9268" y="10432"/>
                  </a:lnTo>
                  <a:lnTo>
                    <a:pt x="8783" y="10583"/>
                  </a:lnTo>
                  <a:lnTo>
                    <a:pt x="8299" y="10741"/>
                  </a:lnTo>
                  <a:lnTo>
                    <a:pt x="7832" y="10898"/>
                  </a:lnTo>
                  <a:lnTo>
                    <a:pt x="7383" y="11061"/>
                  </a:lnTo>
                  <a:lnTo>
                    <a:pt x="6951" y="11230"/>
                  </a:lnTo>
                  <a:lnTo>
                    <a:pt x="6536" y="11399"/>
                  </a:lnTo>
                  <a:lnTo>
                    <a:pt x="6138" y="11574"/>
                  </a:lnTo>
                  <a:lnTo>
                    <a:pt x="5740" y="11749"/>
                  </a:lnTo>
                  <a:lnTo>
                    <a:pt x="5377" y="11930"/>
                  </a:lnTo>
                  <a:lnTo>
                    <a:pt x="5014" y="12117"/>
                  </a:lnTo>
                  <a:lnTo>
                    <a:pt x="4668" y="12303"/>
                  </a:lnTo>
                  <a:lnTo>
                    <a:pt x="4323" y="12496"/>
                  </a:lnTo>
                  <a:lnTo>
                    <a:pt x="4011" y="12688"/>
                  </a:lnTo>
                  <a:lnTo>
                    <a:pt x="3700" y="12880"/>
                  </a:lnTo>
                  <a:lnTo>
                    <a:pt x="3406" y="13079"/>
                  </a:lnTo>
                  <a:lnTo>
                    <a:pt x="3130" y="13283"/>
                  </a:lnTo>
                  <a:lnTo>
                    <a:pt x="2853" y="13487"/>
                  </a:lnTo>
                  <a:lnTo>
                    <a:pt x="2611" y="13691"/>
                  </a:lnTo>
                  <a:lnTo>
                    <a:pt x="2369" y="13901"/>
                  </a:lnTo>
                  <a:lnTo>
                    <a:pt x="2127" y="14111"/>
                  </a:lnTo>
                  <a:lnTo>
                    <a:pt x="1919" y="14321"/>
                  </a:lnTo>
                  <a:lnTo>
                    <a:pt x="1712" y="14536"/>
                  </a:lnTo>
                  <a:lnTo>
                    <a:pt x="1522" y="14752"/>
                  </a:lnTo>
                  <a:lnTo>
                    <a:pt x="1349" y="14974"/>
                  </a:lnTo>
                  <a:lnTo>
                    <a:pt x="1176" y="15189"/>
                  </a:lnTo>
                  <a:lnTo>
                    <a:pt x="1020" y="15411"/>
                  </a:lnTo>
                  <a:lnTo>
                    <a:pt x="865" y="15632"/>
                  </a:lnTo>
                  <a:lnTo>
                    <a:pt x="744" y="15860"/>
                  </a:lnTo>
                  <a:lnTo>
                    <a:pt x="623" y="16081"/>
                  </a:lnTo>
                  <a:lnTo>
                    <a:pt x="502" y="16309"/>
                  </a:lnTo>
                  <a:lnTo>
                    <a:pt x="398" y="16536"/>
                  </a:lnTo>
                  <a:lnTo>
                    <a:pt x="311" y="16764"/>
                  </a:lnTo>
                  <a:lnTo>
                    <a:pt x="242" y="16991"/>
                  </a:lnTo>
                  <a:lnTo>
                    <a:pt x="173" y="17218"/>
                  </a:lnTo>
                  <a:lnTo>
                    <a:pt x="121" y="17452"/>
                  </a:lnTo>
                  <a:lnTo>
                    <a:pt x="69" y="17679"/>
                  </a:lnTo>
                  <a:lnTo>
                    <a:pt x="35" y="17912"/>
                  </a:lnTo>
                  <a:lnTo>
                    <a:pt x="0" y="18373"/>
                  </a:lnTo>
                  <a:lnTo>
                    <a:pt x="0" y="18833"/>
                  </a:lnTo>
                  <a:lnTo>
                    <a:pt x="35" y="19294"/>
                  </a:lnTo>
                  <a:lnTo>
                    <a:pt x="104" y="19749"/>
                  </a:lnTo>
                  <a:lnTo>
                    <a:pt x="225" y="20204"/>
                  </a:lnTo>
                  <a:lnTo>
                    <a:pt x="363" y="20658"/>
                  </a:lnTo>
                  <a:lnTo>
                    <a:pt x="553" y="21101"/>
                  </a:lnTo>
                  <a:lnTo>
                    <a:pt x="761" y="21545"/>
                  </a:lnTo>
                  <a:lnTo>
                    <a:pt x="1020" y="21982"/>
                  </a:lnTo>
                  <a:lnTo>
                    <a:pt x="1297" y="22413"/>
                  </a:lnTo>
                  <a:lnTo>
                    <a:pt x="1608" y="22833"/>
                  </a:lnTo>
                  <a:lnTo>
                    <a:pt x="1954" y="23247"/>
                  </a:lnTo>
                  <a:lnTo>
                    <a:pt x="2317" y="23649"/>
                  </a:lnTo>
                  <a:lnTo>
                    <a:pt x="2576" y="23912"/>
                  </a:lnTo>
                  <a:lnTo>
                    <a:pt x="2836" y="24174"/>
                  </a:lnTo>
                  <a:lnTo>
                    <a:pt x="3130" y="24431"/>
                  </a:lnTo>
                  <a:lnTo>
                    <a:pt x="3406" y="24687"/>
                  </a:lnTo>
                  <a:lnTo>
                    <a:pt x="3700" y="24938"/>
                  </a:lnTo>
                  <a:lnTo>
                    <a:pt x="4011" y="25183"/>
                  </a:lnTo>
                  <a:lnTo>
                    <a:pt x="4323" y="25428"/>
                  </a:lnTo>
                  <a:lnTo>
                    <a:pt x="4651" y="25673"/>
                  </a:lnTo>
                  <a:lnTo>
                    <a:pt x="4980" y="25912"/>
                  </a:lnTo>
                  <a:lnTo>
                    <a:pt x="5325" y="26145"/>
                  </a:lnTo>
                  <a:lnTo>
                    <a:pt x="5671" y="26378"/>
                  </a:lnTo>
                  <a:lnTo>
                    <a:pt x="6034" y="26605"/>
                  </a:lnTo>
                  <a:lnTo>
                    <a:pt x="6397" y="26833"/>
                  </a:lnTo>
                  <a:lnTo>
                    <a:pt x="6778" y="27054"/>
                  </a:lnTo>
                  <a:lnTo>
                    <a:pt x="7158" y="27276"/>
                  </a:lnTo>
                  <a:lnTo>
                    <a:pt x="7556" y="27498"/>
                  </a:lnTo>
                  <a:lnTo>
                    <a:pt x="7953" y="27713"/>
                  </a:lnTo>
                  <a:lnTo>
                    <a:pt x="8351" y="27923"/>
                  </a:lnTo>
                  <a:lnTo>
                    <a:pt x="8766" y="28133"/>
                  </a:lnTo>
                  <a:lnTo>
                    <a:pt x="9198" y="28337"/>
                  </a:lnTo>
                  <a:lnTo>
                    <a:pt x="9631" y="28541"/>
                  </a:lnTo>
                  <a:lnTo>
                    <a:pt x="10063" y="28745"/>
                  </a:lnTo>
                  <a:lnTo>
                    <a:pt x="10512" y="28943"/>
                  </a:lnTo>
                  <a:lnTo>
                    <a:pt x="10962" y="29142"/>
                  </a:lnTo>
                  <a:lnTo>
                    <a:pt x="11896" y="29527"/>
                  </a:lnTo>
                  <a:lnTo>
                    <a:pt x="12847" y="29906"/>
                  </a:lnTo>
                  <a:lnTo>
                    <a:pt x="13832" y="30273"/>
                  </a:lnTo>
                  <a:lnTo>
                    <a:pt x="14852" y="30634"/>
                  </a:lnTo>
                  <a:lnTo>
                    <a:pt x="15890" y="30984"/>
                  </a:lnTo>
                  <a:lnTo>
                    <a:pt x="16944" y="31322"/>
                  </a:lnTo>
                  <a:lnTo>
                    <a:pt x="18033" y="31661"/>
                  </a:lnTo>
                  <a:lnTo>
                    <a:pt x="19140" y="31987"/>
                  </a:lnTo>
                  <a:lnTo>
                    <a:pt x="20281" y="32308"/>
                  </a:lnTo>
                  <a:lnTo>
                    <a:pt x="21440" y="32623"/>
                  </a:lnTo>
                  <a:lnTo>
                    <a:pt x="22615" y="32932"/>
                  </a:lnTo>
                  <a:lnTo>
                    <a:pt x="23826" y="33229"/>
                  </a:lnTo>
                  <a:lnTo>
                    <a:pt x="25053" y="33526"/>
                  </a:lnTo>
                  <a:lnTo>
                    <a:pt x="26281" y="33818"/>
                  </a:lnTo>
                  <a:lnTo>
                    <a:pt x="27543" y="34103"/>
                  </a:lnTo>
                  <a:lnTo>
                    <a:pt x="28822" y="34383"/>
                  </a:lnTo>
                  <a:lnTo>
                    <a:pt x="30136" y="34657"/>
                  </a:lnTo>
                  <a:lnTo>
                    <a:pt x="31450" y="34931"/>
                  </a:lnTo>
                  <a:lnTo>
                    <a:pt x="32782" y="35200"/>
                  </a:lnTo>
                  <a:lnTo>
                    <a:pt x="34130" y="35462"/>
                  </a:lnTo>
                  <a:lnTo>
                    <a:pt x="208222" y="69361"/>
                  </a:lnTo>
                  <a:lnTo>
                    <a:pt x="209830" y="69681"/>
                  </a:lnTo>
                  <a:lnTo>
                    <a:pt x="211525" y="70019"/>
                  </a:lnTo>
                  <a:lnTo>
                    <a:pt x="213288" y="70363"/>
                  </a:lnTo>
                  <a:lnTo>
                    <a:pt x="214170" y="70533"/>
                  </a:lnTo>
                  <a:lnTo>
                    <a:pt x="215086" y="70702"/>
                  </a:lnTo>
                  <a:lnTo>
                    <a:pt x="216003" y="70871"/>
                  </a:lnTo>
                  <a:lnTo>
                    <a:pt x="216919" y="71028"/>
                  </a:lnTo>
                  <a:lnTo>
                    <a:pt x="217853" y="71186"/>
                  </a:lnTo>
                  <a:lnTo>
                    <a:pt x="218786" y="71337"/>
                  </a:lnTo>
                  <a:lnTo>
                    <a:pt x="219737" y="71477"/>
                  </a:lnTo>
                  <a:lnTo>
                    <a:pt x="220688" y="71605"/>
                  </a:lnTo>
                  <a:lnTo>
                    <a:pt x="221639" y="71722"/>
                  </a:lnTo>
                  <a:lnTo>
                    <a:pt x="222590" y="71833"/>
                  </a:lnTo>
                  <a:lnTo>
                    <a:pt x="223541" y="71920"/>
                  </a:lnTo>
                  <a:lnTo>
                    <a:pt x="224025" y="71961"/>
                  </a:lnTo>
                  <a:lnTo>
                    <a:pt x="224492" y="72002"/>
                  </a:lnTo>
                  <a:lnTo>
                    <a:pt x="224976" y="72037"/>
                  </a:lnTo>
                  <a:lnTo>
                    <a:pt x="225443" y="72060"/>
                  </a:lnTo>
                  <a:lnTo>
                    <a:pt x="225927" y="72089"/>
                  </a:lnTo>
                  <a:lnTo>
                    <a:pt x="226394" y="72107"/>
                  </a:lnTo>
                  <a:lnTo>
                    <a:pt x="226861" y="72124"/>
                  </a:lnTo>
                  <a:lnTo>
                    <a:pt x="227328" y="72136"/>
                  </a:lnTo>
                  <a:lnTo>
                    <a:pt x="227812" y="72136"/>
                  </a:lnTo>
                  <a:lnTo>
                    <a:pt x="228279" y="72142"/>
                  </a:lnTo>
                  <a:lnTo>
                    <a:pt x="228745" y="72136"/>
                  </a:lnTo>
                  <a:lnTo>
                    <a:pt x="229212" y="72124"/>
                  </a:lnTo>
                  <a:lnTo>
                    <a:pt x="229662" y="72107"/>
                  </a:lnTo>
                  <a:lnTo>
                    <a:pt x="230129" y="72083"/>
                  </a:lnTo>
                  <a:lnTo>
                    <a:pt x="230595" y="72060"/>
                  </a:lnTo>
                  <a:lnTo>
                    <a:pt x="231045" y="72025"/>
                  </a:lnTo>
                  <a:lnTo>
                    <a:pt x="231494" y="71984"/>
                  </a:lnTo>
                  <a:lnTo>
                    <a:pt x="231944" y="71938"/>
                  </a:lnTo>
                  <a:lnTo>
                    <a:pt x="232394" y="71885"/>
                  </a:lnTo>
                  <a:lnTo>
                    <a:pt x="232843" y="71821"/>
                  </a:lnTo>
                  <a:lnTo>
                    <a:pt x="233275" y="71757"/>
                  </a:lnTo>
                  <a:lnTo>
                    <a:pt x="233725" y="71681"/>
                  </a:lnTo>
                  <a:lnTo>
                    <a:pt x="234157" y="71600"/>
                  </a:lnTo>
                  <a:lnTo>
                    <a:pt x="234589" y="71512"/>
                  </a:lnTo>
                  <a:lnTo>
                    <a:pt x="235022" y="71413"/>
                  </a:lnTo>
                  <a:lnTo>
                    <a:pt x="235437" y="71314"/>
                  </a:lnTo>
                  <a:lnTo>
                    <a:pt x="235869" y="71197"/>
                  </a:lnTo>
                  <a:lnTo>
                    <a:pt x="236284" y="71081"/>
                  </a:lnTo>
                  <a:lnTo>
                    <a:pt x="236681" y="70952"/>
                  </a:lnTo>
                  <a:lnTo>
                    <a:pt x="237096" y="70818"/>
                  </a:lnTo>
                  <a:lnTo>
                    <a:pt x="237529" y="70661"/>
                  </a:lnTo>
                  <a:lnTo>
                    <a:pt x="237926" y="70498"/>
                  </a:lnTo>
                  <a:lnTo>
                    <a:pt x="238324" y="70334"/>
                  </a:lnTo>
                  <a:lnTo>
                    <a:pt x="238687" y="70165"/>
                  </a:lnTo>
                  <a:lnTo>
                    <a:pt x="239033" y="69990"/>
                  </a:lnTo>
                  <a:lnTo>
                    <a:pt x="239344" y="69815"/>
                  </a:lnTo>
                  <a:lnTo>
                    <a:pt x="239655" y="69635"/>
                  </a:lnTo>
                  <a:lnTo>
                    <a:pt x="239932" y="69448"/>
                  </a:lnTo>
                  <a:lnTo>
                    <a:pt x="240209" y="69256"/>
                  </a:lnTo>
                  <a:lnTo>
                    <a:pt x="240451" y="69063"/>
                  </a:lnTo>
                  <a:lnTo>
                    <a:pt x="240675" y="68871"/>
                  </a:lnTo>
                  <a:lnTo>
                    <a:pt x="240883" y="68667"/>
                  </a:lnTo>
                  <a:lnTo>
                    <a:pt x="241073" y="68463"/>
                  </a:lnTo>
                  <a:lnTo>
                    <a:pt x="241246" y="68259"/>
                  </a:lnTo>
                  <a:lnTo>
                    <a:pt x="241402" y="68049"/>
                  </a:lnTo>
                  <a:lnTo>
                    <a:pt x="241540" y="67839"/>
                  </a:lnTo>
                  <a:lnTo>
                    <a:pt x="241661" y="67623"/>
                  </a:lnTo>
                  <a:lnTo>
                    <a:pt x="241765" y="67407"/>
                  </a:lnTo>
                  <a:lnTo>
                    <a:pt x="241868" y="67192"/>
                  </a:lnTo>
                  <a:lnTo>
                    <a:pt x="241938" y="66970"/>
                  </a:lnTo>
                  <a:lnTo>
                    <a:pt x="242007" y="66749"/>
                  </a:lnTo>
                  <a:lnTo>
                    <a:pt x="242041" y="66521"/>
                  </a:lnTo>
                  <a:lnTo>
                    <a:pt x="242076" y="66294"/>
                  </a:lnTo>
                  <a:lnTo>
                    <a:pt x="242110" y="66066"/>
                  </a:lnTo>
                  <a:lnTo>
                    <a:pt x="242110" y="65839"/>
                  </a:lnTo>
                  <a:lnTo>
                    <a:pt x="242110" y="65606"/>
                  </a:lnTo>
                  <a:lnTo>
                    <a:pt x="242093" y="65378"/>
                  </a:lnTo>
                  <a:lnTo>
                    <a:pt x="242059" y="65145"/>
                  </a:lnTo>
                  <a:lnTo>
                    <a:pt x="242024" y="64912"/>
                  </a:lnTo>
                  <a:lnTo>
                    <a:pt x="241972" y="64679"/>
                  </a:lnTo>
                  <a:lnTo>
                    <a:pt x="241834" y="64206"/>
                  </a:lnTo>
                  <a:lnTo>
                    <a:pt x="241644" y="63734"/>
                  </a:lnTo>
                  <a:lnTo>
                    <a:pt x="241436" y="63268"/>
                  </a:lnTo>
                  <a:lnTo>
                    <a:pt x="241194" y="62795"/>
                  </a:lnTo>
                  <a:lnTo>
                    <a:pt x="240917" y="62329"/>
                  </a:lnTo>
                  <a:lnTo>
                    <a:pt x="240606" y="61863"/>
                  </a:lnTo>
                  <a:lnTo>
                    <a:pt x="240278" y="61408"/>
                  </a:lnTo>
                  <a:lnTo>
                    <a:pt x="239932" y="60953"/>
                  </a:lnTo>
                  <a:lnTo>
                    <a:pt x="239569" y="60510"/>
                  </a:lnTo>
                  <a:lnTo>
                    <a:pt x="239188" y="60073"/>
                  </a:lnTo>
                  <a:lnTo>
                    <a:pt x="238791" y="59641"/>
                  </a:lnTo>
                  <a:lnTo>
                    <a:pt x="238393" y="59221"/>
                  </a:lnTo>
                  <a:lnTo>
                    <a:pt x="237978" y="58819"/>
                  </a:lnTo>
                  <a:lnTo>
                    <a:pt x="237563" y="58423"/>
                  </a:lnTo>
                  <a:lnTo>
                    <a:pt x="237166" y="58044"/>
                  </a:lnTo>
                  <a:lnTo>
                    <a:pt x="236751" y="57682"/>
                  </a:lnTo>
                  <a:lnTo>
                    <a:pt x="236353" y="57332"/>
                  </a:lnTo>
                  <a:lnTo>
                    <a:pt x="235834" y="56895"/>
                  </a:lnTo>
                  <a:lnTo>
                    <a:pt x="235298" y="56464"/>
                  </a:lnTo>
                  <a:lnTo>
                    <a:pt x="234745" y="56026"/>
                  </a:lnTo>
                  <a:lnTo>
                    <a:pt x="234174" y="55595"/>
                  </a:lnTo>
                  <a:lnTo>
                    <a:pt x="233569" y="55163"/>
                  </a:lnTo>
                  <a:lnTo>
                    <a:pt x="232964" y="54738"/>
                  </a:lnTo>
                  <a:lnTo>
                    <a:pt x="232324" y="54312"/>
                  </a:lnTo>
                  <a:lnTo>
                    <a:pt x="231667" y="53892"/>
                  </a:lnTo>
                  <a:lnTo>
                    <a:pt x="230993" y="53472"/>
                  </a:lnTo>
                  <a:lnTo>
                    <a:pt x="230301" y="53059"/>
                  </a:lnTo>
                  <a:lnTo>
                    <a:pt x="229593" y="52645"/>
                  </a:lnTo>
                  <a:lnTo>
                    <a:pt x="228866" y="52236"/>
                  </a:lnTo>
                  <a:lnTo>
                    <a:pt x="228123" y="51828"/>
                  </a:lnTo>
                  <a:lnTo>
                    <a:pt x="227362" y="51426"/>
                  </a:lnTo>
                  <a:lnTo>
                    <a:pt x="226567" y="51029"/>
                  </a:lnTo>
                  <a:lnTo>
                    <a:pt x="225772" y="50639"/>
                  </a:lnTo>
                  <a:lnTo>
                    <a:pt x="224959" y="50248"/>
                  </a:lnTo>
                  <a:lnTo>
                    <a:pt x="224112" y="49863"/>
                  </a:lnTo>
                  <a:lnTo>
                    <a:pt x="223264" y="49484"/>
                  </a:lnTo>
                  <a:lnTo>
                    <a:pt x="222400" y="49105"/>
                  </a:lnTo>
                  <a:lnTo>
                    <a:pt x="221501" y="48738"/>
                  </a:lnTo>
                  <a:lnTo>
                    <a:pt x="220602" y="48371"/>
                  </a:lnTo>
                  <a:lnTo>
                    <a:pt x="219685" y="48009"/>
                  </a:lnTo>
                  <a:lnTo>
                    <a:pt x="218735" y="47654"/>
                  </a:lnTo>
                  <a:lnTo>
                    <a:pt x="217784" y="47304"/>
                  </a:lnTo>
                  <a:lnTo>
                    <a:pt x="216815" y="46966"/>
                  </a:lnTo>
                  <a:lnTo>
                    <a:pt x="215813" y="46627"/>
                  </a:lnTo>
                  <a:lnTo>
                    <a:pt x="214810" y="46295"/>
                  </a:lnTo>
                  <a:lnTo>
                    <a:pt x="213790" y="45969"/>
                  </a:lnTo>
                  <a:lnTo>
                    <a:pt x="212752" y="45654"/>
                  </a:lnTo>
                  <a:lnTo>
                    <a:pt x="211698" y="45339"/>
                  </a:lnTo>
                  <a:lnTo>
                    <a:pt x="210626" y="45036"/>
                  </a:lnTo>
                  <a:lnTo>
                    <a:pt x="209605" y="44762"/>
                  </a:lnTo>
                  <a:lnTo>
                    <a:pt x="208585" y="44488"/>
                  </a:lnTo>
                  <a:lnTo>
                    <a:pt x="207548" y="44225"/>
                  </a:lnTo>
                  <a:lnTo>
                    <a:pt x="206493" y="43969"/>
                  </a:lnTo>
                  <a:lnTo>
                    <a:pt x="205421" y="43718"/>
                  </a:lnTo>
                  <a:lnTo>
                    <a:pt x="204332" y="43473"/>
                  </a:lnTo>
                  <a:lnTo>
                    <a:pt x="203225" y="43246"/>
                  </a:lnTo>
                  <a:lnTo>
                    <a:pt x="202102" y="43024"/>
                  </a:lnTo>
                  <a:lnTo>
                    <a:pt x="201860" y="42978"/>
                  </a:lnTo>
                  <a:lnTo>
                    <a:pt x="201566" y="42931"/>
                  </a:lnTo>
                  <a:lnTo>
                    <a:pt x="200874" y="42826"/>
                  </a:lnTo>
                  <a:lnTo>
                    <a:pt x="199249" y="42593"/>
                  </a:lnTo>
                  <a:lnTo>
                    <a:pt x="198402" y="42470"/>
                  </a:lnTo>
                  <a:lnTo>
                    <a:pt x="198004" y="42400"/>
                  </a:lnTo>
                  <a:lnTo>
                    <a:pt x="197624" y="42336"/>
                  </a:lnTo>
                  <a:lnTo>
                    <a:pt x="197260" y="42272"/>
                  </a:lnTo>
                  <a:lnTo>
                    <a:pt x="196932" y="42208"/>
                  </a:lnTo>
                  <a:lnTo>
                    <a:pt x="196655" y="42138"/>
                  </a:lnTo>
                  <a:lnTo>
                    <a:pt x="196396" y="42074"/>
                  </a:lnTo>
                  <a:lnTo>
                    <a:pt x="195739" y="41881"/>
                  </a:lnTo>
                  <a:lnTo>
                    <a:pt x="195203" y="41736"/>
                  </a:lnTo>
                  <a:lnTo>
                    <a:pt x="194788" y="41637"/>
                  </a:lnTo>
                  <a:lnTo>
                    <a:pt x="194477" y="41567"/>
                  </a:lnTo>
                  <a:lnTo>
                    <a:pt x="194252" y="41526"/>
                  </a:lnTo>
                  <a:lnTo>
                    <a:pt x="194096" y="41502"/>
                  </a:lnTo>
                  <a:lnTo>
                    <a:pt x="194027" y="41491"/>
                  </a:lnTo>
                  <a:lnTo>
                    <a:pt x="193993" y="41485"/>
                  </a:lnTo>
                  <a:lnTo>
                    <a:pt x="193993" y="41473"/>
                  </a:lnTo>
                  <a:lnTo>
                    <a:pt x="194027" y="41450"/>
                  </a:lnTo>
                  <a:lnTo>
                    <a:pt x="194079" y="41409"/>
                  </a:lnTo>
                  <a:lnTo>
                    <a:pt x="194114" y="41339"/>
                  </a:lnTo>
                  <a:lnTo>
                    <a:pt x="194148" y="41234"/>
                  </a:lnTo>
                  <a:lnTo>
                    <a:pt x="194148" y="41088"/>
                  </a:lnTo>
                  <a:lnTo>
                    <a:pt x="194114" y="40890"/>
                  </a:lnTo>
                  <a:lnTo>
                    <a:pt x="194027" y="40634"/>
                  </a:lnTo>
                  <a:lnTo>
                    <a:pt x="193854" y="40173"/>
                  </a:lnTo>
                  <a:lnTo>
                    <a:pt x="193699" y="39712"/>
                  </a:lnTo>
                  <a:lnTo>
                    <a:pt x="193578" y="39252"/>
                  </a:lnTo>
                  <a:lnTo>
                    <a:pt x="193474" y="38797"/>
                  </a:lnTo>
                  <a:lnTo>
                    <a:pt x="193284" y="37888"/>
                  </a:lnTo>
                  <a:lnTo>
                    <a:pt x="193111" y="36984"/>
                  </a:lnTo>
                  <a:lnTo>
                    <a:pt x="192990" y="36535"/>
                  </a:lnTo>
                  <a:lnTo>
                    <a:pt x="192869" y="36080"/>
                  </a:lnTo>
                  <a:lnTo>
                    <a:pt x="192713" y="35625"/>
                  </a:lnTo>
                  <a:lnTo>
                    <a:pt x="192523" y="35170"/>
                  </a:lnTo>
                  <a:lnTo>
                    <a:pt x="192402" y="34943"/>
                  </a:lnTo>
                  <a:lnTo>
                    <a:pt x="192298" y="34716"/>
                  </a:lnTo>
                  <a:lnTo>
                    <a:pt x="192160" y="34488"/>
                  </a:lnTo>
                  <a:lnTo>
                    <a:pt x="192022" y="34255"/>
                  </a:lnTo>
                  <a:lnTo>
                    <a:pt x="191866" y="34028"/>
                  </a:lnTo>
                  <a:lnTo>
                    <a:pt x="191693" y="33794"/>
                  </a:lnTo>
                  <a:lnTo>
                    <a:pt x="191503" y="33561"/>
                  </a:lnTo>
                  <a:lnTo>
                    <a:pt x="191313" y="33328"/>
                  </a:lnTo>
                  <a:lnTo>
                    <a:pt x="190898" y="32879"/>
                  </a:lnTo>
                  <a:lnTo>
                    <a:pt x="190466" y="32430"/>
                  </a:lnTo>
                  <a:lnTo>
                    <a:pt x="189999" y="31987"/>
                  </a:lnTo>
                  <a:lnTo>
                    <a:pt x="189515" y="31544"/>
                  </a:lnTo>
                  <a:lnTo>
                    <a:pt x="189013" y="31101"/>
                  </a:lnTo>
                  <a:lnTo>
                    <a:pt x="188495" y="30663"/>
                  </a:lnTo>
                  <a:lnTo>
                    <a:pt x="187941" y="30226"/>
                  </a:lnTo>
                  <a:lnTo>
                    <a:pt x="187371" y="29789"/>
                  </a:lnTo>
                  <a:lnTo>
                    <a:pt x="186783" y="29357"/>
                  </a:lnTo>
                  <a:lnTo>
                    <a:pt x="186178" y="28926"/>
                  </a:lnTo>
                  <a:lnTo>
                    <a:pt x="185538" y="28500"/>
                  </a:lnTo>
                  <a:lnTo>
                    <a:pt x="184898" y="28081"/>
                  </a:lnTo>
                  <a:lnTo>
                    <a:pt x="184224" y="27661"/>
                  </a:lnTo>
                  <a:lnTo>
                    <a:pt x="183515" y="27247"/>
                  </a:lnTo>
                  <a:lnTo>
                    <a:pt x="182806" y="26833"/>
                  </a:lnTo>
                  <a:lnTo>
                    <a:pt x="182080" y="26425"/>
                  </a:lnTo>
                  <a:lnTo>
                    <a:pt x="181319" y="26022"/>
                  </a:lnTo>
                  <a:lnTo>
                    <a:pt x="180541" y="25620"/>
                  </a:lnTo>
                  <a:lnTo>
                    <a:pt x="179746" y="25224"/>
                  </a:lnTo>
                  <a:lnTo>
                    <a:pt x="178950" y="24833"/>
                  </a:lnTo>
                  <a:lnTo>
                    <a:pt x="178121" y="24448"/>
                  </a:lnTo>
                  <a:lnTo>
                    <a:pt x="177256" y="24069"/>
                  </a:lnTo>
                  <a:lnTo>
                    <a:pt x="176392" y="23696"/>
                  </a:lnTo>
                  <a:lnTo>
                    <a:pt x="175510" y="23323"/>
                  </a:lnTo>
                  <a:lnTo>
                    <a:pt x="174611" y="22961"/>
                  </a:lnTo>
                  <a:lnTo>
                    <a:pt x="173694" y="22600"/>
                  </a:lnTo>
                  <a:lnTo>
                    <a:pt x="172743" y="22250"/>
                  </a:lnTo>
                  <a:lnTo>
                    <a:pt x="171792" y="21900"/>
                  </a:lnTo>
                  <a:lnTo>
                    <a:pt x="170824" y="21562"/>
                  </a:lnTo>
                  <a:lnTo>
                    <a:pt x="169839" y="21224"/>
                  </a:lnTo>
                  <a:lnTo>
                    <a:pt x="168836" y="20897"/>
                  </a:lnTo>
                  <a:lnTo>
                    <a:pt x="167816" y="20577"/>
                  </a:lnTo>
                  <a:lnTo>
                    <a:pt x="166744" y="20250"/>
                  </a:lnTo>
                  <a:lnTo>
                    <a:pt x="165637" y="19930"/>
                  </a:lnTo>
                  <a:lnTo>
                    <a:pt x="164513" y="19620"/>
                  </a:lnTo>
                  <a:lnTo>
                    <a:pt x="163372" y="19311"/>
                  </a:lnTo>
                  <a:lnTo>
                    <a:pt x="162197" y="19014"/>
                  </a:lnTo>
                  <a:lnTo>
                    <a:pt x="160986" y="18723"/>
                  </a:lnTo>
                  <a:lnTo>
                    <a:pt x="159776" y="18443"/>
                  </a:lnTo>
                  <a:lnTo>
                    <a:pt x="159154" y="18309"/>
                  </a:lnTo>
                  <a:lnTo>
                    <a:pt x="158531" y="18175"/>
                  </a:lnTo>
                  <a:lnTo>
                    <a:pt x="157909" y="18046"/>
                  </a:lnTo>
                  <a:lnTo>
                    <a:pt x="157269" y="17918"/>
                  </a:lnTo>
                  <a:lnTo>
                    <a:pt x="156629" y="17801"/>
                  </a:lnTo>
                  <a:lnTo>
                    <a:pt x="155990" y="17679"/>
                  </a:lnTo>
                  <a:lnTo>
                    <a:pt x="155333" y="17562"/>
                  </a:lnTo>
                  <a:lnTo>
                    <a:pt x="154675" y="17452"/>
                  </a:lnTo>
                  <a:lnTo>
                    <a:pt x="154018" y="17347"/>
                  </a:lnTo>
                  <a:lnTo>
                    <a:pt x="153361" y="17242"/>
                  </a:lnTo>
                  <a:lnTo>
                    <a:pt x="152687" y="17143"/>
                  </a:lnTo>
                  <a:lnTo>
                    <a:pt x="152013" y="17049"/>
                  </a:lnTo>
                  <a:lnTo>
                    <a:pt x="151339" y="16962"/>
                  </a:lnTo>
                  <a:lnTo>
                    <a:pt x="150647" y="16874"/>
                  </a:lnTo>
                  <a:lnTo>
                    <a:pt x="149973" y="16793"/>
                  </a:lnTo>
                  <a:lnTo>
                    <a:pt x="149281" y="16717"/>
                  </a:lnTo>
                  <a:lnTo>
                    <a:pt x="148589" y="16647"/>
                  </a:lnTo>
                  <a:lnTo>
                    <a:pt x="147881" y="16583"/>
                  </a:lnTo>
                  <a:lnTo>
                    <a:pt x="147517" y="16554"/>
                  </a:lnTo>
                  <a:lnTo>
                    <a:pt x="147172" y="16530"/>
                  </a:lnTo>
                  <a:lnTo>
                    <a:pt x="146463" y="16484"/>
                  </a:lnTo>
                  <a:lnTo>
                    <a:pt x="145754" y="16455"/>
                  </a:lnTo>
                  <a:lnTo>
                    <a:pt x="145045" y="16437"/>
                  </a:lnTo>
                  <a:lnTo>
                    <a:pt x="144336" y="16425"/>
                  </a:lnTo>
                  <a:lnTo>
                    <a:pt x="142936" y="16425"/>
                  </a:lnTo>
                  <a:lnTo>
                    <a:pt x="142244" y="16431"/>
                  </a:lnTo>
                  <a:lnTo>
                    <a:pt x="140861" y="16443"/>
                  </a:lnTo>
                  <a:lnTo>
                    <a:pt x="140169" y="16449"/>
                  </a:lnTo>
                  <a:lnTo>
                    <a:pt x="139478" y="16449"/>
                  </a:lnTo>
                  <a:lnTo>
                    <a:pt x="138786" y="16443"/>
                  </a:lnTo>
                  <a:lnTo>
                    <a:pt x="138112" y="16425"/>
                  </a:lnTo>
                  <a:lnTo>
                    <a:pt x="137420" y="16408"/>
                  </a:lnTo>
                  <a:lnTo>
                    <a:pt x="136746" y="16373"/>
                  </a:lnTo>
                  <a:lnTo>
                    <a:pt x="136365" y="16350"/>
                  </a:lnTo>
                  <a:lnTo>
                    <a:pt x="136037" y="16338"/>
                  </a:lnTo>
                  <a:lnTo>
                    <a:pt x="135760" y="16332"/>
                  </a:lnTo>
                  <a:lnTo>
                    <a:pt x="135518" y="16332"/>
                  </a:lnTo>
                  <a:lnTo>
                    <a:pt x="135328" y="16338"/>
                  </a:lnTo>
                  <a:lnTo>
                    <a:pt x="135172" y="16350"/>
                  </a:lnTo>
                  <a:lnTo>
                    <a:pt x="135051" y="16361"/>
                  </a:lnTo>
                  <a:lnTo>
                    <a:pt x="134965" y="16379"/>
                  </a:lnTo>
                  <a:lnTo>
                    <a:pt x="134896" y="16396"/>
                  </a:lnTo>
                  <a:lnTo>
                    <a:pt x="134861" y="16414"/>
                  </a:lnTo>
                  <a:lnTo>
                    <a:pt x="134855" y="16422"/>
                  </a:lnTo>
                  <a:lnTo>
                    <a:pt x="134827" y="16408"/>
                  </a:lnTo>
                  <a:lnTo>
                    <a:pt x="134585" y="16291"/>
                  </a:lnTo>
                  <a:lnTo>
                    <a:pt x="134204" y="16128"/>
                  </a:lnTo>
                  <a:lnTo>
                    <a:pt x="133651" y="15918"/>
                  </a:lnTo>
                  <a:lnTo>
                    <a:pt x="132890" y="15644"/>
                  </a:lnTo>
                  <a:lnTo>
                    <a:pt x="132683" y="15562"/>
                  </a:lnTo>
                  <a:lnTo>
                    <a:pt x="132475" y="15469"/>
                  </a:lnTo>
                  <a:lnTo>
                    <a:pt x="132268" y="15364"/>
                  </a:lnTo>
                  <a:lnTo>
                    <a:pt x="132043" y="15248"/>
                  </a:lnTo>
                  <a:lnTo>
                    <a:pt x="131836" y="15125"/>
                  </a:lnTo>
                  <a:lnTo>
                    <a:pt x="131628" y="14997"/>
                  </a:lnTo>
                  <a:lnTo>
                    <a:pt x="131230" y="14729"/>
                  </a:lnTo>
                  <a:lnTo>
                    <a:pt x="130487" y="14204"/>
                  </a:lnTo>
                  <a:lnTo>
                    <a:pt x="130158" y="13977"/>
                  </a:lnTo>
                  <a:lnTo>
                    <a:pt x="129864" y="13790"/>
                  </a:lnTo>
                  <a:lnTo>
                    <a:pt x="129104" y="13359"/>
                  </a:lnTo>
                  <a:lnTo>
                    <a:pt x="128326" y="12933"/>
                  </a:lnTo>
                  <a:lnTo>
                    <a:pt x="127530" y="12501"/>
                  </a:lnTo>
                  <a:lnTo>
                    <a:pt x="126718" y="12082"/>
                  </a:lnTo>
                  <a:lnTo>
                    <a:pt x="125871" y="11656"/>
                  </a:lnTo>
                  <a:lnTo>
                    <a:pt x="125023" y="11236"/>
                  </a:lnTo>
                  <a:lnTo>
                    <a:pt x="124159" y="10822"/>
                  </a:lnTo>
                  <a:lnTo>
                    <a:pt x="123277" y="10408"/>
                  </a:lnTo>
                  <a:lnTo>
                    <a:pt x="122378" y="10000"/>
                  </a:lnTo>
                  <a:lnTo>
                    <a:pt x="121462" y="9598"/>
                  </a:lnTo>
                  <a:lnTo>
                    <a:pt x="120528" y="9201"/>
                  </a:lnTo>
                  <a:lnTo>
                    <a:pt x="119577" y="8805"/>
                  </a:lnTo>
                  <a:lnTo>
                    <a:pt x="118609" y="8414"/>
                  </a:lnTo>
                  <a:lnTo>
                    <a:pt x="117606" y="8024"/>
                  </a:lnTo>
                  <a:lnTo>
                    <a:pt x="116603" y="7645"/>
                  </a:lnTo>
                  <a:lnTo>
                    <a:pt x="115583" y="7271"/>
                  </a:lnTo>
                  <a:lnTo>
                    <a:pt x="114546" y="6898"/>
                  </a:lnTo>
                  <a:lnTo>
                    <a:pt x="113491" y="6537"/>
                  </a:lnTo>
                  <a:lnTo>
                    <a:pt x="112419" y="6175"/>
                  </a:lnTo>
                  <a:lnTo>
                    <a:pt x="111330" y="5825"/>
                  </a:lnTo>
                  <a:lnTo>
                    <a:pt x="110223" y="5481"/>
                  </a:lnTo>
                  <a:lnTo>
                    <a:pt x="109099" y="5143"/>
                  </a:lnTo>
                  <a:lnTo>
                    <a:pt x="107958" y="4811"/>
                  </a:lnTo>
                  <a:lnTo>
                    <a:pt x="106800" y="4490"/>
                  </a:lnTo>
                  <a:lnTo>
                    <a:pt x="105624" y="4170"/>
                  </a:lnTo>
                  <a:lnTo>
                    <a:pt x="104431" y="3861"/>
                  </a:lnTo>
                  <a:lnTo>
                    <a:pt x="103221" y="3563"/>
                  </a:lnTo>
                  <a:lnTo>
                    <a:pt x="102010" y="3272"/>
                  </a:lnTo>
                  <a:lnTo>
                    <a:pt x="100766" y="2986"/>
                  </a:lnTo>
                  <a:lnTo>
                    <a:pt x="99503" y="2712"/>
                  </a:lnTo>
                  <a:lnTo>
                    <a:pt x="98224" y="2444"/>
                  </a:lnTo>
                  <a:lnTo>
                    <a:pt x="96945" y="2187"/>
                  </a:lnTo>
                  <a:lnTo>
                    <a:pt x="95976" y="2001"/>
                  </a:lnTo>
                  <a:lnTo>
                    <a:pt x="94991" y="1826"/>
                  </a:lnTo>
                  <a:lnTo>
                    <a:pt x="94005" y="1651"/>
                  </a:lnTo>
                  <a:lnTo>
                    <a:pt x="92985" y="1482"/>
                  </a:lnTo>
                  <a:lnTo>
                    <a:pt x="91965" y="1318"/>
                  </a:lnTo>
                  <a:lnTo>
                    <a:pt x="90928" y="1167"/>
                  </a:lnTo>
                  <a:lnTo>
                    <a:pt x="89873" y="1021"/>
                  </a:lnTo>
                  <a:lnTo>
                    <a:pt x="88801" y="881"/>
                  </a:lnTo>
                  <a:lnTo>
                    <a:pt x="87729" y="747"/>
                  </a:lnTo>
                  <a:lnTo>
                    <a:pt x="86640" y="625"/>
                  </a:lnTo>
                  <a:lnTo>
                    <a:pt x="85551" y="514"/>
                  </a:lnTo>
                  <a:lnTo>
                    <a:pt x="84444" y="409"/>
                  </a:lnTo>
                  <a:lnTo>
                    <a:pt x="83337" y="316"/>
                  </a:lnTo>
                  <a:lnTo>
                    <a:pt x="82231" y="234"/>
                  </a:lnTo>
                  <a:lnTo>
                    <a:pt x="81107" y="164"/>
                  </a:lnTo>
                  <a:lnTo>
                    <a:pt x="79983" y="106"/>
                  </a:lnTo>
                  <a:lnTo>
                    <a:pt x="78859" y="59"/>
                  </a:lnTo>
                  <a:lnTo>
                    <a:pt x="77753" y="24"/>
                  </a:lnTo>
                  <a:lnTo>
                    <a:pt x="76629" y="7"/>
                  </a:lnTo>
                  <a:lnTo>
                    <a:pt x="76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48F945-978A-EEE5-AFF8-884AB1AAA313}"/>
              </a:ext>
            </a:extLst>
          </p:cNvPr>
          <p:cNvGrpSpPr/>
          <p:nvPr/>
        </p:nvGrpSpPr>
        <p:grpSpPr>
          <a:xfrm>
            <a:off x="8477085" y="235430"/>
            <a:ext cx="373800" cy="373800"/>
            <a:chOff x="997713" y="1664425"/>
            <a:chExt cx="373800" cy="373800"/>
          </a:xfrm>
        </p:grpSpPr>
        <p:sp>
          <p:nvSpPr>
            <p:cNvPr id="141" name="Google Shape;141;p17">
              <a:extLst>
                <a:ext uri="{FF2B5EF4-FFF2-40B4-BE49-F238E27FC236}">
                  <a16:creationId xmlns:a16="http://schemas.microsoft.com/office/drawing/2014/main" id="{F4E9937E-B6AE-317A-E8E6-7032B1AD3D0A}"/>
                </a:ext>
              </a:extLst>
            </p:cNvPr>
            <p:cNvSpPr/>
            <p:nvPr/>
          </p:nvSpPr>
          <p:spPr>
            <a:xfrm>
              <a:off x="997713" y="1664425"/>
              <a:ext cx="373800" cy="37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>
              <a:extLst>
                <a:ext uri="{FF2B5EF4-FFF2-40B4-BE49-F238E27FC236}">
                  <a16:creationId xmlns:a16="http://schemas.microsoft.com/office/drawing/2014/main" id="{32E7C104-184D-1E21-89CC-B3FEEF4845CD}"/>
                </a:ext>
              </a:extLst>
            </p:cNvPr>
            <p:cNvSpPr txBox="1"/>
            <p:nvPr/>
          </p:nvSpPr>
          <p:spPr>
            <a:xfrm>
              <a:off x="1044797" y="1711945"/>
              <a:ext cx="301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F5C66C-88F7-006C-0F30-0D0C9B8AA0BA}"/>
              </a:ext>
            </a:extLst>
          </p:cNvPr>
          <p:cNvSpPr txBox="1"/>
          <p:nvPr/>
        </p:nvSpPr>
        <p:spPr>
          <a:xfrm>
            <a:off x="5466377" y="637231"/>
            <a:ext cx="34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b="1" dirty="0"/>
              <a:t>תרשים ומאפיינים מרכזיים (מעודכן)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A2E41-A18A-DCB4-D476-71F4DD4E5B78}"/>
              </a:ext>
            </a:extLst>
          </p:cNvPr>
          <p:cNvSpPr txBox="1"/>
          <p:nvPr/>
        </p:nvSpPr>
        <p:spPr>
          <a:xfrm>
            <a:off x="4762514" y="1269691"/>
            <a:ext cx="3369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b="1" dirty="0"/>
              <a:t>מאפיינים מרכזיים: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/>
              <a:t>ארכיטקטורת </a:t>
            </a:r>
            <a:r>
              <a:rPr lang="en-US" sz="1800" dirty="0"/>
              <a:t>Microservices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/>
              <a:t>אנקפסולציה של שימוש</a:t>
            </a:r>
            <a:br>
              <a:rPr lang="en-US" sz="1800" dirty="0"/>
            </a:br>
            <a:r>
              <a:rPr lang="he-IL" sz="1800" dirty="0"/>
              <a:t>ב- </a:t>
            </a:r>
            <a:r>
              <a:rPr lang="en-US" sz="1800" dirty="0"/>
              <a:t>Microservices</a:t>
            </a:r>
            <a:r>
              <a:rPr lang="he-IL" sz="1800" dirty="0"/>
              <a:t>. לדוגמא</a:t>
            </a:r>
            <a:r>
              <a:rPr lang="en-US" sz="1800" dirty="0"/>
              <a:t>:</a:t>
            </a:r>
          </a:p>
          <a:p>
            <a:pPr algn="ctr" rtl="1"/>
            <a:br>
              <a:rPr lang="en-US" sz="1800" dirty="0"/>
            </a:br>
            <a:r>
              <a:rPr lang="en-US" sz="1800" dirty="0"/>
              <a:t>Statistics Page</a:t>
            </a:r>
            <a:br>
              <a:rPr lang="en-US" sz="1800" dirty="0"/>
            </a:br>
            <a:r>
              <a:rPr lang="en-US" sz="1800" dirty="0"/>
              <a:t>↓</a:t>
            </a:r>
            <a:br>
              <a:rPr lang="en-US" sz="1800" dirty="0"/>
            </a:br>
            <a:r>
              <a:rPr lang="en-US" sz="1800" dirty="0"/>
              <a:t>StatisticsService</a:t>
            </a:r>
            <a:br>
              <a:rPr lang="en-US" sz="1800" dirty="0"/>
            </a:br>
            <a:r>
              <a:rPr lang="en-US" sz="1800" dirty="0"/>
              <a:t>↓</a:t>
            </a:r>
            <a:br>
              <a:rPr lang="en-US" sz="1800" dirty="0"/>
            </a:br>
            <a:r>
              <a:rPr lang="en-US" sz="1800" dirty="0"/>
              <a:t>DataFetcherService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B3BCA-3AAF-54E6-37EE-CC4D4C11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97" y="142852"/>
            <a:ext cx="3721592" cy="48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0EFF3551-BCC4-E122-7EAC-D9D32775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7C080-3E57-367E-9F78-95F79E8B0731}"/>
              </a:ext>
            </a:extLst>
          </p:cNvPr>
          <p:cNvGrpSpPr/>
          <p:nvPr/>
        </p:nvGrpSpPr>
        <p:grpSpPr>
          <a:xfrm>
            <a:off x="8469465" y="234592"/>
            <a:ext cx="373800" cy="373800"/>
            <a:chOff x="3126338" y="1664425"/>
            <a:chExt cx="373800" cy="373800"/>
          </a:xfrm>
        </p:grpSpPr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id="{E2A20687-91A3-DC6C-56BC-D2C523B39C51}"/>
                </a:ext>
              </a:extLst>
            </p:cNvPr>
            <p:cNvSpPr/>
            <p:nvPr/>
          </p:nvSpPr>
          <p:spPr>
            <a:xfrm>
              <a:off x="3126338" y="1664425"/>
              <a:ext cx="373800" cy="37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id="{13347AB8-457D-B4AA-FB87-FFBB3FE51926}"/>
                </a:ext>
              </a:extLst>
            </p:cNvPr>
            <p:cNvSpPr txBox="1"/>
            <p:nvPr/>
          </p:nvSpPr>
          <p:spPr>
            <a:xfrm>
              <a:off x="3173422" y="1711945"/>
              <a:ext cx="301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939FEA4-C391-FF31-5D73-34FC0BB3466D}"/>
              </a:ext>
            </a:extLst>
          </p:cNvPr>
          <p:cNvSpPr txBox="1"/>
          <p:nvPr/>
        </p:nvSpPr>
        <p:spPr>
          <a:xfrm>
            <a:off x="6425920" y="637231"/>
            <a:ext cx="260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b="1" dirty="0"/>
              <a:t>Use Case</a:t>
            </a:r>
            <a:r>
              <a:rPr lang="he-IL" sz="1800" b="1" dirty="0"/>
              <a:t> של המערכת</a:t>
            </a:r>
            <a:br>
              <a:rPr lang="en-US" sz="1800" b="1" dirty="0"/>
            </a:br>
            <a:r>
              <a:rPr lang="he-IL" sz="1800" b="1" dirty="0"/>
              <a:t>(מעודכן)</a:t>
            </a:r>
            <a:endParaRPr lang="en-US" sz="1800" b="1" dirty="0"/>
          </a:p>
        </p:txBody>
      </p:sp>
      <p:sp>
        <p:nvSpPr>
          <p:cNvPr id="2" name="Google Shape;361;p21">
            <a:extLst>
              <a:ext uri="{FF2B5EF4-FFF2-40B4-BE49-F238E27FC236}">
                <a16:creationId xmlns:a16="http://schemas.microsoft.com/office/drawing/2014/main" id="{7AF5340D-010E-CA04-BD32-787386D56BF8}"/>
              </a:ext>
            </a:extLst>
          </p:cNvPr>
          <p:cNvSpPr/>
          <p:nvPr/>
        </p:nvSpPr>
        <p:spPr>
          <a:xfrm flipH="1">
            <a:off x="-2299173" y="2414340"/>
            <a:ext cx="4598345" cy="5458320"/>
          </a:xfrm>
          <a:prstGeom prst="pie">
            <a:avLst>
              <a:gd name="adj1" fmla="val 10796357"/>
              <a:gd name="adj2" fmla="val 1620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58;p21">
            <a:extLst>
              <a:ext uri="{FF2B5EF4-FFF2-40B4-BE49-F238E27FC236}">
                <a16:creationId xmlns:a16="http://schemas.microsoft.com/office/drawing/2014/main" id="{FFDB7427-4695-640A-2F67-5A952F1D6C44}"/>
              </a:ext>
            </a:extLst>
          </p:cNvPr>
          <p:cNvGrpSpPr/>
          <p:nvPr/>
        </p:nvGrpSpPr>
        <p:grpSpPr>
          <a:xfrm>
            <a:off x="197236" y="3278383"/>
            <a:ext cx="1531629" cy="1681547"/>
            <a:chOff x="479132" y="2527712"/>
            <a:chExt cx="2045328" cy="2204359"/>
          </a:xfrm>
        </p:grpSpPr>
        <p:sp>
          <p:nvSpPr>
            <p:cNvPr id="6" name="Google Shape;459;p21">
              <a:extLst>
                <a:ext uri="{FF2B5EF4-FFF2-40B4-BE49-F238E27FC236}">
                  <a16:creationId xmlns:a16="http://schemas.microsoft.com/office/drawing/2014/main" id="{E5123A11-2A95-DE26-1B5B-4B91D0EB81E0}"/>
                </a:ext>
              </a:extLst>
            </p:cNvPr>
            <p:cNvSpPr/>
            <p:nvPr/>
          </p:nvSpPr>
          <p:spPr>
            <a:xfrm>
              <a:off x="797161" y="2527712"/>
              <a:ext cx="1727299" cy="2179693"/>
            </a:xfrm>
            <a:custGeom>
              <a:avLst/>
              <a:gdLst/>
              <a:ahLst/>
              <a:cxnLst/>
              <a:rect l="l" t="t" r="r" b="b"/>
              <a:pathLst>
                <a:path w="105953" h="133703" extrusionOk="0">
                  <a:moveTo>
                    <a:pt x="1795" y="13088"/>
                  </a:moveTo>
                  <a:lnTo>
                    <a:pt x="1683" y="13119"/>
                  </a:lnTo>
                  <a:lnTo>
                    <a:pt x="1" y="14128"/>
                  </a:lnTo>
                  <a:lnTo>
                    <a:pt x="1795" y="13088"/>
                  </a:lnTo>
                  <a:close/>
                  <a:moveTo>
                    <a:pt x="27750" y="1"/>
                  </a:moveTo>
                  <a:lnTo>
                    <a:pt x="25900" y="169"/>
                  </a:lnTo>
                  <a:lnTo>
                    <a:pt x="24219" y="505"/>
                  </a:lnTo>
                  <a:lnTo>
                    <a:pt x="22537" y="1178"/>
                  </a:lnTo>
                  <a:lnTo>
                    <a:pt x="20855" y="1851"/>
                  </a:lnTo>
                  <a:lnTo>
                    <a:pt x="17828" y="3701"/>
                  </a:lnTo>
                  <a:lnTo>
                    <a:pt x="14801" y="5551"/>
                  </a:lnTo>
                  <a:lnTo>
                    <a:pt x="1795" y="13088"/>
                  </a:lnTo>
                  <a:lnTo>
                    <a:pt x="1795" y="13088"/>
                  </a:lnTo>
                  <a:lnTo>
                    <a:pt x="3533" y="12614"/>
                  </a:lnTo>
                  <a:lnTo>
                    <a:pt x="5383" y="12278"/>
                  </a:lnTo>
                  <a:lnTo>
                    <a:pt x="7233" y="12278"/>
                  </a:lnTo>
                  <a:lnTo>
                    <a:pt x="9251" y="12446"/>
                  </a:lnTo>
                  <a:lnTo>
                    <a:pt x="11101" y="12782"/>
                  </a:lnTo>
                  <a:lnTo>
                    <a:pt x="12951" y="13287"/>
                  </a:lnTo>
                  <a:lnTo>
                    <a:pt x="14801" y="13960"/>
                  </a:lnTo>
                  <a:lnTo>
                    <a:pt x="16651" y="14800"/>
                  </a:lnTo>
                  <a:lnTo>
                    <a:pt x="18332" y="15810"/>
                  </a:lnTo>
                  <a:lnTo>
                    <a:pt x="20014" y="16987"/>
                  </a:lnTo>
                  <a:lnTo>
                    <a:pt x="21696" y="17996"/>
                  </a:lnTo>
                  <a:lnTo>
                    <a:pt x="24723" y="20518"/>
                  </a:lnTo>
                  <a:lnTo>
                    <a:pt x="27414" y="23041"/>
                  </a:lnTo>
                  <a:lnTo>
                    <a:pt x="29096" y="24723"/>
                  </a:lnTo>
                  <a:lnTo>
                    <a:pt x="30609" y="26573"/>
                  </a:lnTo>
                  <a:lnTo>
                    <a:pt x="32123" y="28591"/>
                  </a:lnTo>
                  <a:lnTo>
                    <a:pt x="33636" y="30441"/>
                  </a:lnTo>
                  <a:lnTo>
                    <a:pt x="36327" y="34645"/>
                  </a:lnTo>
                  <a:lnTo>
                    <a:pt x="38514" y="38850"/>
                  </a:lnTo>
                  <a:lnTo>
                    <a:pt x="39186" y="40532"/>
                  </a:lnTo>
                  <a:lnTo>
                    <a:pt x="39859" y="42550"/>
                  </a:lnTo>
                  <a:lnTo>
                    <a:pt x="40532" y="44568"/>
                  </a:lnTo>
                  <a:lnTo>
                    <a:pt x="41036" y="45409"/>
                  </a:lnTo>
                  <a:lnTo>
                    <a:pt x="41373" y="45913"/>
                  </a:lnTo>
                  <a:lnTo>
                    <a:pt x="41877" y="46250"/>
                  </a:lnTo>
                  <a:lnTo>
                    <a:pt x="42550" y="46586"/>
                  </a:lnTo>
                  <a:lnTo>
                    <a:pt x="44232" y="46922"/>
                  </a:lnTo>
                  <a:lnTo>
                    <a:pt x="45913" y="47427"/>
                  </a:lnTo>
                  <a:lnTo>
                    <a:pt x="47259" y="47932"/>
                  </a:lnTo>
                  <a:lnTo>
                    <a:pt x="49277" y="48941"/>
                  </a:lnTo>
                  <a:lnTo>
                    <a:pt x="51295" y="50118"/>
                  </a:lnTo>
                  <a:lnTo>
                    <a:pt x="53145" y="51463"/>
                  </a:lnTo>
                  <a:lnTo>
                    <a:pt x="54827" y="52809"/>
                  </a:lnTo>
                  <a:lnTo>
                    <a:pt x="56677" y="54322"/>
                  </a:lnTo>
                  <a:lnTo>
                    <a:pt x="58190" y="56004"/>
                  </a:lnTo>
                  <a:lnTo>
                    <a:pt x="59872" y="57686"/>
                  </a:lnTo>
                  <a:lnTo>
                    <a:pt x="61218" y="59368"/>
                  </a:lnTo>
                  <a:lnTo>
                    <a:pt x="62731" y="61218"/>
                  </a:lnTo>
                  <a:lnTo>
                    <a:pt x="64077" y="63236"/>
                  </a:lnTo>
                  <a:lnTo>
                    <a:pt x="66431" y="67104"/>
                  </a:lnTo>
                  <a:lnTo>
                    <a:pt x="68449" y="71308"/>
                  </a:lnTo>
                  <a:lnTo>
                    <a:pt x="70131" y="75345"/>
                  </a:lnTo>
                  <a:lnTo>
                    <a:pt x="70972" y="77531"/>
                  </a:lnTo>
                  <a:lnTo>
                    <a:pt x="71645" y="79717"/>
                  </a:lnTo>
                  <a:lnTo>
                    <a:pt x="72149" y="82072"/>
                  </a:lnTo>
                  <a:lnTo>
                    <a:pt x="72485" y="84258"/>
                  </a:lnTo>
                  <a:lnTo>
                    <a:pt x="72654" y="85772"/>
                  </a:lnTo>
                  <a:lnTo>
                    <a:pt x="72654" y="87453"/>
                  </a:lnTo>
                  <a:lnTo>
                    <a:pt x="72654" y="89303"/>
                  </a:lnTo>
                  <a:lnTo>
                    <a:pt x="72822" y="89976"/>
                  </a:lnTo>
                  <a:lnTo>
                    <a:pt x="72990" y="90649"/>
                  </a:lnTo>
                  <a:lnTo>
                    <a:pt x="73494" y="91490"/>
                  </a:lnTo>
                  <a:lnTo>
                    <a:pt x="74167" y="92499"/>
                  </a:lnTo>
                  <a:lnTo>
                    <a:pt x="75681" y="94181"/>
                  </a:lnTo>
                  <a:lnTo>
                    <a:pt x="77194" y="96367"/>
                  </a:lnTo>
                  <a:lnTo>
                    <a:pt x="78540" y="98553"/>
                  </a:lnTo>
                  <a:lnTo>
                    <a:pt x="80222" y="102085"/>
                  </a:lnTo>
                  <a:lnTo>
                    <a:pt x="81903" y="105617"/>
                  </a:lnTo>
                  <a:lnTo>
                    <a:pt x="83081" y="108980"/>
                  </a:lnTo>
                  <a:lnTo>
                    <a:pt x="83921" y="112848"/>
                  </a:lnTo>
                  <a:lnTo>
                    <a:pt x="84258" y="114698"/>
                  </a:lnTo>
                  <a:lnTo>
                    <a:pt x="84594" y="116716"/>
                  </a:lnTo>
                  <a:lnTo>
                    <a:pt x="84762" y="118735"/>
                  </a:lnTo>
                  <a:lnTo>
                    <a:pt x="84762" y="120753"/>
                  </a:lnTo>
                  <a:lnTo>
                    <a:pt x="84594" y="122771"/>
                  </a:lnTo>
                  <a:lnTo>
                    <a:pt x="84426" y="124621"/>
                  </a:lnTo>
                  <a:lnTo>
                    <a:pt x="83921" y="126471"/>
                  </a:lnTo>
                  <a:lnTo>
                    <a:pt x="83249" y="128153"/>
                  </a:lnTo>
                  <a:lnTo>
                    <a:pt x="82408" y="129834"/>
                  </a:lnTo>
                  <a:lnTo>
                    <a:pt x="81231" y="131348"/>
                  </a:lnTo>
                  <a:lnTo>
                    <a:pt x="79885" y="132693"/>
                  </a:lnTo>
                  <a:lnTo>
                    <a:pt x="78372" y="133702"/>
                  </a:lnTo>
                  <a:lnTo>
                    <a:pt x="78372" y="133702"/>
                  </a:lnTo>
                  <a:lnTo>
                    <a:pt x="97039" y="122771"/>
                  </a:lnTo>
                  <a:lnTo>
                    <a:pt x="99394" y="121425"/>
                  </a:lnTo>
                  <a:lnTo>
                    <a:pt x="101244" y="119744"/>
                  </a:lnTo>
                  <a:lnTo>
                    <a:pt x="102757" y="117894"/>
                  </a:lnTo>
                  <a:lnTo>
                    <a:pt x="104103" y="116044"/>
                  </a:lnTo>
                  <a:lnTo>
                    <a:pt x="104944" y="113857"/>
                  </a:lnTo>
                  <a:lnTo>
                    <a:pt x="105616" y="111671"/>
                  </a:lnTo>
                  <a:lnTo>
                    <a:pt x="105953" y="109148"/>
                  </a:lnTo>
                  <a:lnTo>
                    <a:pt x="105953" y="106458"/>
                  </a:lnTo>
                  <a:lnTo>
                    <a:pt x="105616" y="102758"/>
                  </a:lnTo>
                  <a:lnTo>
                    <a:pt x="104944" y="99226"/>
                  </a:lnTo>
                  <a:lnTo>
                    <a:pt x="104103" y="95862"/>
                  </a:lnTo>
                  <a:lnTo>
                    <a:pt x="102757" y="92499"/>
                  </a:lnTo>
                  <a:lnTo>
                    <a:pt x="101244" y="88967"/>
                  </a:lnTo>
                  <a:lnTo>
                    <a:pt x="99394" y="85435"/>
                  </a:lnTo>
                  <a:lnTo>
                    <a:pt x="98048" y="83585"/>
                  </a:lnTo>
                  <a:lnTo>
                    <a:pt x="96535" y="81735"/>
                  </a:lnTo>
                  <a:lnTo>
                    <a:pt x="95189" y="79717"/>
                  </a:lnTo>
                  <a:lnTo>
                    <a:pt x="94685" y="78708"/>
                  </a:lnTo>
                  <a:lnTo>
                    <a:pt x="94348" y="77867"/>
                  </a:lnTo>
                  <a:lnTo>
                    <a:pt x="93844" y="75681"/>
                  </a:lnTo>
                  <a:lnTo>
                    <a:pt x="93676" y="73495"/>
                  </a:lnTo>
                  <a:lnTo>
                    <a:pt x="93508" y="71308"/>
                  </a:lnTo>
                  <a:lnTo>
                    <a:pt x="93339" y="69122"/>
                  </a:lnTo>
                  <a:lnTo>
                    <a:pt x="92667" y="66767"/>
                  </a:lnTo>
                  <a:lnTo>
                    <a:pt x="91994" y="64413"/>
                  </a:lnTo>
                  <a:lnTo>
                    <a:pt x="91153" y="62227"/>
                  </a:lnTo>
                  <a:lnTo>
                    <a:pt x="90312" y="60040"/>
                  </a:lnTo>
                  <a:lnTo>
                    <a:pt x="89135" y="57686"/>
                  </a:lnTo>
                  <a:lnTo>
                    <a:pt x="87958" y="55500"/>
                  </a:lnTo>
                  <a:lnTo>
                    <a:pt x="86780" y="53313"/>
                  </a:lnTo>
                  <a:lnTo>
                    <a:pt x="85435" y="51127"/>
                  </a:lnTo>
                  <a:lnTo>
                    <a:pt x="83921" y="49109"/>
                  </a:lnTo>
                  <a:lnTo>
                    <a:pt x="82408" y="47091"/>
                  </a:lnTo>
                  <a:lnTo>
                    <a:pt x="80726" y="45073"/>
                  </a:lnTo>
                  <a:lnTo>
                    <a:pt x="79044" y="43223"/>
                  </a:lnTo>
                  <a:lnTo>
                    <a:pt x="77363" y="41709"/>
                  </a:lnTo>
                  <a:lnTo>
                    <a:pt x="75681" y="40195"/>
                  </a:lnTo>
                  <a:lnTo>
                    <a:pt x="73999" y="39018"/>
                  </a:lnTo>
                  <a:lnTo>
                    <a:pt x="72317" y="37841"/>
                  </a:lnTo>
                  <a:lnTo>
                    <a:pt x="70467" y="36664"/>
                  </a:lnTo>
                  <a:lnTo>
                    <a:pt x="68449" y="35655"/>
                  </a:lnTo>
                  <a:lnTo>
                    <a:pt x="64413" y="33973"/>
                  </a:lnTo>
                  <a:lnTo>
                    <a:pt x="63404" y="33468"/>
                  </a:lnTo>
                  <a:lnTo>
                    <a:pt x="62731" y="32964"/>
                  </a:lnTo>
                  <a:lnTo>
                    <a:pt x="62395" y="32291"/>
                  </a:lnTo>
                  <a:lnTo>
                    <a:pt x="61890" y="31114"/>
                  </a:lnTo>
                  <a:lnTo>
                    <a:pt x="59872" y="26741"/>
                  </a:lnTo>
                  <a:lnTo>
                    <a:pt x="57686" y="22537"/>
                  </a:lnTo>
                  <a:lnTo>
                    <a:pt x="55163" y="18500"/>
                  </a:lnTo>
                  <a:lnTo>
                    <a:pt x="52640" y="15137"/>
                  </a:lnTo>
                  <a:lnTo>
                    <a:pt x="49950" y="11941"/>
                  </a:lnTo>
                  <a:lnTo>
                    <a:pt x="46922" y="8746"/>
                  </a:lnTo>
                  <a:lnTo>
                    <a:pt x="45241" y="7232"/>
                  </a:lnTo>
                  <a:lnTo>
                    <a:pt x="43391" y="5887"/>
                  </a:lnTo>
                  <a:lnTo>
                    <a:pt x="41709" y="4542"/>
                  </a:lnTo>
                  <a:lnTo>
                    <a:pt x="39859" y="3364"/>
                  </a:lnTo>
                  <a:lnTo>
                    <a:pt x="37841" y="2355"/>
                  </a:lnTo>
                  <a:lnTo>
                    <a:pt x="35991" y="1514"/>
                  </a:lnTo>
                  <a:lnTo>
                    <a:pt x="33973" y="842"/>
                  </a:lnTo>
                  <a:lnTo>
                    <a:pt x="31955" y="337"/>
                  </a:lnTo>
                  <a:lnTo>
                    <a:pt x="29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0;p21">
              <a:extLst>
                <a:ext uri="{FF2B5EF4-FFF2-40B4-BE49-F238E27FC236}">
                  <a16:creationId xmlns:a16="http://schemas.microsoft.com/office/drawing/2014/main" id="{90334357-8E4A-8C56-D47C-9A20DB7CBAFB}"/>
                </a:ext>
              </a:extLst>
            </p:cNvPr>
            <p:cNvSpPr/>
            <p:nvPr/>
          </p:nvSpPr>
          <p:spPr>
            <a:xfrm>
              <a:off x="479132" y="2727858"/>
              <a:ext cx="1699878" cy="2004213"/>
            </a:xfrm>
            <a:custGeom>
              <a:avLst/>
              <a:gdLst/>
              <a:ahLst/>
              <a:cxnLst/>
              <a:rect l="l" t="t" r="r" b="b"/>
              <a:pathLst>
                <a:path w="104271" h="122939" extrusionOk="0">
                  <a:moveTo>
                    <a:pt x="25563" y="1"/>
                  </a:moveTo>
                  <a:lnTo>
                    <a:pt x="23377" y="337"/>
                  </a:lnTo>
                  <a:lnTo>
                    <a:pt x="21359" y="842"/>
                  </a:lnTo>
                  <a:lnTo>
                    <a:pt x="19509" y="1683"/>
                  </a:lnTo>
                  <a:lnTo>
                    <a:pt x="17827" y="2860"/>
                  </a:lnTo>
                  <a:lnTo>
                    <a:pt x="16314" y="4373"/>
                  </a:lnTo>
                  <a:lnTo>
                    <a:pt x="15136" y="6055"/>
                  </a:lnTo>
                  <a:lnTo>
                    <a:pt x="13959" y="7905"/>
                  </a:lnTo>
                  <a:lnTo>
                    <a:pt x="13118" y="10260"/>
                  </a:lnTo>
                  <a:lnTo>
                    <a:pt x="12446" y="12614"/>
                  </a:lnTo>
                  <a:lnTo>
                    <a:pt x="12109" y="15305"/>
                  </a:lnTo>
                  <a:lnTo>
                    <a:pt x="11941" y="18332"/>
                  </a:lnTo>
                  <a:lnTo>
                    <a:pt x="12109" y="21696"/>
                  </a:lnTo>
                  <a:lnTo>
                    <a:pt x="12614" y="25059"/>
                  </a:lnTo>
                  <a:lnTo>
                    <a:pt x="13286" y="28591"/>
                  </a:lnTo>
                  <a:lnTo>
                    <a:pt x="14295" y="32123"/>
                  </a:lnTo>
                  <a:lnTo>
                    <a:pt x="12782" y="31955"/>
                  </a:lnTo>
                  <a:lnTo>
                    <a:pt x="11268" y="31955"/>
                  </a:lnTo>
                  <a:lnTo>
                    <a:pt x="9923" y="32123"/>
                  </a:lnTo>
                  <a:lnTo>
                    <a:pt x="8577" y="32459"/>
                  </a:lnTo>
                  <a:lnTo>
                    <a:pt x="7400" y="32964"/>
                  </a:lnTo>
                  <a:lnTo>
                    <a:pt x="6223" y="33468"/>
                  </a:lnTo>
                  <a:lnTo>
                    <a:pt x="5046" y="34309"/>
                  </a:lnTo>
                  <a:lnTo>
                    <a:pt x="4037" y="35318"/>
                  </a:lnTo>
                  <a:lnTo>
                    <a:pt x="3196" y="36327"/>
                  </a:lnTo>
                  <a:lnTo>
                    <a:pt x="2355" y="37504"/>
                  </a:lnTo>
                  <a:lnTo>
                    <a:pt x="1682" y="38850"/>
                  </a:lnTo>
                  <a:lnTo>
                    <a:pt x="1178" y="40195"/>
                  </a:lnTo>
                  <a:lnTo>
                    <a:pt x="673" y="41877"/>
                  </a:lnTo>
                  <a:lnTo>
                    <a:pt x="337" y="43559"/>
                  </a:lnTo>
                  <a:lnTo>
                    <a:pt x="169" y="45409"/>
                  </a:lnTo>
                  <a:lnTo>
                    <a:pt x="0" y="47427"/>
                  </a:lnTo>
                  <a:lnTo>
                    <a:pt x="169" y="49950"/>
                  </a:lnTo>
                  <a:lnTo>
                    <a:pt x="505" y="52641"/>
                  </a:lnTo>
                  <a:lnTo>
                    <a:pt x="1009" y="55331"/>
                  </a:lnTo>
                  <a:lnTo>
                    <a:pt x="1850" y="58022"/>
                  </a:lnTo>
                  <a:lnTo>
                    <a:pt x="2691" y="60881"/>
                  </a:lnTo>
                  <a:lnTo>
                    <a:pt x="3700" y="63572"/>
                  </a:lnTo>
                  <a:lnTo>
                    <a:pt x="5046" y="66095"/>
                  </a:lnTo>
                  <a:lnTo>
                    <a:pt x="6391" y="68786"/>
                  </a:lnTo>
                  <a:lnTo>
                    <a:pt x="7905" y="71308"/>
                  </a:lnTo>
                  <a:lnTo>
                    <a:pt x="9587" y="73663"/>
                  </a:lnTo>
                  <a:lnTo>
                    <a:pt x="11436" y="76017"/>
                  </a:lnTo>
                  <a:lnTo>
                    <a:pt x="13286" y="78204"/>
                  </a:lnTo>
                  <a:lnTo>
                    <a:pt x="15305" y="80222"/>
                  </a:lnTo>
                  <a:lnTo>
                    <a:pt x="17491" y="81904"/>
                  </a:lnTo>
                  <a:lnTo>
                    <a:pt x="19509" y="83585"/>
                  </a:lnTo>
                  <a:lnTo>
                    <a:pt x="21863" y="85099"/>
                  </a:lnTo>
                  <a:lnTo>
                    <a:pt x="82239" y="119912"/>
                  </a:lnTo>
                  <a:lnTo>
                    <a:pt x="84594" y="121089"/>
                  </a:lnTo>
                  <a:lnTo>
                    <a:pt x="86780" y="121930"/>
                  </a:lnTo>
                  <a:lnTo>
                    <a:pt x="88798" y="122603"/>
                  </a:lnTo>
                  <a:lnTo>
                    <a:pt x="90816" y="122939"/>
                  </a:lnTo>
                  <a:lnTo>
                    <a:pt x="92666" y="122939"/>
                  </a:lnTo>
                  <a:lnTo>
                    <a:pt x="94516" y="122771"/>
                  </a:lnTo>
                  <a:lnTo>
                    <a:pt x="96198" y="122266"/>
                  </a:lnTo>
                  <a:lnTo>
                    <a:pt x="97711" y="121594"/>
                  </a:lnTo>
                  <a:lnTo>
                    <a:pt x="99225" y="120585"/>
                  </a:lnTo>
                  <a:lnTo>
                    <a:pt x="100402" y="119407"/>
                  </a:lnTo>
                  <a:lnTo>
                    <a:pt x="101580" y="117894"/>
                  </a:lnTo>
                  <a:lnTo>
                    <a:pt x="102420" y="116212"/>
                  </a:lnTo>
                  <a:lnTo>
                    <a:pt x="103261" y="114362"/>
                  </a:lnTo>
                  <a:lnTo>
                    <a:pt x="103766" y="112344"/>
                  </a:lnTo>
                  <a:lnTo>
                    <a:pt x="104102" y="109989"/>
                  </a:lnTo>
                  <a:lnTo>
                    <a:pt x="104270" y="107467"/>
                  </a:lnTo>
                  <a:lnTo>
                    <a:pt x="104102" y="105617"/>
                  </a:lnTo>
                  <a:lnTo>
                    <a:pt x="103934" y="103767"/>
                  </a:lnTo>
                  <a:lnTo>
                    <a:pt x="103429" y="100067"/>
                  </a:lnTo>
                  <a:lnTo>
                    <a:pt x="102420" y="96199"/>
                  </a:lnTo>
                  <a:lnTo>
                    <a:pt x="100907" y="92331"/>
                  </a:lnTo>
                  <a:lnTo>
                    <a:pt x="99225" y="88631"/>
                  </a:lnTo>
                  <a:lnTo>
                    <a:pt x="97207" y="85099"/>
                  </a:lnTo>
                  <a:lnTo>
                    <a:pt x="95021" y="81567"/>
                  </a:lnTo>
                  <a:lnTo>
                    <a:pt x="92498" y="78372"/>
                  </a:lnTo>
                  <a:lnTo>
                    <a:pt x="92498" y="77867"/>
                  </a:lnTo>
                  <a:lnTo>
                    <a:pt x="92330" y="74840"/>
                  </a:lnTo>
                  <a:lnTo>
                    <a:pt x="91993" y="71981"/>
                  </a:lnTo>
                  <a:lnTo>
                    <a:pt x="91489" y="68954"/>
                  </a:lnTo>
                  <a:lnTo>
                    <a:pt x="90648" y="66095"/>
                  </a:lnTo>
                  <a:lnTo>
                    <a:pt x="89639" y="63068"/>
                  </a:lnTo>
                  <a:lnTo>
                    <a:pt x="88462" y="60040"/>
                  </a:lnTo>
                  <a:lnTo>
                    <a:pt x="87116" y="57181"/>
                  </a:lnTo>
                  <a:lnTo>
                    <a:pt x="85603" y="54322"/>
                  </a:lnTo>
                  <a:lnTo>
                    <a:pt x="83921" y="51631"/>
                  </a:lnTo>
                  <a:lnTo>
                    <a:pt x="82071" y="48941"/>
                  </a:lnTo>
                  <a:lnTo>
                    <a:pt x="80053" y="46418"/>
                  </a:lnTo>
                  <a:lnTo>
                    <a:pt x="78035" y="44063"/>
                  </a:lnTo>
                  <a:lnTo>
                    <a:pt x="75848" y="41877"/>
                  </a:lnTo>
                  <a:lnTo>
                    <a:pt x="73494" y="40027"/>
                  </a:lnTo>
                  <a:lnTo>
                    <a:pt x="71139" y="38177"/>
                  </a:lnTo>
                  <a:lnTo>
                    <a:pt x="68785" y="36664"/>
                  </a:lnTo>
                  <a:lnTo>
                    <a:pt x="66767" y="35486"/>
                  </a:lnTo>
                  <a:lnTo>
                    <a:pt x="64749" y="34645"/>
                  </a:lnTo>
                  <a:lnTo>
                    <a:pt x="62899" y="34141"/>
                  </a:lnTo>
                  <a:lnTo>
                    <a:pt x="60881" y="33636"/>
                  </a:lnTo>
                  <a:lnTo>
                    <a:pt x="60040" y="31282"/>
                  </a:lnTo>
                  <a:lnTo>
                    <a:pt x="59199" y="29096"/>
                  </a:lnTo>
                  <a:lnTo>
                    <a:pt x="57013" y="24555"/>
                  </a:lnTo>
                  <a:lnTo>
                    <a:pt x="54490" y="20350"/>
                  </a:lnTo>
                  <a:lnTo>
                    <a:pt x="51631" y="16146"/>
                  </a:lnTo>
                  <a:lnTo>
                    <a:pt x="50117" y="14296"/>
                  </a:lnTo>
                  <a:lnTo>
                    <a:pt x="48604" y="12446"/>
                  </a:lnTo>
                  <a:lnTo>
                    <a:pt x="46922" y="10764"/>
                  </a:lnTo>
                  <a:lnTo>
                    <a:pt x="45072" y="9082"/>
                  </a:lnTo>
                  <a:lnTo>
                    <a:pt x="43390" y="7569"/>
                  </a:lnTo>
                  <a:lnTo>
                    <a:pt x="41540" y="6055"/>
                  </a:lnTo>
                  <a:lnTo>
                    <a:pt x="39690" y="4710"/>
                  </a:lnTo>
                  <a:lnTo>
                    <a:pt x="37840" y="3533"/>
                  </a:lnTo>
                  <a:lnTo>
                    <a:pt x="35149" y="2187"/>
                  </a:lnTo>
                  <a:lnTo>
                    <a:pt x="32627" y="1178"/>
                  </a:lnTo>
                  <a:lnTo>
                    <a:pt x="30104" y="505"/>
                  </a:lnTo>
                  <a:lnTo>
                    <a:pt x="27750" y="169"/>
                  </a:lnTo>
                  <a:lnTo>
                    <a:pt x="25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E8CCA96-8D30-4AFC-67FD-9C4967DE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433" y="282112"/>
            <a:ext cx="4465209" cy="47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5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9E2CD3CA-C5BB-9AB9-622F-5A924D11C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201495-F4F7-EA88-E263-B7A79F270860}"/>
              </a:ext>
            </a:extLst>
          </p:cNvPr>
          <p:cNvGrpSpPr/>
          <p:nvPr/>
        </p:nvGrpSpPr>
        <p:grpSpPr>
          <a:xfrm>
            <a:off x="8465313" y="234592"/>
            <a:ext cx="373800" cy="373800"/>
            <a:chOff x="997713" y="3169063"/>
            <a:chExt cx="373800" cy="373800"/>
          </a:xfrm>
        </p:grpSpPr>
        <p:sp>
          <p:nvSpPr>
            <p:cNvPr id="5" name="Google Shape;152;p17">
              <a:extLst>
                <a:ext uri="{FF2B5EF4-FFF2-40B4-BE49-F238E27FC236}">
                  <a16:creationId xmlns:a16="http://schemas.microsoft.com/office/drawing/2014/main" id="{BF65C418-57A3-34C0-0519-938BE89E8900}"/>
                </a:ext>
              </a:extLst>
            </p:cNvPr>
            <p:cNvSpPr/>
            <p:nvPr/>
          </p:nvSpPr>
          <p:spPr>
            <a:xfrm>
              <a:off x="997713" y="3169063"/>
              <a:ext cx="373800" cy="373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3;p17">
              <a:extLst>
                <a:ext uri="{FF2B5EF4-FFF2-40B4-BE49-F238E27FC236}">
                  <a16:creationId xmlns:a16="http://schemas.microsoft.com/office/drawing/2014/main" id="{912B9868-9E37-0F80-262C-1B5069B6D9EB}"/>
                </a:ext>
              </a:extLst>
            </p:cNvPr>
            <p:cNvSpPr txBox="1"/>
            <p:nvPr/>
          </p:nvSpPr>
          <p:spPr>
            <a:xfrm>
              <a:off x="1044797" y="3216582"/>
              <a:ext cx="301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411031D-DB57-2E4B-51AF-EEABD4601538}"/>
              </a:ext>
            </a:extLst>
          </p:cNvPr>
          <p:cNvSpPr txBox="1"/>
          <p:nvPr/>
        </p:nvSpPr>
        <p:spPr>
          <a:xfrm>
            <a:off x="5238750" y="634972"/>
            <a:ext cx="36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b="1" dirty="0"/>
              <a:t>דרישות פונקציונאליות</a:t>
            </a:r>
            <a:endParaRPr lang="en-US" sz="1800" b="1" dirty="0"/>
          </a:p>
        </p:txBody>
      </p:sp>
      <p:sp>
        <p:nvSpPr>
          <p:cNvPr id="2" name="Google Shape;361;p21">
            <a:extLst>
              <a:ext uri="{FF2B5EF4-FFF2-40B4-BE49-F238E27FC236}">
                <a16:creationId xmlns:a16="http://schemas.microsoft.com/office/drawing/2014/main" id="{3B825405-B36E-441A-532D-99905537177D}"/>
              </a:ext>
            </a:extLst>
          </p:cNvPr>
          <p:cNvSpPr/>
          <p:nvPr/>
        </p:nvSpPr>
        <p:spPr>
          <a:xfrm flipH="1">
            <a:off x="-2299173" y="2414340"/>
            <a:ext cx="4598345" cy="5458320"/>
          </a:xfrm>
          <a:prstGeom prst="pie">
            <a:avLst>
              <a:gd name="adj1" fmla="val 10796357"/>
              <a:gd name="adj2" fmla="val 1620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58;p21">
            <a:extLst>
              <a:ext uri="{FF2B5EF4-FFF2-40B4-BE49-F238E27FC236}">
                <a16:creationId xmlns:a16="http://schemas.microsoft.com/office/drawing/2014/main" id="{3CCE3504-E059-EC68-FFCE-D613B67EE86A}"/>
              </a:ext>
            </a:extLst>
          </p:cNvPr>
          <p:cNvGrpSpPr/>
          <p:nvPr/>
        </p:nvGrpSpPr>
        <p:grpSpPr>
          <a:xfrm>
            <a:off x="197236" y="3278383"/>
            <a:ext cx="1531629" cy="1681547"/>
            <a:chOff x="479132" y="2527712"/>
            <a:chExt cx="2045328" cy="2204359"/>
          </a:xfrm>
        </p:grpSpPr>
        <p:sp>
          <p:nvSpPr>
            <p:cNvPr id="6" name="Google Shape;459;p21">
              <a:extLst>
                <a:ext uri="{FF2B5EF4-FFF2-40B4-BE49-F238E27FC236}">
                  <a16:creationId xmlns:a16="http://schemas.microsoft.com/office/drawing/2014/main" id="{AABA5D25-2FE5-DFCC-B2BA-2B6129DB44BD}"/>
                </a:ext>
              </a:extLst>
            </p:cNvPr>
            <p:cNvSpPr/>
            <p:nvPr/>
          </p:nvSpPr>
          <p:spPr>
            <a:xfrm>
              <a:off x="797161" y="2527712"/>
              <a:ext cx="1727299" cy="2179693"/>
            </a:xfrm>
            <a:custGeom>
              <a:avLst/>
              <a:gdLst/>
              <a:ahLst/>
              <a:cxnLst/>
              <a:rect l="l" t="t" r="r" b="b"/>
              <a:pathLst>
                <a:path w="105953" h="133703" extrusionOk="0">
                  <a:moveTo>
                    <a:pt x="1795" y="13088"/>
                  </a:moveTo>
                  <a:lnTo>
                    <a:pt x="1683" y="13119"/>
                  </a:lnTo>
                  <a:lnTo>
                    <a:pt x="1" y="14128"/>
                  </a:lnTo>
                  <a:lnTo>
                    <a:pt x="1795" y="13088"/>
                  </a:lnTo>
                  <a:close/>
                  <a:moveTo>
                    <a:pt x="27750" y="1"/>
                  </a:moveTo>
                  <a:lnTo>
                    <a:pt x="25900" y="169"/>
                  </a:lnTo>
                  <a:lnTo>
                    <a:pt x="24219" y="505"/>
                  </a:lnTo>
                  <a:lnTo>
                    <a:pt x="22537" y="1178"/>
                  </a:lnTo>
                  <a:lnTo>
                    <a:pt x="20855" y="1851"/>
                  </a:lnTo>
                  <a:lnTo>
                    <a:pt x="17828" y="3701"/>
                  </a:lnTo>
                  <a:lnTo>
                    <a:pt x="14801" y="5551"/>
                  </a:lnTo>
                  <a:lnTo>
                    <a:pt x="1795" y="13088"/>
                  </a:lnTo>
                  <a:lnTo>
                    <a:pt x="1795" y="13088"/>
                  </a:lnTo>
                  <a:lnTo>
                    <a:pt x="3533" y="12614"/>
                  </a:lnTo>
                  <a:lnTo>
                    <a:pt x="5383" y="12278"/>
                  </a:lnTo>
                  <a:lnTo>
                    <a:pt x="7233" y="12278"/>
                  </a:lnTo>
                  <a:lnTo>
                    <a:pt x="9251" y="12446"/>
                  </a:lnTo>
                  <a:lnTo>
                    <a:pt x="11101" y="12782"/>
                  </a:lnTo>
                  <a:lnTo>
                    <a:pt x="12951" y="13287"/>
                  </a:lnTo>
                  <a:lnTo>
                    <a:pt x="14801" y="13960"/>
                  </a:lnTo>
                  <a:lnTo>
                    <a:pt x="16651" y="14800"/>
                  </a:lnTo>
                  <a:lnTo>
                    <a:pt x="18332" y="15810"/>
                  </a:lnTo>
                  <a:lnTo>
                    <a:pt x="20014" y="16987"/>
                  </a:lnTo>
                  <a:lnTo>
                    <a:pt x="21696" y="17996"/>
                  </a:lnTo>
                  <a:lnTo>
                    <a:pt x="24723" y="20518"/>
                  </a:lnTo>
                  <a:lnTo>
                    <a:pt x="27414" y="23041"/>
                  </a:lnTo>
                  <a:lnTo>
                    <a:pt x="29096" y="24723"/>
                  </a:lnTo>
                  <a:lnTo>
                    <a:pt x="30609" y="26573"/>
                  </a:lnTo>
                  <a:lnTo>
                    <a:pt x="32123" y="28591"/>
                  </a:lnTo>
                  <a:lnTo>
                    <a:pt x="33636" y="30441"/>
                  </a:lnTo>
                  <a:lnTo>
                    <a:pt x="36327" y="34645"/>
                  </a:lnTo>
                  <a:lnTo>
                    <a:pt x="38514" y="38850"/>
                  </a:lnTo>
                  <a:lnTo>
                    <a:pt x="39186" y="40532"/>
                  </a:lnTo>
                  <a:lnTo>
                    <a:pt x="39859" y="42550"/>
                  </a:lnTo>
                  <a:lnTo>
                    <a:pt x="40532" y="44568"/>
                  </a:lnTo>
                  <a:lnTo>
                    <a:pt x="41036" y="45409"/>
                  </a:lnTo>
                  <a:lnTo>
                    <a:pt x="41373" y="45913"/>
                  </a:lnTo>
                  <a:lnTo>
                    <a:pt x="41877" y="46250"/>
                  </a:lnTo>
                  <a:lnTo>
                    <a:pt x="42550" y="46586"/>
                  </a:lnTo>
                  <a:lnTo>
                    <a:pt x="44232" y="46922"/>
                  </a:lnTo>
                  <a:lnTo>
                    <a:pt x="45913" y="47427"/>
                  </a:lnTo>
                  <a:lnTo>
                    <a:pt x="47259" y="47932"/>
                  </a:lnTo>
                  <a:lnTo>
                    <a:pt x="49277" y="48941"/>
                  </a:lnTo>
                  <a:lnTo>
                    <a:pt x="51295" y="50118"/>
                  </a:lnTo>
                  <a:lnTo>
                    <a:pt x="53145" y="51463"/>
                  </a:lnTo>
                  <a:lnTo>
                    <a:pt x="54827" y="52809"/>
                  </a:lnTo>
                  <a:lnTo>
                    <a:pt x="56677" y="54322"/>
                  </a:lnTo>
                  <a:lnTo>
                    <a:pt x="58190" y="56004"/>
                  </a:lnTo>
                  <a:lnTo>
                    <a:pt x="59872" y="57686"/>
                  </a:lnTo>
                  <a:lnTo>
                    <a:pt x="61218" y="59368"/>
                  </a:lnTo>
                  <a:lnTo>
                    <a:pt x="62731" y="61218"/>
                  </a:lnTo>
                  <a:lnTo>
                    <a:pt x="64077" y="63236"/>
                  </a:lnTo>
                  <a:lnTo>
                    <a:pt x="66431" y="67104"/>
                  </a:lnTo>
                  <a:lnTo>
                    <a:pt x="68449" y="71308"/>
                  </a:lnTo>
                  <a:lnTo>
                    <a:pt x="70131" y="75345"/>
                  </a:lnTo>
                  <a:lnTo>
                    <a:pt x="70972" y="77531"/>
                  </a:lnTo>
                  <a:lnTo>
                    <a:pt x="71645" y="79717"/>
                  </a:lnTo>
                  <a:lnTo>
                    <a:pt x="72149" y="82072"/>
                  </a:lnTo>
                  <a:lnTo>
                    <a:pt x="72485" y="84258"/>
                  </a:lnTo>
                  <a:lnTo>
                    <a:pt x="72654" y="85772"/>
                  </a:lnTo>
                  <a:lnTo>
                    <a:pt x="72654" y="87453"/>
                  </a:lnTo>
                  <a:lnTo>
                    <a:pt x="72654" y="89303"/>
                  </a:lnTo>
                  <a:lnTo>
                    <a:pt x="72822" y="89976"/>
                  </a:lnTo>
                  <a:lnTo>
                    <a:pt x="72990" y="90649"/>
                  </a:lnTo>
                  <a:lnTo>
                    <a:pt x="73494" y="91490"/>
                  </a:lnTo>
                  <a:lnTo>
                    <a:pt x="74167" y="92499"/>
                  </a:lnTo>
                  <a:lnTo>
                    <a:pt x="75681" y="94181"/>
                  </a:lnTo>
                  <a:lnTo>
                    <a:pt x="77194" y="96367"/>
                  </a:lnTo>
                  <a:lnTo>
                    <a:pt x="78540" y="98553"/>
                  </a:lnTo>
                  <a:lnTo>
                    <a:pt x="80222" y="102085"/>
                  </a:lnTo>
                  <a:lnTo>
                    <a:pt x="81903" y="105617"/>
                  </a:lnTo>
                  <a:lnTo>
                    <a:pt x="83081" y="108980"/>
                  </a:lnTo>
                  <a:lnTo>
                    <a:pt x="83921" y="112848"/>
                  </a:lnTo>
                  <a:lnTo>
                    <a:pt x="84258" y="114698"/>
                  </a:lnTo>
                  <a:lnTo>
                    <a:pt x="84594" y="116716"/>
                  </a:lnTo>
                  <a:lnTo>
                    <a:pt x="84762" y="118735"/>
                  </a:lnTo>
                  <a:lnTo>
                    <a:pt x="84762" y="120753"/>
                  </a:lnTo>
                  <a:lnTo>
                    <a:pt x="84594" y="122771"/>
                  </a:lnTo>
                  <a:lnTo>
                    <a:pt x="84426" y="124621"/>
                  </a:lnTo>
                  <a:lnTo>
                    <a:pt x="83921" y="126471"/>
                  </a:lnTo>
                  <a:lnTo>
                    <a:pt x="83249" y="128153"/>
                  </a:lnTo>
                  <a:lnTo>
                    <a:pt x="82408" y="129834"/>
                  </a:lnTo>
                  <a:lnTo>
                    <a:pt x="81231" y="131348"/>
                  </a:lnTo>
                  <a:lnTo>
                    <a:pt x="79885" y="132693"/>
                  </a:lnTo>
                  <a:lnTo>
                    <a:pt x="78372" y="133702"/>
                  </a:lnTo>
                  <a:lnTo>
                    <a:pt x="78372" y="133702"/>
                  </a:lnTo>
                  <a:lnTo>
                    <a:pt x="97039" y="122771"/>
                  </a:lnTo>
                  <a:lnTo>
                    <a:pt x="99394" y="121425"/>
                  </a:lnTo>
                  <a:lnTo>
                    <a:pt x="101244" y="119744"/>
                  </a:lnTo>
                  <a:lnTo>
                    <a:pt x="102757" y="117894"/>
                  </a:lnTo>
                  <a:lnTo>
                    <a:pt x="104103" y="116044"/>
                  </a:lnTo>
                  <a:lnTo>
                    <a:pt x="104944" y="113857"/>
                  </a:lnTo>
                  <a:lnTo>
                    <a:pt x="105616" y="111671"/>
                  </a:lnTo>
                  <a:lnTo>
                    <a:pt x="105953" y="109148"/>
                  </a:lnTo>
                  <a:lnTo>
                    <a:pt x="105953" y="106458"/>
                  </a:lnTo>
                  <a:lnTo>
                    <a:pt x="105616" y="102758"/>
                  </a:lnTo>
                  <a:lnTo>
                    <a:pt x="104944" y="99226"/>
                  </a:lnTo>
                  <a:lnTo>
                    <a:pt x="104103" y="95862"/>
                  </a:lnTo>
                  <a:lnTo>
                    <a:pt x="102757" y="92499"/>
                  </a:lnTo>
                  <a:lnTo>
                    <a:pt x="101244" y="88967"/>
                  </a:lnTo>
                  <a:lnTo>
                    <a:pt x="99394" y="85435"/>
                  </a:lnTo>
                  <a:lnTo>
                    <a:pt x="98048" y="83585"/>
                  </a:lnTo>
                  <a:lnTo>
                    <a:pt x="96535" y="81735"/>
                  </a:lnTo>
                  <a:lnTo>
                    <a:pt x="95189" y="79717"/>
                  </a:lnTo>
                  <a:lnTo>
                    <a:pt x="94685" y="78708"/>
                  </a:lnTo>
                  <a:lnTo>
                    <a:pt x="94348" y="77867"/>
                  </a:lnTo>
                  <a:lnTo>
                    <a:pt x="93844" y="75681"/>
                  </a:lnTo>
                  <a:lnTo>
                    <a:pt x="93676" y="73495"/>
                  </a:lnTo>
                  <a:lnTo>
                    <a:pt x="93508" y="71308"/>
                  </a:lnTo>
                  <a:lnTo>
                    <a:pt x="93339" y="69122"/>
                  </a:lnTo>
                  <a:lnTo>
                    <a:pt x="92667" y="66767"/>
                  </a:lnTo>
                  <a:lnTo>
                    <a:pt x="91994" y="64413"/>
                  </a:lnTo>
                  <a:lnTo>
                    <a:pt x="91153" y="62227"/>
                  </a:lnTo>
                  <a:lnTo>
                    <a:pt x="90312" y="60040"/>
                  </a:lnTo>
                  <a:lnTo>
                    <a:pt x="89135" y="57686"/>
                  </a:lnTo>
                  <a:lnTo>
                    <a:pt x="87958" y="55500"/>
                  </a:lnTo>
                  <a:lnTo>
                    <a:pt x="86780" y="53313"/>
                  </a:lnTo>
                  <a:lnTo>
                    <a:pt x="85435" y="51127"/>
                  </a:lnTo>
                  <a:lnTo>
                    <a:pt x="83921" y="49109"/>
                  </a:lnTo>
                  <a:lnTo>
                    <a:pt x="82408" y="47091"/>
                  </a:lnTo>
                  <a:lnTo>
                    <a:pt x="80726" y="45073"/>
                  </a:lnTo>
                  <a:lnTo>
                    <a:pt x="79044" y="43223"/>
                  </a:lnTo>
                  <a:lnTo>
                    <a:pt x="77363" y="41709"/>
                  </a:lnTo>
                  <a:lnTo>
                    <a:pt x="75681" y="40195"/>
                  </a:lnTo>
                  <a:lnTo>
                    <a:pt x="73999" y="39018"/>
                  </a:lnTo>
                  <a:lnTo>
                    <a:pt x="72317" y="37841"/>
                  </a:lnTo>
                  <a:lnTo>
                    <a:pt x="70467" y="36664"/>
                  </a:lnTo>
                  <a:lnTo>
                    <a:pt x="68449" y="35655"/>
                  </a:lnTo>
                  <a:lnTo>
                    <a:pt x="64413" y="33973"/>
                  </a:lnTo>
                  <a:lnTo>
                    <a:pt x="63404" y="33468"/>
                  </a:lnTo>
                  <a:lnTo>
                    <a:pt x="62731" y="32964"/>
                  </a:lnTo>
                  <a:lnTo>
                    <a:pt x="62395" y="32291"/>
                  </a:lnTo>
                  <a:lnTo>
                    <a:pt x="61890" y="31114"/>
                  </a:lnTo>
                  <a:lnTo>
                    <a:pt x="59872" y="26741"/>
                  </a:lnTo>
                  <a:lnTo>
                    <a:pt x="57686" y="22537"/>
                  </a:lnTo>
                  <a:lnTo>
                    <a:pt x="55163" y="18500"/>
                  </a:lnTo>
                  <a:lnTo>
                    <a:pt x="52640" y="15137"/>
                  </a:lnTo>
                  <a:lnTo>
                    <a:pt x="49950" y="11941"/>
                  </a:lnTo>
                  <a:lnTo>
                    <a:pt x="46922" y="8746"/>
                  </a:lnTo>
                  <a:lnTo>
                    <a:pt x="45241" y="7232"/>
                  </a:lnTo>
                  <a:lnTo>
                    <a:pt x="43391" y="5887"/>
                  </a:lnTo>
                  <a:lnTo>
                    <a:pt x="41709" y="4542"/>
                  </a:lnTo>
                  <a:lnTo>
                    <a:pt x="39859" y="3364"/>
                  </a:lnTo>
                  <a:lnTo>
                    <a:pt x="37841" y="2355"/>
                  </a:lnTo>
                  <a:lnTo>
                    <a:pt x="35991" y="1514"/>
                  </a:lnTo>
                  <a:lnTo>
                    <a:pt x="33973" y="842"/>
                  </a:lnTo>
                  <a:lnTo>
                    <a:pt x="31955" y="337"/>
                  </a:lnTo>
                  <a:lnTo>
                    <a:pt x="29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0;p21">
              <a:extLst>
                <a:ext uri="{FF2B5EF4-FFF2-40B4-BE49-F238E27FC236}">
                  <a16:creationId xmlns:a16="http://schemas.microsoft.com/office/drawing/2014/main" id="{53CBA5AA-8906-9E92-30DD-0A7A3C19450A}"/>
                </a:ext>
              </a:extLst>
            </p:cNvPr>
            <p:cNvSpPr/>
            <p:nvPr/>
          </p:nvSpPr>
          <p:spPr>
            <a:xfrm>
              <a:off x="479132" y="2727858"/>
              <a:ext cx="1699878" cy="2004213"/>
            </a:xfrm>
            <a:custGeom>
              <a:avLst/>
              <a:gdLst/>
              <a:ahLst/>
              <a:cxnLst/>
              <a:rect l="l" t="t" r="r" b="b"/>
              <a:pathLst>
                <a:path w="104271" h="122939" extrusionOk="0">
                  <a:moveTo>
                    <a:pt x="25563" y="1"/>
                  </a:moveTo>
                  <a:lnTo>
                    <a:pt x="23377" y="337"/>
                  </a:lnTo>
                  <a:lnTo>
                    <a:pt x="21359" y="842"/>
                  </a:lnTo>
                  <a:lnTo>
                    <a:pt x="19509" y="1683"/>
                  </a:lnTo>
                  <a:lnTo>
                    <a:pt x="17827" y="2860"/>
                  </a:lnTo>
                  <a:lnTo>
                    <a:pt x="16314" y="4373"/>
                  </a:lnTo>
                  <a:lnTo>
                    <a:pt x="15136" y="6055"/>
                  </a:lnTo>
                  <a:lnTo>
                    <a:pt x="13959" y="7905"/>
                  </a:lnTo>
                  <a:lnTo>
                    <a:pt x="13118" y="10260"/>
                  </a:lnTo>
                  <a:lnTo>
                    <a:pt x="12446" y="12614"/>
                  </a:lnTo>
                  <a:lnTo>
                    <a:pt x="12109" y="15305"/>
                  </a:lnTo>
                  <a:lnTo>
                    <a:pt x="11941" y="18332"/>
                  </a:lnTo>
                  <a:lnTo>
                    <a:pt x="12109" y="21696"/>
                  </a:lnTo>
                  <a:lnTo>
                    <a:pt x="12614" y="25059"/>
                  </a:lnTo>
                  <a:lnTo>
                    <a:pt x="13286" y="28591"/>
                  </a:lnTo>
                  <a:lnTo>
                    <a:pt x="14295" y="32123"/>
                  </a:lnTo>
                  <a:lnTo>
                    <a:pt x="12782" y="31955"/>
                  </a:lnTo>
                  <a:lnTo>
                    <a:pt x="11268" y="31955"/>
                  </a:lnTo>
                  <a:lnTo>
                    <a:pt x="9923" y="32123"/>
                  </a:lnTo>
                  <a:lnTo>
                    <a:pt x="8577" y="32459"/>
                  </a:lnTo>
                  <a:lnTo>
                    <a:pt x="7400" y="32964"/>
                  </a:lnTo>
                  <a:lnTo>
                    <a:pt x="6223" y="33468"/>
                  </a:lnTo>
                  <a:lnTo>
                    <a:pt x="5046" y="34309"/>
                  </a:lnTo>
                  <a:lnTo>
                    <a:pt x="4037" y="35318"/>
                  </a:lnTo>
                  <a:lnTo>
                    <a:pt x="3196" y="36327"/>
                  </a:lnTo>
                  <a:lnTo>
                    <a:pt x="2355" y="37504"/>
                  </a:lnTo>
                  <a:lnTo>
                    <a:pt x="1682" y="38850"/>
                  </a:lnTo>
                  <a:lnTo>
                    <a:pt x="1178" y="40195"/>
                  </a:lnTo>
                  <a:lnTo>
                    <a:pt x="673" y="41877"/>
                  </a:lnTo>
                  <a:lnTo>
                    <a:pt x="337" y="43559"/>
                  </a:lnTo>
                  <a:lnTo>
                    <a:pt x="169" y="45409"/>
                  </a:lnTo>
                  <a:lnTo>
                    <a:pt x="0" y="47427"/>
                  </a:lnTo>
                  <a:lnTo>
                    <a:pt x="169" y="49950"/>
                  </a:lnTo>
                  <a:lnTo>
                    <a:pt x="505" y="52641"/>
                  </a:lnTo>
                  <a:lnTo>
                    <a:pt x="1009" y="55331"/>
                  </a:lnTo>
                  <a:lnTo>
                    <a:pt x="1850" y="58022"/>
                  </a:lnTo>
                  <a:lnTo>
                    <a:pt x="2691" y="60881"/>
                  </a:lnTo>
                  <a:lnTo>
                    <a:pt x="3700" y="63572"/>
                  </a:lnTo>
                  <a:lnTo>
                    <a:pt x="5046" y="66095"/>
                  </a:lnTo>
                  <a:lnTo>
                    <a:pt x="6391" y="68786"/>
                  </a:lnTo>
                  <a:lnTo>
                    <a:pt x="7905" y="71308"/>
                  </a:lnTo>
                  <a:lnTo>
                    <a:pt x="9587" y="73663"/>
                  </a:lnTo>
                  <a:lnTo>
                    <a:pt x="11436" y="76017"/>
                  </a:lnTo>
                  <a:lnTo>
                    <a:pt x="13286" y="78204"/>
                  </a:lnTo>
                  <a:lnTo>
                    <a:pt x="15305" y="80222"/>
                  </a:lnTo>
                  <a:lnTo>
                    <a:pt x="17491" y="81904"/>
                  </a:lnTo>
                  <a:lnTo>
                    <a:pt x="19509" y="83585"/>
                  </a:lnTo>
                  <a:lnTo>
                    <a:pt x="21863" y="85099"/>
                  </a:lnTo>
                  <a:lnTo>
                    <a:pt x="82239" y="119912"/>
                  </a:lnTo>
                  <a:lnTo>
                    <a:pt x="84594" y="121089"/>
                  </a:lnTo>
                  <a:lnTo>
                    <a:pt x="86780" y="121930"/>
                  </a:lnTo>
                  <a:lnTo>
                    <a:pt x="88798" y="122603"/>
                  </a:lnTo>
                  <a:lnTo>
                    <a:pt x="90816" y="122939"/>
                  </a:lnTo>
                  <a:lnTo>
                    <a:pt x="92666" y="122939"/>
                  </a:lnTo>
                  <a:lnTo>
                    <a:pt x="94516" y="122771"/>
                  </a:lnTo>
                  <a:lnTo>
                    <a:pt x="96198" y="122266"/>
                  </a:lnTo>
                  <a:lnTo>
                    <a:pt x="97711" y="121594"/>
                  </a:lnTo>
                  <a:lnTo>
                    <a:pt x="99225" y="120585"/>
                  </a:lnTo>
                  <a:lnTo>
                    <a:pt x="100402" y="119407"/>
                  </a:lnTo>
                  <a:lnTo>
                    <a:pt x="101580" y="117894"/>
                  </a:lnTo>
                  <a:lnTo>
                    <a:pt x="102420" y="116212"/>
                  </a:lnTo>
                  <a:lnTo>
                    <a:pt x="103261" y="114362"/>
                  </a:lnTo>
                  <a:lnTo>
                    <a:pt x="103766" y="112344"/>
                  </a:lnTo>
                  <a:lnTo>
                    <a:pt x="104102" y="109989"/>
                  </a:lnTo>
                  <a:lnTo>
                    <a:pt x="104270" y="107467"/>
                  </a:lnTo>
                  <a:lnTo>
                    <a:pt x="104102" y="105617"/>
                  </a:lnTo>
                  <a:lnTo>
                    <a:pt x="103934" y="103767"/>
                  </a:lnTo>
                  <a:lnTo>
                    <a:pt x="103429" y="100067"/>
                  </a:lnTo>
                  <a:lnTo>
                    <a:pt x="102420" y="96199"/>
                  </a:lnTo>
                  <a:lnTo>
                    <a:pt x="100907" y="92331"/>
                  </a:lnTo>
                  <a:lnTo>
                    <a:pt x="99225" y="88631"/>
                  </a:lnTo>
                  <a:lnTo>
                    <a:pt x="97207" y="85099"/>
                  </a:lnTo>
                  <a:lnTo>
                    <a:pt x="95021" y="81567"/>
                  </a:lnTo>
                  <a:lnTo>
                    <a:pt x="92498" y="78372"/>
                  </a:lnTo>
                  <a:lnTo>
                    <a:pt x="92498" y="77867"/>
                  </a:lnTo>
                  <a:lnTo>
                    <a:pt x="92330" y="74840"/>
                  </a:lnTo>
                  <a:lnTo>
                    <a:pt x="91993" y="71981"/>
                  </a:lnTo>
                  <a:lnTo>
                    <a:pt x="91489" y="68954"/>
                  </a:lnTo>
                  <a:lnTo>
                    <a:pt x="90648" y="66095"/>
                  </a:lnTo>
                  <a:lnTo>
                    <a:pt x="89639" y="63068"/>
                  </a:lnTo>
                  <a:lnTo>
                    <a:pt x="88462" y="60040"/>
                  </a:lnTo>
                  <a:lnTo>
                    <a:pt x="87116" y="57181"/>
                  </a:lnTo>
                  <a:lnTo>
                    <a:pt x="85603" y="54322"/>
                  </a:lnTo>
                  <a:lnTo>
                    <a:pt x="83921" y="51631"/>
                  </a:lnTo>
                  <a:lnTo>
                    <a:pt x="82071" y="48941"/>
                  </a:lnTo>
                  <a:lnTo>
                    <a:pt x="80053" y="46418"/>
                  </a:lnTo>
                  <a:lnTo>
                    <a:pt x="78035" y="44063"/>
                  </a:lnTo>
                  <a:lnTo>
                    <a:pt x="75848" y="41877"/>
                  </a:lnTo>
                  <a:lnTo>
                    <a:pt x="73494" y="40027"/>
                  </a:lnTo>
                  <a:lnTo>
                    <a:pt x="71139" y="38177"/>
                  </a:lnTo>
                  <a:lnTo>
                    <a:pt x="68785" y="36664"/>
                  </a:lnTo>
                  <a:lnTo>
                    <a:pt x="66767" y="35486"/>
                  </a:lnTo>
                  <a:lnTo>
                    <a:pt x="64749" y="34645"/>
                  </a:lnTo>
                  <a:lnTo>
                    <a:pt x="62899" y="34141"/>
                  </a:lnTo>
                  <a:lnTo>
                    <a:pt x="60881" y="33636"/>
                  </a:lnTo>
                  <a:lnTo>
                    <a:pt x="60040" y="31282"/>
                  </a:lnTo>
                  <a:lnTo>
                    <a:pt x="59199" y="29096"/>
                  </a:lnTo>
                  <a:lnTo>
                    <a:pt x="57013" y="24555"/>
                  </a:lnTo>
                  <a:lnTo>
                    <a:pt x="54490" y="20350"/>
                  </a:lnTo>
                  <a:lnTo>
                    <a:pt x="51631" y="16146"/>
                  </a:lnTo>
                  <a:lnTo>
                    <a:pt x="50117" y="14296"/>
                  </a:lnTo>
                  <a:lnTo>
                    <a:pt x="48604" y="12446"/>
                  </a:lnTo>
                  <a:lnTo>
                    <a:pt x="46922" y="10764"/>
                  </a:lnTo>
                  <a:lnTo>
                    <a:pt x="45072" y="9082"/>
                  </a:lnTo>
                  <a:lnTo>
                    <a:pt x="43390" y="7569"/>
                  </a:lnTo>
                  <a:lnTo>
                    <a:pt x="41540" y="6055"/>
                  </a:lnTo>
                  <a:lnTo>
                    <a:pt x="39690" y="4710"/>
                  </a:lnTo>
                  <a:lnTo>
                    <a:pt x="37840" y="3533"/>
                  </a:lnTo>
                  <a:lnTo>
                    <a:pt x="35149" y="2187"/>
                  </a:lnTo>
                  <a:lnTo>
                    <a:pt x="32627" y="1178"/>
                  </a:lnTo>
                  <a:lnTo>
                    <a:pt x="30104" y="505"/>
                  </a:lnTo>
                  <a:lnTo>
                    <a:pt x="27750" y="169"/>
                  </a:lnTo>
                  <a:lnTo>
                    <a:pt x="25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80D15E-2E65-42CC-075C-B34EEEFE8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46803"/>
              </p:ext>
            </p:extLst>
          </p:nvPr>
        </p:nvGraphicFramePr>
        <p:xfrm>
          <a:off x="2110740" y="1385249"/>
          <a:ext cx="6256020" cy="2647321"/>
        </p:xfrm>
        <a:graphic>
          <a:graphicData uri="http://schemas.openxmlformats.org/drawingml/2006/table">
            <a:tbl>
              <a:tblPr/>
              <a:tblGrid>
                <a:gridCol w="6256020">
                  <a:extLst>
                    <a:ext uri="{9D8B030D-6E8A-4147-A177-3AD203B41FA5}">
                      <a16:colId xmlns:a16="http://schemas.microsoft.com/office/drawing/2014/main" val="3480421479"/>
                    </a:ext>
                  </a:extLst>
                </a:gridCol>
              </a:tblGrid>
              <a:tr h="392196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דרישות פונקציונליות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056631"/>
                  </a:ext>
                </a:extLst>
              </a:tr>
              <a:tr h="686341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המערכת תאפשר למשתמש לחפש מונח הקשור ל-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AWS </a:t>
                      </a:r>
                      <a:b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ותציג תוצאות רלוונטיות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136209"/>
                  </a:ext>
                </a:extLst>
              </a:tr>
              <a:tr h="392196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המערכת תאפשר בתהליך החיפוש מיון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סינון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101486"/>
                  </a:ext>
                </a:extLst>
              </a:tr>
              <a:tr h="392196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המערכת תאפשר שמירת תוצאות חיפוש מועדפות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6137"/>
                  </a:ext>
                </a:extLst>
              </a:tr>
              <a:tr h="392196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המערכת תאפשר גישה למקור ושיתוף תוצאות החיפוש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005660"/>
                  </a:ext>
                </a:extLst>
              </a:tr>
              <a:tr h="392196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המערכת תאפשר הצגת נתונים סטטיסטיים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4475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E1BCB20-FA27-BD9E-ED15-CBCD721D218A}"/>
              </a:ext>
            </a:extLst>
          </p:cNvPr>
          <p:cNvSpPr txBox="1"/>
          <p:nvPr/>
        </p:nvSpPr>
        <p:spPr>
          <a:xfrm>
            <a:off x="7918792" y="1959725"/>
            <a:ext cx="39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✓</a:t>
            </a:r>
            <a:endParaRPr lang="en-IL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716C4-9ADC-AED7-8F8F-28F1F16273CE}"/>
              </a:ext>
            </a:extLst>
          </p:cNvPr>
          <p:cNvSpPr txBox="1"/>
          <p:nvPr/>
        </p:nvSpPr>
        <p:spPr>
          <a:xfrm>
            <a:off x="7971713" y="3673946"/>
            <a:ext cx="39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✓</a:t>
            </a:r>
            <a:endParaRPr lang="en-IL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400ED-9BBD-8143-8B37-B1CD84E643E7}"/>
              </a:ext>
            </a:extLst>
          </p:cNvPr>
          <p:cNvSpPr txBox="1"/>
          <p:nvPr/>
        </p:nvSpPr>
        <p:spPr>
          <a:xfrm>
            <a:off x="7958365" y="3254994"/>
            <a:ext cx="395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🗴</a:t>
            </a:r>
            <a:endParaRPr lang="en-IL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D6372-F888-74FA-8261-A4D09B6D7E9F}"/>
              </a:ext>
            </a:extLst>
          </p:cNvPr>
          <p:cNvSpPr txBox="1"/>
          <p:nvPr/>
        </p:nvSpPr>
        <p:spPr>
          <a:xfrm>
            <a:off x="7951691" y="2885662"/>
            <a:ext cx="395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🗴</a:t>
            </a:r>
            <a:endParaRPr lang="en-IL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84EF1-C17D-8299-16AB-AAC1E91C70D6}"/>
              </a:ext>
            </a:extLst>
          </p:cNvPr>
          <p:cNvSpPr txBox="1"/>
          <p:nvPr/>
        </p:nvSpPr>
        <p:spPr>
          <a:xfrm>
            <a:off x="7931372" y="2509717"/>
            <a:ext cx="39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rgbClr val="E6890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✓</a:t>
            </a:r>
            <a:endParaRPr lang="en-IL" b="1" dirty="0">
              <a:solidFill>
                <a:srgbClr val="E68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0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8582A82C-B191-2819-B580-0A6E2DF9F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4ACE7C-4336-F62D-BFF4-F51F7904E1D1}"/>
              </a:ext>
            </a:extLst>
          </p:cNvPr>
          <p:cNvSpPr txBox="1"/>
          <p:nvPr/>
        </p:nvSpPr>
        <p:spPr>
          <a:xfrm>
            <a:off x="6351267" y="637231"/>
            <a:ext cx="26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b="1" dirty="0"/>
              <a:t>דרישות לא פונקציונאליות</a:t>
            </a:r>
            <a:endParaRPr lang="en-US" sz="18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D41BF1-4979-BAB2-7A76-6F9BBEA6C8B6}"/>
              </a:ext>
            </a:extLst>
          </p:cNvPr>
          <p:cNvGrpSpPr/>
          <p:nvPr/>
        </p:nvGrpSpPr>
        <p:grpSpPr>
          <a:xfrm>
            <a:off x="8459240" y="234592"/>
            <a:ext cx="373800" cy="373800"/>
            <a:chOff x="2180360" y="4135809"/>
            <a:chExt cx="373800" cy="373800"/>
          </a:xfrm>
        </p:grpSpPr>
        <p:sp>
          <p:nvSpPr>
            <p:cNvPr id="15" name="Google Shape;152;p17">
              <a:extLst>
                <a:ext uri="{FF2B5EF4-FFF2-40B4-BE49-F238E27FC236}">
                  <a16:creationId xmlns:a16="http://schemas.microsoft.com/office/drawing/2014/main" id="{BEB70D97-E34B-24FC-8936-B66A73E19421}"/>
                </a:ext>
              </a:extLst>
            </p:cNvPr>
            <p:cNvSpPr/>
            <p:nvPr/>
          </p:nvSpPr>
          <p:spPr>
            <a:xfrm>
              <a:off x="2180360" y="4135809"/>
              <a:ext cx="373800" cy="3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53;p17">
              <a:extLst>
                <a:ext uri="{FF2B5EF4-FFF2-40B4-BE49-F238E27FC236}">
                  <a16:creationId xmlns:a16="http://schemas.microsoft.com/office/drawing/2014/main" id="{1C1AD076-0E5E-1D93-11F9-F88518C686AF}"/>
                </a:ext>
              </a:extLst>
            </p:cNvPr>
            <p:cNvSpPr txBox="1"/>
            <p:nvPr/>
          </p:nvSpPr>
          <p:spPr>
            <a:xfrm>
              <a:off x="2216510" y="4183359"/>
              <a:ext cx="301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Google Shape;361;p21">
            <a:extLst>
              <a:ext uri="{FF2B5EF4-FFF2-40B4-BE49-F238E27FC236}">
                <a16:creationId xmlns:a16="http://schemas.microsoft.com/office/drawing/2014/main" id="{BEADC92C-4E5F-AC63-8D35-9113768B8E2C}"/>
              </a:ext>
            </a:extLst>
          </p:cNvPr>
          <p:cNvSpPr/>
          <p:nvPr/>
        </p:nvSpPr>
        <p:spPr>
          <a:xfrm flipH="1">
            <a:off x="-2299173" y="2414340"/>
            <a:ext cx="4598345" cy="5458320"/>
          </a:xfrm>
          <a:prstGeom prst="pie">
            <a:avLst>
              <a:gd name="adj1" fmla="val 10796357"/>
              <a:gd name="adj2" fmla="val 1620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58;p21">
            <a:extLst>
              <a:ext uri="{FF2B5EF4-FFF2-40B4-BE49-F238E27FC236}">
                <a16:creationId xmlns:a16="http://schemas.microsoft.com/office/drawing/2014/main" id="{4E5F5339-1F06-5835-8FB9-261D55709C92}"/>
              </a:ext>
            </a:extLst>
          </p:cNvPr>
          <p:cNvGrpSpPr/>
          <p:nvPr/>
        </p:nvGrpSpPr>
        <p:grpSpPr>
          <a:xfrm>
            <a:off x="197236" y="3278383"/>
            <a:ext cx="1531629" cy="1681547"/>
            <a:chOff x="479132" y="2527712"/>
            <a:chExt cx="2045328" cy="2204359"/>
          </a:xfrm>
        </p:grpSpPr>
        <p:sp>
          <p:nvSpPr>
            <p:cNvPr id="6" name="Google Shape;459;p21">
              <a:extLst>
                <a:ext uri="{FF2B5EF4-FFF2-40B4-BE49-F238E27FC236}">
                  <a16:creationId xmlns:a16="http://schemas.microsoft.com/office/drawing/2014/main" id="{8E2CA679-D0C0-8A2F-C9D2-12CC8878ED57}"/>
                </a:ext>
              </a:extLst>
            </p:cNvPr>
            <p:cNvSpPr/>
            <p:nvPr/>
          </p:nvSpPr>
          <p:spPr>
            <a:xfrm>
              <a:off x="797161" y="2527712"/>
              <a:ext cx="1727299" cy="2179693"/>
            </a:xfrm>
            <a:custGeom>
              <a:avLst/>
              <a:gdLst/>
              <a:ahLst/>
              <a:cxnLst/>
              <a:rect l="l" t="t" r="r" b="b"/>
              <a:pathLst>
                <a:path w="105953" h="133703" extrusionOk="0">
                  <a:moveTo>
                    <a:pt x="1795" y="13088"/>
                  </a:moveTo>
                  <a:lnTo>
                    <a:pt x="1683" y="13119"/>
                  </a:lnTo>
                  <a:lnTo>
                    <a:pt x="1" y="14128"/>
                  </a:lnTo>
                  <a:lnTo>
                    <a:pt x="1795" y="13088"/>
                  </a:lnTo>
                  <a:close/>
                  <a:moveTo>
                    <a:pt x="27750" y="1"/>
                  </a:moveTo>
                  <a:lnTo>
                    <a:pt x="25900" y="169"/>
                  </a:lnTo>
                  <a:lnTo>
                    <a:pt x="24219" y="505"/>
                  </a:lnTo>
                  <a:lnTo>
                    <a:pt x="22537" y="1178"/>
                  </a:lnTo>
                  <a:lnTo>
                    <a:pt x="20855" y="1851"/>
                  </a:lnTo>
                  <a:lnTo>
                    <a:pt x="17828" y="3701"/>
                  </a:lnTo>
                  <a:lnTo>
                    <a:pt x="14801" y="5551"/>
                  </a:lnTo>
                  <a:lnTo>
                    <a:pt x="1795" y="13088"/>
                  </a:lnTo>
                  <a:lnTo>
                    <a:pt x="1795" y="13088"/>
                  </a:lnTo>
                  <a:lnTo>
                    <a:pt x="3533" y="12614"/>
                  </a:lnTo>
                  <a:lnTo>
                    <a:pt x="5383" y="12278"/>
                  </a:lnTo>
                  <a:lnTo>
                    <a:pt x="7233" y="12278"/>
                  </a:lnTo>
                  <a:lnTo>
                    <a:pt x="9251" y="12446"/>
                  </a:lnTo>
                  <a:lnTo>
                    <a:pt x="11101" y="12782"/>
                  </a:lnTo>
                  <a:lnTo>
                    <a:pt x="12951" y="13287"/>
                  </a:lnTo>
                  <a:lnTo>
                    <a:pt x="14801" y="13960"/>
                  </a:lnTo>
                  <a:lnTo>
                    <a:pt x="16651" y="14800"/>
                  </a:lnTo>
                  <a:lnTo>
                    <a:pt x="18332" y="15810"/>
                  </a:lnTo>
                  <a:lnTo>
                    <a:pt x="20014" y="16987"/>
                  </a:lnTo>
                  <a:lnTo>
                    <a:pt x="21696" y="17996"/>
                  </a:lnTo>
                  <a:lnTo>
                    <a:pt x="24723" y="20518"/>
                  </a:lnTo>
                  <a:lnTo>
                    <a:pt x="27414" y="23041"/>
                  </a:lnTo>
                  <a:lnTo>
                    <a:pt x="29096" y="24723"/>
                  </a:lnTo>
                  <a:lnTo>
                    <a:pt x="30609" y="26573"/>
                  </a:lnTo>
                  <a:lnTo>
                    <a:pt x="32123" y="28591"/>
                  </a:lnTo>
                  <a:lnTo>
                    <a:pt x="33636" y="30441"/>
                  </a:lnTo>
                  <a:lnTo>
                    <a:pt x="36327" y="34645"/>
                  </a:lnTo>
                  <a:lnTo>
                    <a:pt x="38514" y="38850"/>
                  </a:lnTo>
                  <a:lnTo>
                    <a:pt x="39186" y="40532"/>
                  </a:lnTo>
                  <a:lnTo>
                    <a:pt x="39859" y="42550"/>
                  </a:lnTo>
                  <a:lnTo>
                    <a:pt x="40532" y="44568"/>
                  </a:lnTo>
                  <a:lnTo>
                    <a:pt x="41036" y="45409"/>
                  </a:lnTo>
                  <a:lnTo>
                    <a:pt x="41373" y="45913"/>
                  </a:lnTo>
                  <a:lnTo>
                    <a:pt x="41877" y="46250"/>
                  </a:lnTo>
                  <a:lnTo>
                    <a:pt x="42550" y="46586"/>
                  </a:lnTo>
                  <a:lnTo>
                    <a:pt x="44232" y="46922"/>
                  </a:lnTo>
                  <a:lnTo>
                    <a:pt x="45913" y="47427"/>
                  </a:lnTo>
                  <a:lnTo>
                    <a:pt x="47259" y="47932"/>
                  </a:lnTo>
                  <a:lnTo>
                    <a:pt x="49277" y="48941"/>
                  </a:lnTo>
                  <a:lnTo>
                    <a:pt x="51295" y="50118"/>
                  </a:lnTo>
                  <a:lnTo>
                    <a:pt x="53145" y="51463"/>
                  </a:lnTo>
                  <a:lnTo>
                    <a:pt x="54827" y="52809"/>
                  </a:lnTo>
                  <a:lnTo>
                    <a:pt x="56677" y="54322"/>
                  </a:lnTo>
                  <a:lnTo>
                    <a:pt x="58190" y="56004"/>
                  </a:lnTo>
                  <a:lnTo>
                    <a:pt x="59872" y="57686"/>
                  </a:lnTo>
                  <a:lnTo>
                    <a:pt x="61218" y="59368"/>
                  </a:lnTo>
                  <a:lnTo>
                    <a:pt x="62731" y="61218"/>
                  </a:lnTo>
                  <a:lnTo>
                    <a:pt x="64077" y="63236"/>
                  </a:lnTo>
                  <a:lnTo>
                    <a:pt x="66431" y="67104"/>
                  </a:lnTo>
                  <a:lnTo>
                    <a:pt x="68449" y="71308"/>
                  </a:lnTo>
                  <a:lnTo>
                    <a:pt x="70131" y="75345"/>
                  </a:lnTo>
                  <a:lnTo>
                    <a:pt x="70972" y="77531"/>
                  </a:lnTo>
                  <a:lnTo>
                    <a:pt x="71645" y="79717"/>
                  </a:lnTo>
                  <a:lnTo>
                    <a:pt x="72149" y="82072"/>
                  </a:lnTo>
                  <a:lnTo>
                    <a:pt x="72485" y="84258"/>
                  </a:lnTo>
                  <a:lnTo>
                    <a:pt x="72654" y="85772"/>
                  </a:lnTo>
                  <a:lnTo>
                    <a:pt x="72654" y="87453"/>
                  </a:lnTo>
                  <a:lnTo>
                    <a:pt x="72654" y="89303"/>
                  </a:lnTo>
                  <a:lnTo>
                    <a:pt x="72822" y="89976"/>
                  </a:lnTo>
                  <a:lnTo>
                    <a:pt x="72990" y="90649"/>
                  </a:lnTo>
                  <a:lnTo>
                    <a:pt x="73494" y="91490"/>
                  </a:lnTo>
                  <a:lnTo>
                    <a:pt x="74167" y="92499"/>
                  </a:lnTo>
                  <a:lnTo>
                    <a:pt x="75681" y="94181"/>
                  </a:lnTo>
                  <a:lnTo>
                    <a:pt x="77194" y="96367"/>
                  </a:lnTo>
                  <a:lnTo>
                    <a:pt x="78540" y="98553"/>
                  </a:lnTo>
                  <a:lnTo>
                    <a:pt x="80222" y="102085"/>
                  </a:lnTo>
                  <a:lnTo>
                    <a:pt x="81903" y="105617"/>
                  </a:lnTo>
                  <a:lnTo>
                    <a:pt x="83081" y="108980"/>
                  </a:lnTo>
                  <a:lnTo>
                    <a:pt x="83921" y="112848"/>
                  </a:lnTo>
                  <a:lnTo>
                    <a:pt x="84258" y="114698"/>
                  </a:lnTo>
                  <a:lnTo>
                    <a:pt x="84594" y="116716"/>
                  </a:lnTo>
                  <a:lnTo>
                    <a:pt x="84762" y="118735"/>
                  </a:lnTo>
                  <a:lnTo>
                    <a:pt x="84762" y="120753"/>
                  </a:lnTo>
                  <a:lnTo>
                    <a:pt x="84594" y="122771"/>
                  </a:lnTo>
                  <a:lnTo>
                    <a:pt x="84426" y="124621"/>
                  </a:lnTo>
                  <a:lnTo>
                    <a:pt x="83921" y="126471"/>
                  </a:lnTo>
                  <a:lnTo>
                    <a:pt x="83249" y="128153"/>
                  </a:lnTo>
                  <a:lnTo>
                    <a:pt x="82408" y="129834"/>
                  </a:lnTo>
                  <a:lnTo>
                    <a:pt x="81231" y="131348"/>
                  </a:lnTo>
                  <a:lnTo>
                    <a:pt x="79885" y="132693"/>
                  </a:lnTo>
                  <a:lnTo>
                    <a:pt x="78372" y="133702"/>
                  </a:lnTo>
                  <a:lnTo>
                    <a:pt x="78372" y="133702"/>
                  </a:lnTo>
                  <a:lnTo>
                    <a:pt x="97039" y="122771"/>
                  </a:lnTo>
                  <a:lnTo>
                    <a:pt x="99394" y="121425"/>
                  </a:lnTo>
                  <a:lnTo>
                    <a:pt x="101244" y="119744"/>
                  </a:lnTo>
                  <a:lnTo>
                    <a:pt x="102757" y="117894"/>
                  </a:lnTo>
                  <a:lnTo>
                    <a:pt x="104103" y="116044"/>
                  </a:lnTo>
                  <a:lnTo>
                    <a:pt x="104944" y="113857"/>
                  </a:lnTo>
                  <a:lnTo>
                    <a:pt x="105616" y="111671"/>
                  </a:lnTo>
                  <a:lnTo>
                    <a:pt x="105953" y="109148"/>
                  </a:lnTo>
                  <a:lnTo>
                    <a:pt x="105953" y="106458"/>
                  </a:lnTo>
                  <a:lnTo>
                    <a:pt x="105616" y="102758"/>
                  </a:lnTo>
                  <a:lnTo>
                    <a:pt x="104944" y="99226"/>
                  </a:lnTo>
                  <a:lnTo>
                    <a:pt x="104103" y="95862"/>
                  </a:lnTo>
                  <a:lnTo>
                    <a:pt x="102757" y="92499"/>
                  </a:lnTo>
                  <a:lnTo>
                    <a:pt x="101244" y="88967"/>
                  </a:lnTo>
                  <a:lnTo>
                    <a:pt x="99394" y="85435"/>
                  </a:lnTo>
                  <a:lnTo>
                    <a:pt x="98048" y="83585"/>
                  </a:lnTo>
                  <a:lnTo>
                    <a:pt x="96535" y="81735"/>
                  </a:lnTo>
                  <a:lnTo>
                    <a:pt x="95189" y="79717"/>
                  </a:lnTo>
                  <a:lnTo>
                    <a:pt x="94685" y="78708"/>
                  </a:lnTo>
                  <a:lnTo>
                    <a:pt x="94348" y="77867"/>
                  </a:lnTo>
                  <a:lnTo>
                    <a:pt x="93844" y="75681"/>
                  </a:lnTo>
                  <a:lnTo>
                    <a:pt x="93676" y="73495"/>
                  </a:lnTo>
                  <a:lnTo>
                    <a:pt x="93508" y="71308"/>
                  </a:lnTo>
                  <a:lnTo>
                    <a:pt x="93339" y="69122"/>
                  </a:lnTo>
                  <a:lnTo>
                    <a:pt x="92667" y="66767"/>
                  </a:lnTo>
                  <a:lnTo>
                    <a:pt x="91994" y="64413"/>
                  </a:lnTo>
                  <a:lnTo>
                    <a:pt x="91153" y="62227"/>
                  </a:lnTo>
                  <a:lnTo>
                    <a:pt x="90312" y="60040"/>
                  </a:lnTo>
                  <a:lnTo>
                    <a:pt x="89135" y="57686"/>
                  </a:lnTo>
                  <a:lnTo>
                    <a:pt x="87958" y="55500"/>
                  </a:lnTo>
                  <a:lnTo>
                    <a:pt x="86780" y="53313"/>
                  </a:lnTo>
                  <a:lnTo>
                    <a:pt x="85435" y="51127"/>
                  </a:lnTo>
                  <a:lnTo>
                    <a:pt x="83921" y="49109"/>
                  </a:lnTo>
                  <a:lnTo>
                    <a:pt x="82408" y="47091"/>
                  </a:lnTo>
                  <a:lnTo>
                    <a:pt x="80726" y="45073"/>
                  </a:lnTo>
                  <a:lnTo>
                    <a:pt x="79044" y="43223"/>
                  </a:lnTo>
                  <a:lnTo>
                    <a:pt x="77363" y="41709"/>
                  </a:lnTo>
                  <a:lnTo>
                    <a:pt x="75681" y="40195"/>
                  </a:lnTo>
                  <a:lnTo>
                    <a:pt x="73999" y="39018"/>
                  </a:lnTo>
                  <a:lnTo>
                    <a:pt x="72317" y="37841"/>
                  </a:lnTo>
                  <a:lnTo>
                    <a:pt x="70467" y="36664"/>
                  </a:lnTo>
                  <a:lnTo>
                    <a:pt x="68449" y="35655"/>
                  </a:lnTo>
                  <a:lnTo>
                    <a:pt x="64413" y="33973"/>
                  </a:lnTo>
                  <a:lnTo>
                    <a:pt x="63404" y="33468"/>
                  </a:lnTo>
                  <a:lnTo>
                    <a:pt x="62731" y="32964"/>
                  </a:lnTo>
                  <a:lnTo>
                    <a:pt x="62395" y="32291"/>
                  </a:lnTo>
                  <a:lnTo>
                    <a:pt x="61890" y="31114"/>
                  </a:lnTo>
                  <a:lnTo>
                    <a:pt x="59872" y="26741"/>
                  </a:lnTo>
                  <a:lnTo>
                    <a:pt x="57686" y="22537"/>
                  </a:lnTo>
                  <a:lnTo>
                    <a:pt x="55163" y="18500"/>
                  </a:lnTo>
                  <a:lnTo>
                    <a:pt x="52640" y="15137"/>
                  </a:lnTo>
                  <a:lnTo>
                    <a:pt x="49950" y="11941"/>
                  </a:lnTo>
                  <a:lnTo>
                    <a:pt x="46922" y="8746"/>
                  </a:lnTo>
                  <a:lnTo>
                    <a:pt x="45241" y="7232"/>
                  </a:lnTo>
                  <a:lnTo>
                    <a:pt x="43391" y="5887"/>
                  </a:lnTo>
                  <a:lnTo>
                    <a:pt x="41709" y="4542"/>
                  </a:lnTo>
                  <a:lnTo>
                    <a:pt x="39859" y="3364"/>
                  </a:lnTo>
                  <a:lnTo>
                    <a:pt x="37841" y="2355"/>
                  </a:lnTo>
                  <a:lnTo>
                    <a:pt x="35991" y="1514"/>
                  </a:lnTo>
                  <a:lnTo>
                    <a:pt x="33973" y="842"/>
                  </a:lnTo>
                  <a:lnTo>
                    <a:pt x="31955" y="337"/>
                  </a:lnTo>
                  <a:lnTo>
                    <a:pt x="29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0;p21">
              <a:extLst>
                <a:ext uri="{FF2B5EF4-FFF2-40B4-BE49-F238E27FC236}">
                  <a16:creationId xmlns:a16="http://schemas.microsoft.com/office/drawing/2014/main" id="{DA6672E9-3270-96D4-A26B-9BC7BA9A85F4}"/>
                </a:ext>
              </a:extLst>
            </p:cNvPr>
            <p:cNvSpPr/>
            <p:nvPr/>
          </p:nvSpPr>
          <p:spPr>
            <a:xfrm>
              <a:off x="479132" y="2727858"/>
              <a:ext cx="1699878" cy="2004213"/>
            </a:xfrm>
            <a:custGeom>
              <a:avLst/>
              <a:gdLst/>
              <a:ahLst/>
              <a:cxnLst/>
              <a:rect l="l" t="t" r="r" b="b"/>
              <a:pathLst>
                <a:path w="104271" h="122939" extrusionOk="0">
                  <a:moveTo>
                    <a:pt x="25563" y="1"/>
                  </a:moveTo>
                  <a:lnTo>
                    <a:pt x="23377" y="337"/>
                  </a:lnTo>
                  <a:lnTo>
                    <a:pt x="21359" y="842"/>
                  </a:lnTo>
                  <a:lnTo>
                    <a:pt x="19509" y="1683"/>
                  </a:lnTo>
                  <a:lnTo>
                    <a:pt x="17827" y="2860"/>
                  </a:lnTo>
                  <a:lnTo>
                    <a:pt x="16314" y="4373"/>
                  </a:lnTo>
                  <a:lnTo>
                    <a:pt x="15136" y="6055"/>
                  </a:lnTo>
                  <a:lnTo>
                    <a:pt x="13959" y="7905"/>
                  </a:lnTo>
                  <a:lnTo>
                    <a:pt x="13118" y="10260"/>
                  </a:lnTo>
                  <a:lnTo>
                    <a:pt x="12446" y="12614"/>
                  </a:lnTo>
                  <a:lnTo>
                    <a:pt x="12109" y="15305"/>
                  </a:lnTo>
                  <a:lnTo>
                    <a:pt x="11941" y="18332"/>
                  </a:lnTo>
                  <a:lnTo>
                    <a:pt x="12109" y="21696"/>
                  </a:lnTo>
                  <a:lnTo>
                    <a:pt x="12614" y="25059"/>
                  </a:lnTo>
                  <a:lnTo>
                    <a:pt x="13286" y="28591"/>
                  </a:lnTo>
                  <a:lnTo>
                    <a:pt x="14295" y="32123"/>
                  </a:lnTo>
                  <a:lnTo>
                    <a:pt x="12782" y="31955"/>
                  </a:lnTo>
                  <a:lnTo>
                    <a:pt x="11268" y="31955"/>
                  </a:lnTo>
                  <a:lnTo>
                    <a:pt x="9923" y="32123"/>
                  </a:lnTo>
                  <a:lnTo>
                    <a:pt x="8577" y="32459"/>
                  </a:lnTo>
                  <a:lnTo>
                    <a:pt x="7400" y="32964"/>
                  </a:lnTo>
                  <a:lnTo>
                    <a:pt x="6223" y="33468"/>
                  </a:lnTo>
                  <a:lnTo>
                    <a:pt x="5046" y="34309"/>
                  </a:lnTo>
                  <a:lnTo>
                    <a:pt x="4037" y="35318"/>
                  </a:lnTo>
                  <a:lnTo>
                    <a:pt x="3196" y="36327"/>
                  </a:lnTo>
                  <a:lnTo>
                    <a:pt x="2355" y="37504"/>
                  </a:lnTo>
                  <a:lnTo>
                    <a:pt x="1682" y="38850"/>
                  </a:lnTo>
                  <a:lnTo>
                    <a:pt x="1178" y="40195"/>
                  </a:lnTo>
                  <a:lnTo>
                    <a:pt x="673" y="41877"/>
                  </a:lnTo>
                  <a:lnTo>
                    <a:pt x="337" y="43559"/>
                  </a:lnTo>
                  <a:lnTo>
                    <a:pt x="169" y="45409"/>
                  </a:lnTo>
                  <a:lnTo>
                    <a:pt x="0" y="47427"/>
                  </a:lnTo>
                  <a:lnTo>
                    <a:pt x="169" y="49950"/>
                  </a:lnTo>
                  <a:lnTo>
                    <a:pt x="505" y="52641"/>
                  </a:lnTo>
                  <a:lnTo>
                    <a:pt x="1009" y="55331"/>
                  </a:lnTo>
                  <a:lnTo>
                    <a:pt x="1850" y="58022"/>
                  </a:lnTo>
                  <a:lnTo>
                    <a:pt x="2691" y="60881"/>
                  </a:lnTo>
                  <a:lnTo>
                    <a:pt x="3700" y="63572"/>
                  </a:lnTo>
                  <a:lnTo>
                    <a:pt x="5046" y="66095"/>
                  </a:lnTo>
                  <a:lnTo>
                    <a:pt x="6391" y="68786"/>
                  </a:lnTo>
                  <a:lnTo>
                    <a:pt x="7905" y="71308"/>
                  </a:lnTo>
                  <a:lnTo>
                    <a:pt x="9587" y="73663"/>
                  </a:lnTo>
                  <a:lnTo>
                    <a:pt x="11436" y="76017"/>
                  </a:lnTo>
                  <a:lnTo>
                    <a:pt x="13286" y="78204"/>
                  </a:lnTo>
                  <a:lnTo>
                    <a:pt x="15305" y="80222"/>
                  </a:lnTo>
                  <a:lnTo>
                    <a:pt x="17491" y="81904"/>
                  </a:lnTo>
                  <a:lnTo>
                    <a:pt x="19509" y="83585"/>
                  </a:lnTo>
                  <a:lnTo>
                    <a:pt x="21863" y="85099"/>
                  </a:lnTo>
                  <a:lnTo>
                    <a:pt x="82239" y="119912"/>
                  </a:lnTo>
                  <a:lnTo>
                    <a:pt x="84594" y="121089"/>
                  </a:lnTo>
                  <a:lnTo>
                    <a:pt x="86780" y="121930"/>
                  </a:lnTo>
                  <a:lnTo>
                    <a:pt x="88798" y="122603"/>
                  </a:lnTo>
                  <a:lnTo>
                    <a:pt x="90816" y="122939"/>
                  </a:lnTo>
                  <a:lnTo>
                    <a:pt x="92666" y="122939"/>
                  </a:lnTo>
                  <a:lnTo>
                    <a:pt x="94516" y="122771"/>
                  </a:lnTo>
                  <a:lnTo>
                    <a:pt x="96198" y="122266"/>
                  </a:lnTo>
                  <a:lnTo>
                    <a:pt x="97711" y="121594"/>
                  </a:lnTo>
                  <a:lnTo>
                    <a:pt x="99225" y="120585"/>
                  </a:lnTo>
                  <a:lnTo>
                    <a:pt x="100402" y="119407"/>
                  </a:lnTo>
                  <a:lnTo>
                    <a:pt x="101580" y="117894"/>
                  </a:lnTo>
                  <a:lnTo>
                    <a:pt x="102420" y="116212"/>
                  </a:lnTo>
                  <a:lnTo>
                    <a:pt x="103261" y="114362"/>
                  </a:lnTo>
                  <a:lnTo>
                    <a:pt x="103766" y="112344"/>
                  </a:lnTo>
                  <a:lnTo>
                    <a:pt x="104102" y="109989"/>
                  </a:lnTo>
                  <a:lnTo>
                    <a:pt x="104270" y="107467"/>
                  </a:lnTo>
                  <a:lnTo>
                    <a:pt x="104102" y="105617"/>
                  </a:lnTo>
                  <a:lnTo>
                    <a:pt x="103934" y="103767"/>
                  </a:lnTo>
                  <a:lnTo>
                    <a:pt x="103429" y="100067"/>
                  </a:lnTo>
                  <a:lnTo>
                    <a:pt x="102420" y="96199"/>
                  </a:lnTo>
                  <a:lnTo>
                    <a:pt x="100907" y="92331"/>
                  </a:lnTo>
                  <a:lnTo>
                    <a:pt x="99225" y="88631"/>
                  </a:lnTo>
                  <a:lnTo>
                    <a:pt x="97207" y="85099"/>
                  </a:lnTo>
                  <a:lnTo>
                    <a:pt x="95021" y="81567"/>
                  </a:lnTo>
                  <a:lnTo>
                    <a:pt x="92498" y="78372"/>
                  </a:lnTo>
                  <a:lnTo>
                    <a:pt x="92498" y="77867"/>
                  </a:lnTo>
                  <a:lnTo>
                    <a:pt x="92330" y="74840"/>
                  </a:lnTo>
                  <a:lnTo>
                    <a:pt x="91993" y="71981"/>
                  </a:lnTo>
                  <a:lnTo>
                    <a:pt x="91489" y="68954"/>
                  </a:lnTo>
                  <a:lnTo>
                    <a:pt x="90648" y="66095"/>
                  </a:lnTo>
                  <a:lnTo>
                    <a:pt x="89639" y="63068"/>
                  </a:lnTo>
                  <a:lnTo>
                    <a:pt x="88462" y="60040"/>
                  </a:lnTo>
                  <a:lnTo>
                    <a:pt x="87116" y="57181"/>
                  </a:lnTo>
                  <a:lnTo>
                    <a:pt x="85603" y="54322"/>
                  </a:lnTo>
                  <a:lnTo>
                    <a:pt x="83921" y="51631"/>
                  </a:lnTo>
                  <a:lnTo>
                    <a:pt x="82071" y="48941"/>
                  </a:lnTo>
                  <a:lnTo>
                    <a:pt x="80053" y="46418"/>
                  </a:lnTo>
                  <a:lnTo>
                    <a:pt x="78035" y="44063"/>
                  </a:lnTo>
                  <a:lnTo>
                    <a:pt x="75848" y="41877"/>
                  </a:lnTo>
                  <a:lnTo>
                    <a:pt x="73494" y="40027"/>
                  </a:lnTo>
                  <a:lnTo>
                    <a:pt x="71139" y="38177"/>
                  </a:lnTo>
                  <a:lnTo>
                    <a:pt x="68785" y="36664"/>
                  </a:lnTo>
                  <a:lnTo>
                    <a:pt x="66767" y="35486"/>
                  </a:lnTo>
                  <a:lnTo>
                    <a:pt x="64749" y="34645"/>
                  </a:lnTo>
                  <a:lnTo>
                    <a:pt x="62899" y="34141"/>
                  </a:lnTo>
                  <a:lnTo>
                    <a:pt x="60881" y="33636"/>
                  </a:lnTo>
                  <a:lnTo>
                    <a:pt x="60040" y="31282"/>
                  </a:lnTo>
                  <a:lnTo>
                    <a:pt x="59199" y="29096"/>
                  </a:lnTo>
                  <a:lnTo>
                    <a:pt x="57013" y="24555"/>
                  </a:lnTo>
                  <a:lnTo>
                    <a:pt x="54490" y="20350"/>
                  </a:lnTo>
                  <a:lnTo>
                    <a:pt x="51631" y="16146"/>
                  </a:lnTo>
                  <a:lnTo>
                    <a:pt x="50117" y="14296"/>
                  </a:lnTo>
                  <a:lnTo>
                    <a:pt x="48604" y="12446"/>
                  </a:lnTo>
                  <a:lnTo>
                    <a:pt x="46922" y="10764"/>
                  </a:lnTo>
                  <a:lnTo>
                    <a:pt x="45072" y="9082"/>
                  </a:lnTo>
                  <a:lnTo>
                    <a:pt x="43390" y="7569"/>
                  </a:lnTo>
                  <a:lnTo>
                    <a:pt x="41540" y="6055"/>
                  </a:lnTo>
                  <a:lnTo>
                    <a:pt x="39690" y="4710"/>
                  </a:lnTo>
                  <a:lnTo>
                    <a:pt x="37840" y="3533"/>
                  </a:lnTo>
                  <a:lnTo>
                    <a:pt x="35149" y="2187"/>
                  </a:lnTo>
                  <a:lnTo>
                    <a:pt x="32627" y="1178"/>
                  </a:lnTo>
                  <a:lnTo>
                    <a:pt x="30104" y="505"/>
                  </a:lnTo>
                  <a:lnTo>
                    <a:pt x="27750" y="169"/>
                  </a:lnTo>
                  <a:lnTo>
                    <a:pt x="25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2F785DF-9A82-A0C9-7878-42766F3C7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4289"/>
              </p:ext>
            </p:extLst>
          </p:nvPr>
        </p:nvGraphicFramePr>
        <p:xfrm>
          <a:off x="1708331" y="1357988"/>
          <a:ext cx="7000279" cy="3017520"/>
        </p:xfrm>
        <a:graphic>
          <a:graphicData uri="http://schemas.openxmlformats.org/drawingml/2006/table">
            <a:tbl>
              <a:tblPr/>
              <a:tblGrid>
                <a:gridCol w="2116998">
                  <a:extLst>
                    <a:ext uri="{9D8B030D-6E8A-4147-A177-3AD203B41FA5}">
                      <a16:colId xmlns:a16="http://schemas.microsoft.com/office/drawing/2014/main" val="909022154"/>
                    </a:ext>
                  </a:extLst>
                </a:gridCol>
                <a:gridCol w="4883281">
                  <a:extLst>
                    <a:ext uri="{9D8B030D-6E8A-4147-A177-3AD203B41FA5}">
                      <a16:colId xmlns:a16="http://schemas.microsoft.com/office/drawing/2014/main" val="828617891"/>
                    </a:ext>
                  </a:extLst>
                </a:gridCol>
              </a:tblGrid>
              <a:tr h="345243">
                <a:tc gridSpan="2"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דרישות לא פונקציונליות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01930"/>
                  </a:ext>
                </a:extLst>
              </a:tr>
              <a:tr h="345243"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Availability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נתוני תוצאות חיפוש יהיו מאתר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AWS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321307"/>
                  </a:ext>
                </a:extLst>
              </a:tr>
              <a:tr h="604175"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Usability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חיפוש במערכת יכול להתבצע בשפה פשוטה (ללא צורך במונחים </a:t>
                      </a:r>
                      <a:r>
                        <a:rPr lang="he-IL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מדוייקים</a:t>
                      </a: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) ובאמצעות קול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905184"/>
                  </a:ext>
                </a:extLst>
              </a:tr>
              <a:tr h="345243"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Effectiveness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סינון יתבצע לפי קטגוריה או סוג שירות נדרשים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73985"/>
                  </a:ext>
                </a:extLst>
              </a:tr>
              <a:tr h="604175"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Usability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שיתוף תוצאות החיפוש יוכל להיות באמצעות: קישור, העתקת טקסט, מייל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47610"/>
                  </a:ext>
                </a:extLst>
              </a:tr>
              <a:tr h="604175"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Data Retention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spcAft>
                          <a:spcPts val="800"/>
                        </a:spcAft>
                      </a:pP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נתונים סטטיסטיים: דירוג תוצאות החיפוש,</a:t>
                      </a:r>
                      <a:b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he-IL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נתוני אינדקס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08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ED28BD-9231-715B-BDE9-6B6642A5CB55}"/>
              </a:ext>
            </a:extLst>
          </p:cNvPr>
          <p:cNvSpPr txBox="1"/>
          <p:nvPr/>
        </p:nvSpPr>
        <p:spPr>
          <a:xfrm>
            <a:off x="8313563" y="1766166"/>
            <a:ext cx="39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✓</a:t>
            </a:r>
            <a:endParaRPr lang="en-IL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76E91-FEEA-DD49-C738-F5E754A79A32}"/>
              </a:ext>
            </a:extLst>
          </p:cNvPr>
          <p:cNvSpPr txBox="1"/>
          <p:nvPr/>
        </p:nvSpPr>
        <p:spPr>
          <a:xfrm>
            <a:off x="8368773" y="2260451"/>
            <a:ext cx="39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rgbClr val="E6890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✓</a:t>
            </a:r>
            <a:endParaRPr lang="en-IL" b="1" dirty="0">
              <a:solidFill>
                <a:srgbClr val="E689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31E32-18BD-C5EA-3211-1F5A66FE1767}"/>
              </a:ext>
            </a:extLst>
          </p:cNvPr>
          <p:cNvSpPr txBox="1"/>
          <p:nvPr/>
        </p:nvSpPr>
        <p:spPr>
          <a:xfrm>
            <a:off x="8368773" y="2734987"/>
            <a:ext cx="395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🗴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7AEAF-D2B0-660C-ED6A-171E2BEFDF2B}"/>
              </a:ext>
            </a:extLst>
          </p:cNvPr>
          <p:cNvSpPr txBox="1"/>
          <p:nvPr/>
        </p:nvSpPr>
        <p:spPr>
          <a:xfrm>
            <a:off x="8388495" y="3318506"/>
            <a:ext cx="395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🗴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61760-15CD-85AD-5F7B-74A604457463}"/>
              </a:ext>
            </a:extLst>
          </p:cNvPr>
          <p:cNvSpPr txBox="1"/>
          <p:nvPr/>
        </p:nvSpPr>
        <p:spPr>
          <a:xfrm>
            <a:off x="8401843" y="3955859"/>
            <a:ext cx="39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✓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163364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>
          <a:extLst>
            <a:ext uri="{FF2B5EF4-FFF2-40B4-BE49-F238E27FC236}">
              <a16:creationId xmlns:a16="http://schemas.microsoft.com/office/drawing/2014/main" id="{772769CA-2F52-6C4E-992E-F9F93C12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C3B6FC0-7377-8D2A-4A57-55E867CDEAA9}"/>
              </a:ext>
            </a:extLst>
          </p:cNvPr>
          <p:cNvGrpSpPr/>
          <p:nvPr/>
        </p:nvGrpSpPr>
        <p:grpSpPr>
          <a:xfrm>
            <a:off x="2853255" y="1333500"/>
            <a:ext cx="3398700" cy="3398400"/>
            <a:chOff x="2860875" y="1333500"/>
            <a:chExt cx="3398700" cy="3398400"/>
          </a:xfrm>
        </p:grpSpPr>
        <p:sp>
          <p:nvSpPr>
            <p:cNvPr id="7" name="Google Shape;2008;p33">
              <a:extLst>
                <a:ext uri="{FF2B5EF4-FFF2-40B4-BE49-F238E27FC236}">
                  <a16:creationId xmlns:a16="http://schemas.microsoft.com/office/drawing/2014/main" id="{B70F61AB-25CC-423B-710C-1787962097D6}"/>
                </a:ext>
              </a:extLst>
            </p:cNvPr>
            <p:cNvSpPr/>
            <p:nvPr/>
          </p:nvSpPr>
          <p:spPr>
            <a:xfrm>
              <a:off x="2860875" y="1333500"/>
              <a:ext cx="3398700" cy="33984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019;p33">
              <a:extLst>
                <a:ext uri="{FF2B5EF4-FFF2-40B4-BE49-F238E27FC236}">
                  <a16:creationId xmlns:a16="http://schemas.microsoft.com/office/drawing/2014/main" id="{6A5E4D15-C2E8-6149-922C-CDBBA093CFDF}"/>
                </a:ext>
              </a:extLst>
            </p:cNvPr>
            <p:cNvGrpSpPr/>
            <p:nvPr/>
          </p:nvGrpSpPr>
          <p:grpSpPr>
            <a:xfrm>
              <a:off x="3402918" y="1778203"/>
              <a:ext cx="2338168" cy="2066646"/>
              <a:chOff x="9649226" y="2033966"/>
              <a:chExt cx="831230" cy="734677"/>
            </a:xfrm>
          </p:grpSpPr>
          <p:sp>
            <p:nvSpPr>
              <p:cNvPr id="9" name="Google Shape;2020;p33">
                <a:extLst>
                  <a:ext uri="{FF2B5EF4-FFF2-40B4-BE49-F238E27FC236}">
                    <a16:creationId xmlns:a16="http://schemas.microsoft.com/office/drawing/2014/main" id="{801B7AE2-836C-FF55-6E14-6AE91359C839}"/>
                  </a:ext>
                </a:extLst>
              </p:cNvPr>
              <p:cNvSpPr/>
              <p:nvPr/>
            </p:nvSpPr>
            <p:spPr>
              <a:xfrm>
                <a:off x="9676941" y="2143372"/>
                <a:ext cx="211920" cy="100542"/>
              </a:xfrm>
              <a:custGeom>
                <a:avLst/>
                <a:gdLst/>
                <a:ahLst/>
                <a:cxnLst/>
                <a:rect l="l" t="t" r="r" b="b"/>
                <a:pathLst>
                  <a:path w="7295" h="3461" extrusionOk="0">
                    <a:moveTo>
                      <a:pt x="159" y="2550"/>
                    </a:moveTo>
                    <a:lnTo>
                      <a:pt x="103" y="2574"/>
                    </a:lnTo>
                    <a:lnTo>
                      <a:pt x="1" y="2642"/>
                    </a:lnTo>
                    <a:lnTo>
                      <a:pt x="159" y="2550"/>
                    </a:lnTo>
                    <a:close/>
                    <a:moveTo>
                      <a:pt x="1" y="2642"/>
                    </a:moveTo>
                    <a:lnTo>
                      <a:pt x="1" y="2642"/>
                    </a:lnTo>
                    <a:lnTo>
                      <a:pt x="1" y="2642"/>
                    </a:lnTo>
                    <a:close/>
                    <a:moveTo>
                      <a:pt x="4909" y="1"/>
                    </a:moveTo>
                    <a:lnTo>
                      <a:pt x="4772" y="18"/>
                    </a:lnTo>
                    <a:lnTo>
                      <a:pt x="4636" y="35"/>
                    </a:lnTo>
                    <a:lnTo>
                      <a:pt x="4517" y="69"/>
                    </a:lnTo>
                    <a:lnTo>
                      <a:pt x="4397" y="120"/>
                    </a:lnTo>
                    <a:lnTo>
                      <a:pt x="4278" y="171"/>
                    </a:lnTo>
                    <a:lnTo>
                      <a:pt x="4159" y="222"/>
                    </a:lnTo>
                    <a:lnTo>
                      <a:pt x="159" y="2550"/>
                    </a:lnTo>
                    <a:lnTo>
                      <a:pt x="159" y="2550"/>
                    </a:lnTo>
                    <a:lnTo>
                      <a:pt x="222" y="2523"/>
                    </a:lnTo>
                    <a:lnTo>
                      <a:pt x="358" y="2489"/>
                    </a:lnTo>
                    <a:lnTo>
                      <a:pt x="478" y="2455"/>
                    </a:lnTo>
                    <a:lnTo>
                      <a:pt x="614" y="2438"/>
                    </a:lnTo>
                    <a:lnTo>
                      <a:pt x="750" y="2421"/>
                    </a:lnTo>
                    <a:lnTo>
                      <a:pt x="1040" y="2438"/>
                    </a:lnTo>
                    <a:lnTo>
                      <a:pt x="1347" y="2472"/>
                    </a:lnTo>
                    <a:lnTo>
                      <a:pt x="1654" y="2557"/>
                    </a:lnTo>
                    <a:lnTo>
                      <a:pt x="1994" y="2693"/>
                    </a:lnTo>
                    <a:lnTo>
                      <a:pt x="2318" y="2864"/>
                    </a:lnTo>
                    <a:lnTo>
                      <a:pt x="2540" y="3000"/>
                    </a:lnTo>
                    <a:lnTo>
                      <a:pt x="2744" y="3136"/>
                    </a:lnTo>
                    <a:lnTo>
                      <a:pt x="2932" y="3290"/>
                    </a:lnTo>
                    <a:lnTo>
                      <a:pt x="3136" y="3460"/>
                    </a:lnTo>
                    <a:lnTo>
                      <a:pt x="7294" y="1040"/>
                    </a:lnTo>
                    <a:lnTo>
                      <a:pt x="7090" y="870"/>
                    </a:lnTo>
                    <a:lnTo>
                      <a:pt x="6902" y="716"/>
                    </a:lnTo>
                    <a:lnTo>
                      <a:pt x="6698" y="580"/>
                    </a:lnTo>
                    <a:lnTo>
                      <a:pt x="6493" y="461"/>
                    </a:lnTo>
                    <a:lnTo>
                      <a:pt x="6153" y="273"/>
                    </a:lnTo>
                    <a:lnTo>
                      <a:pt x="5829" y="154"/>
                    </a:lnTo>
                    <a:lnTo>
                      <a:pt x="5505" y="52"/>
                    </a:lnTo>
                    <a:lnTo>
                      <a:pt x="5198" y="18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021;p33">
                <a:extLst>
                  <a:ext uri="{FF2B5EF4-FFF2-40B4-BE49-F238E27FC236}">
                    <a16:creationId xmlns:a16="http://schemas.microsoft.com/office/drawing/2014/main" id="{135711D3-C838-BACB-0D86-0073EB7F2ADD}"/>
                  </a:ext>
                </a:extLst>
              </p:cNvPr>
              <p:cNvSpPr/>
              <p:nvPr/>
            </p:nvSpPr>
            <p:spPr>
              <a:xfrm>
                <a:off x="9906154" y="2381008"/>
                <a:ext cx="120819" cy="15794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5437" extrusionOk="0">
                    <a:moveTo>
                      <a:pt x="4159" y="0"/>
                    </a:moveTo>
                    <a:lnTo>
                      <a:pt x="1" y="2420"/>
                    </a:lnTo>
                    <a:lnTo>
                      <a:pt x="1" y="5437"/>
                    </a:lnTo>
                    <a:lnTo>
                      <a:pt x="4159" y="3017"/>
                    </a:lnTo>
                    <a:lnTo>
                      <a:pt x="41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022;p33">
                <a:extLst>
                  <a:ext uri="{FF2B5EF4-FFF2-40B4-BE49-F238E27FC236}">
                    <a16:creationId xmlns:a16="http://schemas.microsoft.com/office/drawing/2014/main" id="{35FCB7A6-B4C7-173D-3DA5-E79FB777E17E}"/>
                  </a:ext>
                </a:extLst>
              </p:cNvPr>
              <p:cNvSpPr/>
              <p:nvPr/>
            </p:nvSpPr>
            <p:spPr>
              <a:xfrm>
                <a:off x="10029447" y="2452299"/>
                <a:ext cx="142577" cy="79742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2745" extrusionOk="0">
                    <a:moveTo>
                      <a:pt x="4175" y="0"/>
                    </a:moveTo>
                    <a:lnTo>
                      <a:pt x="0" y="2420"/>
                    </a:lnTo>
                    <a:lnTo>
                      <a:pt x="511" y="2710"/>
                    </a:lnTo>
                    <a:lnTo>
                      <a:pt x="579" y="2744"/>
                    </a:lnTo>
                    <a:lnTo>
                      <a:pt x="699" y="2744"/>
                    </a:lnTo>
                    <a:lnTo>
                      <a:pt x="750" y="2727"/>
                    </a:lnTo>
                    <a:lnTo>
                      <a:pt x="4908" y="307"/>
                    </a:lnTo>
                    <a:lnTo>
                      <a:pt x="4908" y="307"/>
                    </a:lnTo>
                    <a:lnTo>
                      <a:pt x="4857" y="324"/>
                    </a:lnTo>
                    <a:lnTo>
                      <a:pt x="4806" y="341"/>
                    </a:lnTo>
                    <a:lnTo>
                      <a:pt x="4738" y="324"/>
                    </a:lnTo>
                    <a:lnTo>
                      <a:pt x="4669" y="290"/>
                    </a:lnTo>
                    <a:lnTo>
                      <a:pt x="4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023;p33">
                <a:extLst>
                  <a:ext uri="{FF2B5EF4-FFF2-40B4-BE49-F238E27FC236}">
                    <a16:creationId xmlns:a16="http://schemas.microsoft.com/office/drawing/2014/main" id="{992418B4-D1C8-1F7B-C692-90B4BF465057}"/>
                  </a:ext>
                </a:extLst>
              </p:cNvPr>
              <p:cNvSpPr/>
              <p:nvPr/>
            </p:nvSpPr>
            <p:spPr>
              <a:xfrm>
                <a:off x="9881402" y="2291909"/>
                <a:ext cx="200038" cy="159426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5488" extrusionOk="0">
                    <a:moveTo>
                      <a:pt x="6885" y="0"/>
                    </a:moveTo>
                    <a:lnTo>
                      <a:pt x="2727" y="2420"/>
                    </a:lnTo>
                    <a:lnTo>
                      <a:pt x="86" y="4380"/>
                    </a:lnTo>
                    <a:lnTo>
                      <a:pt x="52" y="4414"/>
                    </a:lnTo>
                    <a:lnTo>
                      <a:pt x="35" y="4448"/>
                    </a:lnTo>
                    <a:lnTo>
                      <a:pt x="1" y="4550"/>
                    </a:lnTo>
                    <a:lnTo>
                      <a:pt x="18" y="4652"/>
                    </a:lnTo>
                    <a:lnTo>
                      <a:pt x="35" y="4772"/>
                    </a:lnTo>
                    <a:lnTo>
                      <a:pt x="86" y="4891"/>
                    </a:lnTo>
                    <a:lnTo>
                      <a:pt x="154" y="5010"/>
                    </a:lnTo>
                    <a:lnTo>
                      <a:pt x="239" y="5112"/>
                    </a:lnTo>
                    <a:lnTo>
                      <a:pt x="359" y="5198"/>
                    </a:lnTo>
                    <a:lnTo>
                      <a:pt x="853" y="5487"/>
                    </a:lnTo>
                    <a:lnTo>
                      <a:pt x="5011" y="3067"/>
                    </a:lnTo>
                    <a:lnTo>
                      <a:pt x="4517" y="2778"/>
                    </a:lnTo>
                    <a:lnTo>
                      <a:pt x="4414" y="2693"/>
                    </a:lnTo>
                    <a:lnTo>
                      <a:pt x="4312" y="2590"/>
                    </a:lnTo>
                    <a:lnTo>
                      <a:pt x="4244" y="2488"/>
                    </a:lnTo>
                    <a:lnTo>
                      <a:pt x="4193" y="2352"/>
                    </a:lnTo>
                    <a:lnTo>
                      <a:pt x="4176" y="2232"/>
                    </a:lnTo>
                    <a:lnTo>
                      <a:pt x="4176" y="2130"/>
                    </a:lnTo>
                    <a:lnTo>
                      <a:pt x="4193" y="2028"/>
                    </a:lnTo>
                    <a:lnTo>
                      <a:pt x="4210" y="1994"/>
                    </a:lnTo>
                    <a:lnTo>
                      <a:pt x="4244" y="1960"/>
                    </a:lnTo>
                    <a:lnTo>
                      <a:pt x="68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24;p33">
                <a:extLst>
                  <a:ext uri="{FF2B5EF4-FFF2-40B4-BE49-F238E27FC236}">
                    <a16:creationId xmlns:a16="http://schemas.microsoft.com/office/drawing/2014/main" id="{C16CC319-A60A-EDC5-89ED-5E4C607EAD6A}"/>
                  </a:ext>
                </a:extLst>
              </p:cNvPr>
              <p:cNvSpPr/>
              <p:nvPr/>
            </p:nvSpPr>
            <p:spPr>
              <a:xfrm>
                <a:off x="9960625" y="2291909"/>
                <a:ext cx="121313" cy="70301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2420" extrusionOk="0">
                    <a:moveTo>
                      <a:pt x="4158" y="0"/>
                    </a:moveTo>
                    <a:lnTo>
                      <a:pt x="0" y="2420"/>
                    </a:lnTo>
                    <a:lnTo>
                      <a:pt x="17" y="2420"/>
                    </a:lnTo>
                    <a:lnTo>
                      <a:pt x="41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25;p33">
                <a:extLst>
                  <a:ext uri="{FF2B5EF4-FFF2-40B4-BE49-F238E27FC236}">
                    <a16:creationId xmlns:a16="http://schemas.microsoft.com/office/drawing/2014/main" id="{8D9FF061-6D33-6091-DFFC-40255BD6F21B}"/>
                  </a:ext>
                </a:extLst>
              </p:cNvPr>
              <p:cNvSpPr/>
              <p:nvPr/>
            </p:nvSpPr>
            <p:spPr>
              <a:xfrm>
                <a:off x="9820018" y="2033966"/>
                <a:ext cx="422794" cy="349036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12015" extrusionOk="0">
                    <a:moveTo>
                      <a:pt x="5607" y="0"/>
                    </a:moveTo>
                    <a:lnTo>
                      <a:pt x="5352" y="35"/>
                    </a:lnTo>
                    <a:lnTo>
                      <a:pt x="5096" y="69"/>
                    </a:lnTo>
                    <a:lnTo>
                      <a:pt x="4840" y="137"/>
                    </a:lnTo>
                    <a:lnTo>
                      <a:pt x="4602" y="205"/>
                    </a:lnTo>
                    <a:lnTo>
                      <a:pt x="4380" y="307"/>
                    </a:lnTo>
                    <a:lnTo>
                      <a:pt x="4159" y="427"/>
                    </a:lnTo>
                    <a:lnTo>
                      <a:pt x="1" y="2846"/>
                    </a:lnTo>
                    <a:lnTo>
                      <a:pt x="222" y="2727"/>
                    </a:lnTo>
                    <a:lnTo>
                      <a:pt x="444" y="2625"/>
                    </a:lnTo>
                    <a:lnTo>
                      <a:pt x="682" y="2557"/>
                    </a:lnTo>
                    <a:lnTo>
                      <a:pt x="938" y="2489"/>
                    </a:lnTo>
                    <a:lnTo>
                      <a:pt x="1176" y="2454"/>
                    </a:lnTo>
                    <a:lnTo>
                      <a:pt x="1449" y="2420"/>
                    </a:lnTo>
                    <a:lnTo>
                      <a:pt x="1722" y="2420"/>
                    </a:lnTo>
                    <a:lnTo>
                      <a:pt x="1994" y="2437"/>
                    </a:lnTo>
                    <a:lnTo>
                      <a:pt x="2267" y="2471"/>
                    </a:lnTo>
                    <a:lnTo>
                      <a:pt x="2557" y="2523"/>
                    </a:lnTo>
                    <a:lnTo>
                      <a:pt x="2864" y="2591"/>
                    </a:lnTo>
                    <a:lnTo>
                      <a:pt x="3170" y="2693"/>
                    </a:lnTo>
                    <a:lnTo>
                      <a:pt x="3477" y="2812"/>
                    </a:lnTo>
                    <a:lnTo>
                      <a:pt x="3784" y="2949"/>
                    </a:lnTo>
                    <a:lnTo>
                      <a:pt x="4108" y="3102"/>
                    </a:lnTo>
                    <a:lnTo>
                      <a:pt x="4414" y="3272"/>
                    </a:lnTo>
                    <a:lnTo>
                      <a:pt x="4687" y="3426"/>
                    </a:lnTo>
                    <a:lnTo>
                      <a:pt x="4960" y="3613"/>
                    </a:lnTo>
                    <a:lnTo>
                      <a:pt x="5215" y="3784"/>
                    </a:lnTo>
                    <a:lnTo>
                      <a:pt x="5471" y="3988"/>
                    </a:lnTo>
                    <a:lnTo>
                      <a:pt x="5982" y="4397"/>
                    </a:lnTo>
                    <a:lnTo>
                      <a:pt x="6476" y="4857"/>
                    </a:lnTo>
                    <a:lnTo>
                      <a:pt x="6936" y="5334"/>
                    </a:lnTo>
                    <a:lnTo>
                      <a:pt x="7397" y="5863"/>
                    </a:lnTo>
                    <a:lnTo>
                      <a:pt x="7823" y="6408"/>
                    </a:lnTo>
                    <a:lnTo>
                      <a:pt x="8232" y="6970"/>
                    </a:lnTo>
                    <a:lnTo>
                      <a:pt x="8606" y="7567"/>
                    </a:lnTo>
                    <a:lnTo>
                      <a:pt x="8964" y="8163"/>
                    </a:lnTo>
                    <a:lnTo>
                      <a:pt x="9288" y="8794"/>
                    </a:lnTo>
                    <a:lnTo>
                      <a:pt x="9578" y="9424"/>
                    </a:lnTo>
                    <a:lnTo>
                      <a:pt x="9833" y="10072"/>
                    </a:lnTo>
                    <a:lnTo>
                      <a:pt x="10055" y="10720"/>
                    </a:lnTo>
                    <a:lnTo>
                      <a:pt x="10242" y="11367"/>
                    </a:lnTo>
                    <a:lnTo>
                      <a:pt x="10396" y="12015"/>
                    </a:lnTo>
                    <a:lnTo>
                      <a:pt x="14554" y="9595"/>
                    </a:lnTo>
                    <a:lnTo>
                      <a:pt x="14401" y="8947"/>
                    </a:lnTo>
                    <a:lnTo>
                      <a:pt x="14213" y="8300"/>
                    </a:lnTo>
                    <a:lnTo>
                      <a:pt x="13992" y="7652"/>
                    </a:lnTo>
                    <a:lnTo>
                      <a:pt x="13736" y="7004"/>
                    </a:lnTo>
                    <a:lnTo>
                      <a:pt x="13446" y="6374"/>
                    </a:lnTo>
                    <a:lnTo>
                      <a:pt x="13122" y="5760"/>
                    </a:lnTo>
                    <a:lnTo>
                      <a:pt x="12765" y="5147"/>
                    </a:lnTo>
                    <a:lnTo>
                      <a:pt x="12390" y="4551"/>
                    </a:lnTo>
                    <a:lnTo>
                      <a:pt x="11981" y="3988"/>
                    </a:lnTo>
                    <a:lnTo>
                      <a:pt x="11555" y="3443"/>
                    </a:lnTo>
                    <a:lnTo>
                      <a:pt x="11095" y="2915"/>
                    </a:lnTo>
                    <a:lnTo>
                      <a:pt x="10634" y="2437"/>
                    </a:lnTo>
                    <a:lnTo>
                      <a:pt x="10140" y="1977"/>
                    </a:lnTo>
                    <a:lnTo>
                      <a:pt x="9629" y="1568"/>
                    </a:lnTo>
                    <a:lnTo>
                      <a:pt x="9373" y="1364"/>
                    </a:lnTo>
                    <a:lnTo>
                      <a:pt x="9118" y="1193"/>
                    </a:lnTo>
                    <a:lnTo>
                      <a:pt x="8845" y="1023"/>
                    </a:lnTo>
                    <a:lnTo>
                      <a:pt x="8572" y="853"/>
                    </a:lnTo>
                    <a:lnTo>
                      <a:pt x="8266" y="682"/>
                    </a:lnTo>
                    <a:lnTo>
                      <a:pt x="7942" y="529"/>
                    </a:lnTo>
                    <a:lnTo>
                      <a:pt x="7635" y="392"/>
                    </a:lnTo>
                    <a:lnTo>
                      <a:pt x="7328" y="273"/>
                    </a:lnTo>
                    <a:lnTo>
                      <a:pt x="7022" y="188"/>
                    </a:lnTo>
                    <a:lnTo>
                      <a:pt x="6732" y="103"/>
                    </a:lnTo>
                    <a:lnTo>
                      <a:pt x="6442" y="52"/>
                    </a:lnTo>
                    <a:lnTo>
                      <a:pt x="6152" y="18"/>
                    </a:lnTo>
                    <a:lnTo>
                      <a:pt x="58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26;p33">
                <a:extLst>
                  <a:ext uri="{FF2B5EF4-FFF2-40B4-BE49-F238E27FC236}">
                    <a16:creationId xmlns:a16="http://schemas.microsoft.com/office/drawing/2014/main" id="{FF28E923-B2B3-061C-C47A-8CD5F893B4DB}"/>
                  </a:ext>
                </a:extLst>
              </p:cNvPr>
              <p:cNvSpPr/>
              <p:nvPr/>
            </p:nvSpPr>
            <p:spPr>
              <a:xfrm>
                <a:off x="10122003" y="2312681"/>
                <a:ext cx="271821" cy="270339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9306" extrusionOk="0">
                    <a:moveTo>
                      <a:pt x="4159" y="1"/>
                    </a:moveTo>
                    <a:lnTo>
                      <a:pt x="1" y="2421"/>
                    </a:lnTo>
                    <a:lnTo>
                      <a:pt x="256" y="2506"/>
                    </a:lnTo>
                    <a:lnTo>
                      <a:pt x="512" y="2608"/>
                    </a:lnTo>
                    <a:lnTo>
                      <a:pt x="768" y="2727"/>
                    </a:lnTo>
                    <a:lnTo>
                      <a:pt x="1023" y="2864"/>
                    </a:lnTo>
                    <a:lnTo>
                      <a:pt x="1415" y="3119"/>
                    </a:lnTo>
                    <a:lnTo>
                      <a:pt x="1790" y="3392"/>
                    </a:lnTo>
                    <a:lnTo>
                      <a:pt x="2148" y="3699"/>
                    </a:lnTo>
                    <a:lnTo>
                      <a:pt x="2506" y="4040"/>
                    </a:lnTo>
                    <a:lnTo>
                      <a:pt x="2847" y="4397"/>
                    </a:lnTo>
                    <a:lnTo>
                      <a:pt x="3171" y="4772"/>
                    </a:lnTo>
                    <a:lnTo>
                      <a:pt x="3477" y="5181"/>
                    </a:lnTo>
                    <a:lnTo>
                      <a:pt x="3767" y="5607"/>
                    </a:lnTo>
                    <a:lnTo>
                      <a:pt x="4023" y="6050"/>
                    </a:lnTo>
                    <a:lnTo>
                      <a:pt x="4278" y="6494"/>
                    </a:lnTo>
                    <a:lnTo>
                      <a:pt x="4500" y="6954"/>
                    </a:lnTo>
                    <a:lnTo>
                      <a:pt x="4687" y="7414"/>
                    </a:lnTo>
                    <a:lnTo>
                      <a:pt x="4858" y="7891"/>
                    </a:lnTo>
                    <a:lnTo>
                      <a:pt x="5011" y="8368"/>
                    </a:lnTo>
                    <a:lnTo>
                      <a:pt x="5113" y="8845"/>
                    </a:lnTo>
                    <a:lnTo>
                      <a:pt x="5198" y="9305"/>
                    </a:lnTo>
                    <a:lnTo>
                      <a:pt x="9357" y="6886"/>
                    </a:lnTo>
                    <a:lnTo>
                      <a:pt x="9271" y="6425"/>
                    </a:lnTo>
                    <a:lnTo>
                      <a:pt x="9169" y="5948"/>
                    </a:lnTo>
                    <a:lnTo>
                      <a:pt x="9016" y="5471"/>
                    </a:lnTo>
                    <a:lnTo>
                      <a:pt x="8845" y="4994"/>
                    </a:lnTo>
                    <a:lnTo>
                      <a:pt x="8658" y="4534"/>
                    </a:lnTo>
                    <a:lnTo>
                      <a:pt x="8436" y="4074"/>
                    </a:lnTo>
                    <a:lnTo>
                      <a:pt x="8198" y="3631"/>
                    </a:lnTo>
                    <a:lnTo>
                      <a:pt x="7925" y="3188"/>
                    </a:lnTo>
                    <a:lnTo>
                      <a:pt x="7635" y="2761"/>
                    </a:lnTo>
                    <a:lnTo>
                      <a:pt x="7329" y="2352"/>
                    </a:lnTo>
                    <a:lnTo>
                      <a:pt x="7005" y="1978"/>
                    </a:lnTo>
                    <a:lnTo>
                      <a:pt x="6664" y="1620"/>
                    </a:lnTo>
                    <a:lnTo>
                      <a:pt x="6323" y="1279"/>
                    </a:lnTo>
                    <a:lnTo>
                      <a:pt x="5948" y="972"/>
                    </a:lnTo>
                    <a:lnTo>
                      <a:pt x="5573" y="699"/>
                    </a:lnTo>
                    <a:lnTo>
                      <a:pt x="5181" y="444"/>
                    </a:lnTo>
                    <a:lnTo>
                      <a:pt x="4926" y="308"/>
                    </a:lnTo>
                    <a:lnTo>
                      <a:pt x="4670" y="188"/>
                    </a:lnTo>
                    <a:lnTo>
                      <a:pt x="4415" y="86"/>
                    </a:lnTo>
                    <a:lnTo>
                      <a:pt x="41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2027;p33">
                <a:extLst>
                  <a:ext uri="{FF2B5EF4-FFF2-40B4-BE49-F238E27FC236}">
                    <a16:creationId xmlns:a16="http://schemas.microsoft.com/office/drawing/2014/main" id="{2BB74CA7-0215-FED3-997C-6B24AAEA7232}"/>
                  </a:ext>
                </a:extLst>
              </p:cNvPr>
              <p:cNvSpPr/>
              <p:nvPr/>
            </p:nvSpPr>
            <p:spPr>
              <a:xfrm>
                <a:off x="10273011" y="2512696"/>
                <a:ext cx="207446" cy="251021"/>
              </a:xfrm>
              <a:custGeom>
                <a:avLst/>
                <a:gdLst/>
                <a:ahLst/>
                <a:cxnLst/>
                <a:rect l="l" t="t" r="r" b="b"/>
                <a:pathLst>
                  <a:path w="7141" h="8641" extrusionOk="0">
                    <a:moveTo>
                      <a:pt x="4159" y="1"/>
                    </a:moveTo>
                    <a:lnTo>
                      <a:pt x="0" y="2420"/>
                    </a:lnTo>
                    <a:lnTo>
                      <a:pt x="222" y="2523"/>
                    </a:lnTo>
                    <a:lnTo>
                      <a:pt x="461" y="2642"/>
                    </a:lnTo>
                    <a:lnTo>
                      <a:pt x="716" y="2812"/>
                    </a:lnTo>
                    <a:lnTo>
                      <a:pt x="972" y="3000"/>
                    </a:lnTo>
                    <a:lnTo>
                      <a:pt x="1210" y="3204"/>
                    </a:lnTo>
                    <a:lnTo>
                      <a:pt x="1449" y="3443"/>
                    </a:lnTo>
                    <a:lnTo>
                      <a:pt x="1670" y="3681"/>
                    </a:lnTo>
                    <a:lnTo>
                      <a:pt x="1875" y="3954"/>
                    </a:lnTo>
                    <a:lnTo>
                      <a:pt x="2062" y="4227"/>
                    </a:lnTo>
                    <a:lnTo>
                      <a:pt x="2250" y="4534"/>
                    </a:lnTo>
                    <a:lnTo>
                      <a:pt x="2420" y="4823"/>
                    </a:lnTo>
                    <a:lnTo>
                      <a:pt x="2557" y="5130"/>
                    </a:lnTo>
                    <a:lnTo>
                      <a:pt x="2676" y="5454"/>
                    </a:lnTo>
                    <a:lnTo>
                      <a:pt x="2795" y="5760"/>
                    </a:lnTo>
                    <a:lnTo>
                      <a:pt x="2880" y="6084"/>
                    </a:lnTo>
                    <a:lnTo>
                      <a:pt x="2932" y="6391"/>
                    </a:lnTo>
                    <a:lnTo>
                      <a:pt x="2966" y="6715"/>
                    </a:lnTo>
                    <a:lnTo>
                      <a:pt x="2983" y="7005"/>
                    </a:lnTo>
                    <a:lnTo>
                      <a:pt x="2966" y="7294"/>
                    </a:lnTo>
                    <a:lnTo>
                      <a:pt x="2932" y="7567"/>
                    </a:lnTo>
                    <a:lnTo>
                      <a:pt x="2863" y="7805"/>
                    </a:lnTo>
                    <a:lnTo>
                      <a:pt x="2778" y="8027"/>
                    </a:lnTo>
                    <a:lnTo>
                      <a:pt x="2676" y="8214"/>
                    </a:lnTo>
                    <a:lnTo>
                      <a:pt x="2557" y="8385"/>
                    </a:lnTo>
                    <a:lnTo>
                      <a:pt x="2403" y="8521"/>
                    </a:lnTo>
                    <a:lnTo>
                      <a:pt x="2250" y="8640"/>
                    </a:lnTo>
                    <a:lnTo>
                      <a:pt x="6408" y="6221"/>
                    </a:lnTo>
                    <a:lnTo>
                      <a:pt x="6561" y="6101"/>
                    </a:lnTo>
                    <a:lnTo>
                      <a:pt x="6715" y="5965"/>
                    </a:lnTo>
                    <a:lnTo>
                      <a:pt x="6834" y="5795"/>
                    </a:lnTo>
                    <a:lnTo>
                      <a:pt x="6953" y="5607"/>
                    </a:lnTo>
                    <a:lnTo>
                      <a:pt x="7039" y="5386"/>
                    </a:lnTo>
                    <a:lnTo>
                      <a:pt x="7090" y="5147"/>
                    </a:lnTo>
                    <a:lnTo>
                      <a:pt x="7124" y="4874"/>
                    </a:lnTo>
                    <a:lnTo>
                      <a:pt x="7141" y="4602"/>
                    </a:lnTo>
                    <a:lnTo>
                      <a:pt x="7141" y="4295"/>
                    </a:lnTo>
                    <a:lnTo>
                      <a:pt x="7090" y="3971"/>
                    </a:lnTo>
                    <a:lnTo>
                      <a:pt x="7039" y="3664"/>
                    </a:lnTo>
                    <a:lnTo>
                      <a:pt x="6953" y="3341"/>
                    </a:lnTo>
                    <a:lnTo>
                      <a:pt x="6851" y="3034"/>
                    </a:lnTo>
                    <a:lnTo>
                      <a:pt x="6715" y="2710"/>
                    </a:lnTo>
                    <a:lnTo>
                      <a:pt x="6578" y="2403"/>
                    </a:lnTo>
                    <a:lnTo>
                      <a:pt x="6408" y="2114"/>
                    </a:lnTo>
                    <a:lnTo>
                      <a:pt x="6238" y="1824"/>
                    </a:lnTo>
                    <a:lnTo>
                      <a:pt x="6033" y="1534"/>
                    </a:lnTo>
                    <a:lnTo>
                      <a:pt x="5829" y="1279"/>
                    </a:lnTo>
                    <a:lnTo>
                      <a:pt x="5607" y="1023"/>
                    </a:lnTo>
                    <a:lnTo>
                      <a:pt x="5368" y="784"/>
                    </a:lnTo>
                    <a:lnTo>
                      <a:pt x="5130" y="580"/>
                    </a:lnTo>
                    <a:lnTo>
                      <a:pt x="4874" y="392"/>
                    </a:lnTo>
                    <a:lnTo>
                      <a:pt x="4619" y="222"/>
                    </a:lnTo>
                    <a:lnTo>
                      <a:pt x="4397" y="103"/>
                    </a:lnTo>
                    <a:lnTo>
                      <a:pt x="41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28;p33">
                <a:extLst>
                  <a:ext uri="{FF2B5EF4-FFF2-40B4-BE49-F238E27FC236}">
                    <a16:creationId xmlns:a16="http://schemas.microsoft.com/office/drawing/2014/main" id="{A9B5521B-A544-F0DA-7DA2-42D398585AD9}"/>
                  </a:ext>
                </a:extLst>
              </p:cNvPr>
              <p:cNvSpPr/>
              <p:nvPr/>
            </p:nvSpPr>
            <p:spPr>
              <a:xfrm>
                <a:off x="9649226" y="2104269"/>
                <a:ext cx="710418" cy="664374"/>
              </a:xfrm>
              <a:custGeom>
                <a:avLst/>
                <a:gdLst/>
                <a:ahLst/>
                <a:cxnLst/>
                <a:rect l="l" t="t" r="r" b="b"/>
                <a:pathLst>
                  <a:path w="24455" h="22870" extrusionOk="0">
                    <a:moveTo>
                      <a:pt x="7345" y="0"/>
                    </a:moveTo>
                    <a:lnTo>
                      <a:pt x="7072" y="34"/>
                    </a:lnTo>
                    <a:lnTo>
                      <a:pt x="6834" y="69"/>
                    </a:lnTo>
                    <a:lnTo>
                      <a:pt x="6578" y="120"/>
                    </a:lnTo>
                    <a:lnTo>
                      <a:pt x="6357" y="205"/>
                    </a:lnTo>
                    <a:lnTo>
                      <a:pt x="6118" y="290"/>
                    </a:lnTo>
                    <a:lnTo>
                      <a:pt x="5914" y="409"/>
                    </a:lnTo>
                    <a:lnTo>
                      <a:pt x="5709" y="529"/>
                    </a:lnTo>
                    <a:lnTo>
                      <a:pt x="5505" y="682"/>
                    </a:lnTo>
                    <a:lnTo>
                      <a:pt x="5317" y="852"/>
                    </a:lnTo>
                    <a:lnTo>
                      <a:pt x="5147" y="1023"/>
                    </a:lnTo>
                    <a:lnTo>
                      <a:pt x="4993" y="1227"/>
                    </a:lnTo>
                    <a:lnTo>
                      <a:pt x="4840" y="1432"/>
                    </a:lnTo>
                    <a:lnTo>
                      <a:pt x="4704" y="1653"/>
                    </a:lnTo>
                    <a:lnTo>
                      <a:pt x="4567" y="1909"/>
                    </a:lnTo>
                    <a:lnTo>
                      <a:pt x="4465" y="2165"/>
                    </a:lnTo>
                    <a:lnTo>
                      <a:pt x="4363" y="2437"/>
                    </a:lnTo>
                    <a:lnTo>
                      <a:pt x="4278" y="2727"/>
                    </a:lnTo>
                    <a:lnTo>
                      <a:pt x="4209" y="3034"/>
                    </a:lnTo>
                    <a:lnTo>
                      <a:pt x="4158" y="3358"/>
                    </a:lnTo>
                    <a:lnTo>
                      <a:pt x="4107" y="3681"/>
                    </a:lnTo>
                    <a:lnTo>
                      <a:pt x="4090" y="4039"/>
                    </a:lnTo>
                    <a:lnTo>
                      <a:pt x="4073" y="4397"/>
                    </a:lnTo>
                    <a:lnTo>
                      <a:pt x="4090" y="4806"/>
                    </a:lnTo>
                    <a:lnTo>
                      <a:pt x="4090" y="4806"/>
                    </a:lnTo>
                    <a:lnTo>
                      <a:pt x="3886" y="4636"/>
                    </a:lnTo>
                    <a:lnTo>
                      <a:pt x="3698" y="4482"/>
                    </a:lnTo>
                    <a:lnTo>
                      <a:pt x="3494" y="4346"/>
                    </a:lnTo>
                    <a:lnTo>
                      <a:pt x="3272" y="4210"/>
                    </a:lnTo>
                    <a:lnTo>
                      <a:pt x="2948" y="4039"/>
                    </a:lnTo>
                    <a:lnTo>
                      <a:pt x="2625" y="3920"/>
                    </a:lnTo>
                    <a:lnTo>
                      <a:pt x="2301" y="3818"/>
                    </a:lnTo>
                    <a:lnTo>
                      <a:pt x="2011" y="3784"/>
                    </a:lnTo>
                    <a:lnTo>
                      <a:pt x="1721" y="3767"/>
                    </a:lnTo>
                    <a:lnTo>
                      <a:pt x="1449" y="3801"/>
                    </a:lnTo>
                    <a:lnTo>
                      <a:pt x="1312" y="3835"/>
                    </a:lnTo>
                    <a:lnTo>
                      <a:pt x="1193" y="3869"/>
                    </a:lnTo>
                    <a:lnTo>
                      <a:pt x="1074" y="3920"/>
                    </a:lnTo>
                    <a:lnTo>
                      <a:pt x="955" y="3988"/>
                    </a:lnTo>
                    <a:lnTo>
                      <a:pt x="852" y="4056"/>
                    </a:lnTo>
                    <a:lnTo>
                      <a:pt x="750" y="4124"/>
                    </a:lnTo>
                    <a:lnTo>
                      <a:pt x="648" y="4210"/>
                    </a:lnTo>
                    <a:lnTo>
                      <a:pt x="563" y="4312"/>
                    </a:lnTo>
                    <a:lnTo>
                      <a:pt x="477" y="4414"/>
                    </a:lnTo>
                    <a:lnTo>
                      <a:pt x="392" y="4516"/>
                    </a:lnTo>
                    <a:lnTo>
                      <a:pt x="256" y="4772"/>
                    </a:lnTo>
                    <a:lnTo>
                      <a:pt x="154" y="5045"/>
                    </a:lnTo>
                    <a:lnTo>
                      <a:pt x="68" y="5368"/>
                    </a:lnTo>
                    <a:lnTo>
                      <a:pt x="17" y="5709"/>
                    </a:lnTo>
                    <a:lnTo>
                      <a:pt x="0" y="6084"/>
                    </a:lnTo>
                    <a:lnTo>
                      <a:pt x="17" y="6476"/>
                    </a:lnTo>
                    <a:lnTo>
                      <a:pt x="51" y="6885"/>
                    </a:lnTo>
                    <a:lnTo>
                      <a:pt x="137" y="7294"/>
                    </a:lnTo>
                    <a:lnTo>
                      <a:pt x="256" y="7703"/>
                    </a:lnTo>
                    <a:lnTo>
                      <a:pt x="392" y="8112"/>
                    </a:lnTo>
                    <a:lnTo>
                      <a:pt x="546" y="8504"/>
                    </a:lnTo>
                    <a:lnTo>
                      <a:pt x="733" y="8913"/>
                    </a:lnTo>
                    <a:lnTo>
                      <a:pt x="955" y="9305"/>
                    </a:lnTo>
                    <a:lnTo>
                      <a:pt x="1176" y="9680"/>
                    </a:lnTo>
                    <a:lnTo>
                      <a:pt x="1432" y="10038"/>
                    </a:lnTo>
                    <a:lnTo>
                      <a:pt x="1704" y="10379"/>
                    </a:lnTo>
                    <a:lnTo>
                      <a:pt x="1977" y="10702"/>
                    </a:lnTo>
                    <a:lnTo>
                      <a:pt x="2284" y="11009"/>
                    </a:lnTo>
                    <a:lnTo>
                      <a:pt x="2608" y="11282"/>
                    </a:lnTo>
                    <a:lnTo>
                      <a:pt x="2931" y="11520"/>
                    </a:lnTo>
                    <a:lnTo>
                      <a:pt x="3255" y="11742"/>
                    </a:lnTo>
                    <a:lnTo>
                      <a:pt x="7124" y="13974"/>
                    </a:lnTo>
                    <a:lnTo>
                      <a:pt x="8845" y="14963"/>
                    </a:lnTo>
                    <a:lnTo>
                      <a:pt x="8845" y="11946"/>
                    </a:lnTo>
                    <a:lnTo>
                      <a:pt x="8351" y="11657"/>
                    </a:lnTo>
                    <a:lnTo>
                      <a:pt x="8231" y="11571"/>
                    </a:lnTo>
                    <a:lnTo>
                      <a:pt x="8146" y="11469"/>
                    </a:lnTo>
                    <a:lnTo>
                      <a:pt x="8078" y="11350"/>
                    </a:lnTo>
                    <a:lnTo>
                      <a:pt x="8027" y="11231"/>
                    </a:lnTo>
                    <a:lnTo>
                      <a:pt x="8010" y="11111"/>
                    </a:lnTo>
                    <a:lnTo>
                      <a:pt x="7993" y="11009"/>
                    </a:lnTo>
                    <a:lnTo>
                      <a:pt x="8027" y="10907"/>
                    </a:lnTo>
                    <a:lnTo>
                      <a:pt x="8044" y="10873"/>
                    </a:lnTo>
                    <a:lnTo>
                      <a:pt x="8078" y="10839"/>
                    </a:lnTo>
                    <a:lnTo>
                      <a:pt x="10719" y="8879"/>
                    </a:lnTo>
                    <a:lnTo>
                      <a:pt x="10770" y="8862"/>
                    </a:lnTo>
                    <a:lnTo>
                      <a:pt x="10839" y="8845"/>
                    </a:lnTo>
                    <a:lnTo>
                      <a:pt x="10907" y="8862"/>
                    </a:lnTo>
                    <a:lnTo>
                      <a:pt x="10975" y="8896"/>
                    </a:lnTo>
                    <a:lnTo>
                      <a:pt x="11060" y="8947"/>
                    </a:lnTo>
                    <a:lnTo>
                      <a:pt x="11128" y="9015"/>
                    </a:lnTo>
                    <a:lnTo>
                      <a:pt x="11179" y="9100"/>
                    </a:lnTo>
                    <a:lnTo>
                      <a:pt x="11248" y="9186"/>
                    </a:lnTo>
                    <a:lnTo>
                      <a:pt x="13855" y="14179"/>
                    </a:lnTo>
                    <a:lnTo>
                      <a:pt x="13923" y="14315"/>
                    </a:lnTo>
                    <a:lnTo>
                      <a:pt x="13940" y="14434"/>
                    </a:lnTo>
                    <a:lnTo>
                      <a:pt x="13940" y="14537"/>
                    </a:lnTo>
                    <a:lnTo>
                      <a:pt x="13906" y="14639"/>
                    </a:lnTo>
                    <a:lnTo>
                      <a:pt x="13855" y="14690"/>
                    </a:lnTo>
                    <a:lnTo>
                      <a:pt x="13787" y="14724"/>
                    </a:lnTo>
                    <a:lnTo>
                      <a:pt x="13702" y="14724"/>
                    </a:lnTo>
                    <a:lnTo>
                      <a:pt x="13599" y="14690"/>
                    </a:lnTo>
                    <a:lnTo>
                      <a:pt x="13088" y="14400"/>
                    </a:lnTo>
                    <a:lnTo>
                      <a:pt x="13088" y="17417"/>
                    </a:lnTo>
                    <a:lnTo>
                      <a:pt x="21950" y="22546"/>
                    </a:lnTo>
                    <a:lnTo>
                      <a:pt x="22205" y="22665"/>
                    </a:lnTo>
                    <a:lnTo>
                      <a:pt x="22461" y="22768"/>
                    </a:lnTo>
                    <a:lnTo>
                      <a:pt x="22699" y="22836"/>
                    </a:lnTo>
                    <a:lnTo>
                      <a:pt x="22921" y="22853"/>
                    </a:lnTo>
                    <a:lnTo>
                      <a:pt x="23142" y="22870"/>
                    </a:lnTo>
                    <a:lnTo>
                      <a:pt x="23347" y="22836"/>
                    </a:lnTo>
                    <a:lnTo>
                      <a:pt x="23551" y="22785"/>
                    </a:lnTo>
                    <a:lnTo>
                      <a:pt x="23722" y="22699"/>
                    </a:lnTo>
                    <a:lnTo>
                      <a:pt x="23875" y="22580"/>
                    </a:lnTo>
                    <a:lnTo>
                      <a:pt x="24029" y="22444"/>
                    </a:lnTo>
                    <a:lnTo>
                      <a:pt x="24148" y="22273"/>
                    </a:lnTo>
                    <a:lnTo>
                      <a:pt x="24267" y="22086"/>
                    </a:lnTo>
                    <a:lnTo>
                      <a:pt x="24335" y="21864"/>
                    </a:lnTo>
                    <a:lnTo>
                      <a:pt x="24404" y="21626"/>
                    </a:lnTo>
                    <a:lnTo>
                      <a:pt x="24438" y="21353"/>
                    </a:lnTo>
                    <a:lnTo>
                      <a:pt x="24455" y="21064"/>
                    </a:lnTo>
                    <a:lnTo>
                      <a:pt x="24438" y="20774"/>
                    </a:lnTo>
                    <a:lnTo>
                      <a:pt x="24404" y="20450"/>
                    </a:lnTo>
                    <a:lnTo>
                      <a:pt x="24352" y="20143"/>
                    </a:lnTo>
                    <a:lnTo>
                      <a:pt x="24267" y="19819"/>
                    </a:lnTo>
                    <a:lnTo>
                      <a:pt x="24148" y="19513"/>
                    </a:lnTo>
                    <a:lnTo>
                      <a:pt x="24029" y="19189"/>
                    </a:lnTo>
                    <a:lnTo>
                      <a:pt x="23892" y="18882"/>
                    </a:lnTo>
                    <a:lnTo>
                      <a:pt x="23722" y="18593"/>
                    </a:lnTo>
                    <a:lnTo>
                      <a:pt x="23534" y="18286"/>
                    </a:lnTo>
                    <a:lnTo>
                      <a:pt x="23347" y="18013"/>
                    </a:lnTo>
                    <a:lnTo>
                      <a:pt x="23142" y="17740"/>
                    </a:lnTo>
                    <a:lnTo>
                      <a:pt x="22921" y="17502"/>
                    </a:lnTo>
                    <a:lnTo>
                      <a:pt x="22682" y="17263"/>
                    </a:lnTo>
                    <a:lnTo>
                      <a:pt x="22444" y="17059"/>
                    </a:lnTo>
                    <a:lnTo>
                      <a:pt x="22188" y="16871"/>
                    </a:lnTo>
                    <a:lnTo>
                      <a:pt x="21933" y="16701"/>
                    </a:lnTo>
                    <a:lnTo>
                      <a:pt x="21694" y="16582"/>
                    </a:lnTo>
                    <a:lnTo>
                      <a:pt x="21472" y="16479"/>
                    </a:lnTo>
                    <a:lnTo>
                      <a:pt x="21387" y="16019"/>
                    </a:lnTo>
                    <a:lnTo>
                      <a:pt x="21285" y="15542"/>
                    </a:lnTo>
                    <a:lnTo>
                      <a:pt x="21132" y="15065"/>
                    </a:lnTo>
                    <a:lnTo>
                      <a:pt x="20961" y="14588"/>
                    </a:lnTo>
                    <a:lnTo>
                      <a:pt x="20774" y="14128"/>
                    </a:lnTo>
                    <a:lnTo>
                      <a:pt x="20552" y="13668"/>
                    </a:lnTo>
                    <a:lnTo>
                      <a:pt x="20297" y="13224"/>
                    </a:lnTo>
                    <a:lnTo>
                      <a:pt x="20041" y="12781"/>
                    </a:lnTo>
                    <a:lnTo>
                      <a:pt x="19751" y="12355"/>
                    </a:lnTo>
                    <a:lnTo>
                      <a:pt x="19445" y="11946"/>
                    </a:lnTo>
                    <a:lnTo>
                      <a:pt x="19121" y="11571"/>
                    </a:lnTo>
                    <a:lnTo>
                      <a:pt x="18780" y="11214"/>
                    </a:lnTo>
                    <a:lnTo>
                      <a:pt x="18422" y="10873"/>
                    </a:lnTo>
                    <a:lnTo>
                      <a:pt x="18064" y="10566"/>
                    </a:lnTo>
                    <a:lnTo>
                      <a:pt x="17689" y="10293"/>
                    </a:lnTo>
                    <a:lnTo>
                      <a:pt x="17297" y="10038"/>
                    </a:lnTo>
                    <a:lnTo>
                      <a:pt x="17042" y="9901"/>
                    </a:lnTo>
                    <a:lnTo>
                      <a:pt x="16786" y="9782"/>
                    </a:lnTo>
                    <a:lnTo>
                      <a:pt x="16530" y="9680"/>
                    </a:lnTo>
                    <a:lnTo>
                      <a:pt x="16275" y="9595"/>
                    </a:lnTo>
                    <a:lnTo>
                      <a:pt x="16121" y="8947"/>
                    </a:lnTo>
                    <a:lnTo>
                      <a:pt x="15934" y="8300"/>
                    </a:lnTo>
                    <a:lnTo>
                      <a:pt x="15712" y="7652"/>
                    </a:lnTo>
                    <a:lnTo>
                      <a:pt x="15457" y="7004"/>
                    </a:lnTo>
                    <a:lnTo>
                      <a:pt x="15167" y="6374"/>
                    </a:lnTo>
                    <a:lnTo>
                      <a:pt x="14843" y="5743"/>
                    </a:lnTo>
                    <a:lnTo>
                      <a:pt x="14485" y="5147"/>
                    </a:lnTo>
                    <a:lnTo>
                      <a:pt x="14111" y="4550"/>
                    </a:lnTo>
                    <a:lnTo>
                      <a:pt x="13702" y="3988"/>
                    </a:lnTo>
                    <a:lnTo>
                      <a:pt x="13276" y="3443"/>
                    </a:lnTo>
                    <a:lnTo>
                      <a:pt x="12815" y="2914"/>
                    </a:lnTo>
                    <a:lnTo>
                      <a:pt x="12355" y="2437"/>
                    </a:lnTo>
                    <a:lnTo>
                      <a:pt x="11861" y="1977"/>
                    </a:lnTo>
                    <a:lnTo>
                      <a:pt x="11350" y="1568"/>
                    </a:lnTo>
                    <a:lnTo>
                      <a:pt x="11094" y="1364"/>
                    </a:lnTo>
                    <a:lnTo>
                      <a:pt x="10839" y="1193"/>
                    </a:lnTo>
                    <a:lnTo>
                      <a:pt x="10566" y="1006"/>
                    </a:lnTo>
                    <a:lnTo>
                      <a:pt x="10293" y="852"/>
                    </a:lnTo>
                    <a:lnTo>
                      <a:pt x="9987" y="682"/>
                    </a:lnTo>
                    <a:lnTo>
                      <a:pt x="9663" y="529"/>
                    </a:lnTo>
                    <a:lnTo>
                      <a:pt x="9356" y="392"/>
                    </a:lnTo>
                    <a:lnTo>
                      <a:pt x="9049" y="273"/>
                    </a:lnTo>
                    <a:lnTo>
                      <a:pt x="8743" y="188"/>
                    </a:lnTo>
                    <a:lnTo>
                      <a:pt x="8453" y="103"/>
                    </a:lnTo>
                    <a:lnTo>
                      <a:pt x="8163" y="51"/>
                    </a:lnTo>
                    <a:lnTo>
                      <a:pt x="7890" y="17"/>
                    </a:lnTo>
                    <a:lnTo>
                      <a:pt x="7601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F8F700-5759-3E5B-3299-EA253C379358}"/>
              </a:ext>
            </a:extLst>
          </p:cNvPr>
          <p:cNvSpPr txBox="1"/>
          <p:nvPr/>
        </p:nvSpPr>
        <p:spPr>
          <a:xfrm>
            <a:off x="2742312" y="369327"/>
            <a:ext cx="3659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000" b="1" dirty="0"/>
              <a:t>ביקורת עמיתים</a:t>
            </a:r>
            <a:endParaRPr lang="en-US" sz="3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CE03AA-1E5E-B821-4E49-6367A4F27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40557"/>
              </p:ext>
            </p:extLst>
          </p:nvPr>
        </p:nvGraphicFramePr>
        <p:xfrm>
          <a:off x="167640" y="946049"/>
          <a:ext cx="8778238" cy="3944014"/>
        </p:xfrm>
        <a:graphic>
          <a:graphicData uri="http://schemas.openxmlformats.org/drawingml/2006/table">
            <a:tbl>
              <a:tblPr/>
              <a:tblGrid>
                <a:gridCol w="4952354">
                  <a:extLst>
                    <a:ext uri="{9D8B030D-6E8A-4147-A177-3AD203B41FA5}">
                      <a16:colId xmlns:a16="http://schemas.microsoft.com/office/drawing/2014/main" val="2669526801"/>
                    </a:ext>
                  </a:extLst>
                </a:gridCol>
                <a:gridCol w="1920061">
                  <a:extLst>
                    <a:ext uri="{9D8B030D-6E8A-4147-A177-3AD203B41FA5}">
                      <a16:colId xmlns:a16="http://schemas.microsoft.com/office/drawing/2014/main" val="1012608388"/>
                    </a:ext>
                  </a:extLst>
                </a:gridCol>
                <a:gridCol w="1905823">
                  <a:extLst>
                    <a:ext uri="{9D8B030D-6E8A-4147-A177-3AD203B41FA5}">
                      <a16:colId xmlns:a16="http://schemas.microsoft.com/office/drawing/2014/main" val="2453340477"/>
                    </a:ext>
                  </a:extLst>
                </a:gridCol>
              </a:tblGrid>
              <a:tr h="245589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1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נימוק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1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האם התבצע שינוי באפליקציה</a:t>
                      </a:r>
                      <a:br>
                        <a:rPr lang="he-IL" sz="1100" b="1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</a:br>
                      <a:r>
                        <a:rPr lang="he-IL" sz="1100" b="1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בעקבות ההערה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1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הערת משוב 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85432"/>
                  </a:ext>
                </a:extLst>
              </a:tr>
              <a:tr h="506937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שינינו את הגרפים כך שהצבעים שלהם יותאמו לצבעי האתר, והגוון משתנה בין מידע "חזק יותר" למידע "חזק פחות", כך שהגרפים לא בצבעים הסטנדרטיים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שונה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לשנות את העיצוב של הגרפים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85051"/>
                  </a:ext>
                </a:extLst>
              </a:tr>
              <a:tr h="245589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מעבר למגבלות הזמן, אנחנו רוצים לשמור על המערכת פשוטה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לא שונה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להוסיף פיצ'רים מורכבים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316834"/>
                  </a:ext>
                </a:extLst>
              </a:tr>
              <a:tr h="322596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כעת הפונט של כל הכפתורים גדול יותר, מודגש, ובצבע לבן על גבי צבעים כהים כדי לשמור על ניגודיות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שונה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כתב יותר גדול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993870"/>
                  </a:ext>
                </a:extLst>
              </a:tr>
              <a:tr h="414767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זהו משוב כללי מדי, אבל העיצוב שונה מזערית בעקבות המשובים האחרים. בפרט, הוספנו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Hover Effect </a:t>
                      </a: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 לכפתורים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שונה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עיצוב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76424"/>
                  </a:ext>
                </a:extLst>
              </a:tr>
              <a:tr h="691278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מדובר בבאג שקרה לנו לראשונה במהלך ההצגה. לאחר ניסוי </a:t>
                      </a:r>
                      <a:r>
                        <a:rPr lang="he-IL" sz="1100" b="0" i="0" u="none" strike="noStrike" cap="non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וטעייה</a:t>
                      </a: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, התברר ש-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CSS </a:t>
                      </a: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שהוזרק בדרך מסויימת לדף הסטטיסטיקות, גרם אחר כך לבאג בדף של ה-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Admin</a:t>
                      </a: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 שבו רשימת ה-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URLs</a:t>
                      </a: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 גלשה מעבר לגודל של הטבלה. שונתה דרך ההזרקה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שונה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באחד החיפושים התוצאות גלשו מעבר לטבלה המוגדרת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512396"/>
                  </a:ext>
                </a:extLst>
              </a:tr>
              <a:tr h="506937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כדי לשפר את זמן השליפה, במקום לחלץ את ה-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Titles </a:t>
                      </a: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 של ה-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URLs </a:t>
                      </a: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 בזמן הרצת השאילתה, כבר ביצירת האינדקס אנחנו שומרים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Title</a:t>
                      </a: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 לכל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URL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שונה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זמן שליפת נתונים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295962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זהו משוב כללי מדי, אבל סידרנו את הכפתורים השונים בצורה יותר נוחה לעין, הוספנו יותר מ-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placeholder </a:t>
                      </a: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 אחד להסביר כיצד להריץ שאילתה, ושינינו שמות לדברים מסויימים שנראו לנו אולי פחות ברורים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שונה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לפשט את הממשק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09918"/>
                  </a:ext>
                </a:extLst>
              </a:tr>
              <a:tr h="224346"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יתבצע לקראת ההגשה של תרגיל בית 3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לא שונה</a:t>
                      </a: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he-IL" sz="1100" b="0" i="0" u="none" strike="noStrike" cap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להוסיף צ'אט </a:t>
                      </a:r>
                      <a:r>
                        <a:rPr lang="he-IL" sz="1100" b="0" i="0" u="none" strike="noStrike" cap="non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בוט</a:t>
                      </a:r>
                      <a:endParaRPr lang="he-IL" sz="1100" b="0" i="0" u="none" strike="noStrike" cap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 marL="31684" marR="31684" marT="21123" marB="211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8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>
          <a:extLst>
            <a:ext uri="{FF2B5EF4-FFF2-40B4-BE49-F238E27FC236}">
              <a16:creationId xmlns:a16="http://schemas.microsoft.com/office/drawing/2014/main" id="{EA1DBFC2-37DC-88EA-1F66-3321B384C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E0E69D-B0FB-0DE8-108A-0051F1D4DAD9}"/>
              </a:ext>
            </a:extLst>
          </p:cNvPr>
          <p:cNvGrpSpPr/>
          <p:nvPr/>
        </p:nvGrpSpPr>
        <p:grpSpPr>
          <a:xfrm>
            <a:off x="2853255" y="1333500"/>
            <a:ext cx="3398700" cy="3398400"/>
            <a:chOff x="2860875" y="1333500"/>
            <a:chExt cx="3398700" cy="3398400"/>
          </a:xfrm>
        </p:grpSpPr>
        <p:sp>
          <p:nvSpPr>
            <p:cNvPr id="7" name="Google Shape;2008;p33">
              <a:extLst>
                <a:ext uri="{FF2B5EF4-FFF2-40B4-BE49-F238E27FC236}">
                  <a16:creationId xmlns:a16="http://schemas.microsoft.com/office/drawing/2014/main" id="{E3C369F6-CEAB-40FD-E5EA-59A44DEA1B28}"/>
                </a:ext>
              </a:extLst>
            </p:cNvPr>
            <p:cNvSpPr/>
            <p:nvPr/>
          </p:nvSpPr>
          <p:spPr>
            <a:xfrm>
              <a:off x="2860875" y="1333500"/>
              <a:ext cx="3398700" cy="33984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019;p33">
              <a:extLst>
                <a:ext uri="{FF2B5EF4-FFF2-40B4-BE49-F238E27FC236}">
                  <a16:creationId xmlns:a16="http://schemas.microsoft.com/office/drawing/2014/main" id="{75ADC3CA-7BD0-5BCE-E73F-382AFDDD6590}"/>
                </a:ext>
              </a:extLst>
            </p:cNvPr>
            <p:cNvGrpSpPr/>
            <p:nvPr/>
          </p:nvGrpSpPr>
          <p:grpSpPr>
            <a:xfrm>
              <a:off x="3402918" y="1778203"/>
              <a:ext cx="2338168" cy="2066646"/>
              <a:chOff x="9649226" y="2033966"/>
              <a:chExt cx="831230" cy="734677"/>
            </a:xfrm>
          </p:grpSpPr>
          <p:sp>
            <p:nvSpPr>
              <p:cNvPr id="9" name="Google Shape;2020;p33">
                <a:extLst>
                  <a:ext uri="{FF2B5EF4-FFF2-40B4-BE49-F238E27FC236}">
                    <a16:creationId xmlns:a16="http://schemas.microsoft.com/office/drawing/2014/main" id="{D0CEB143-D4C9-6901-4525-D2F482AE4FE8}"/>
                  </a:ext>
                </a:extLst>
              </p:cNvPr>
              <p:cNvSpPr/>
              <p:nvPr/>
            </p:nvSpPr>
            <p:spPr>
              <a:xfrm>
                <a:off x="9676941" y="2143372"/>
                <a:ext cx="211920" cy="100542"/>
              </a:xfrm>
              <a:custGeom>
                <a:avLst/>
                <a:gdLst/>
                <a:ahLst/>
                <a:cxnLst/>
                <a:rect l="l" t="t" r="r" b="b"/>
                <a:pathLst>
                  <a:path w="7295" h="3461" extrusionOk="0">
                    <a:moveTo>
                      <a:pt x="159" y="2550"/>
                    </a:moveTo>
                    <a:lnTo>
                      <a:pt x="103" y="2574"/>
                    </a:lnTo>
                    <a:lnTo>
                      <a:pt x="1" y="2642"/>
                    </a:lnTo>
                    <a:lnTo>
                      <a:pt x="159" y="2550"/>
                    </a:lnTo>
                    <a:close/>
                    <a:moveTo>
                      <a:pt x="1" y="2642"/>
                    </a:moveTo>
                    <a:lnTo>
                      <a:pt x="1" y="2642"/>
                    </a:lnTo>
                    <a:lnTo>
                      <a:pt x="1" y="2642"/>
                    </a:lnTo>
                    <a:close/>
                    <a:moveTo>
                      <a:pt x="4909" y="1"/>
                    </a:moveTo>
                    <a:lnTo>
                      <a:pt x="4772" y="18"/>
                    </a:lnTo>
                    <a:lnTo>
                      <a:pt x="4636" y="35"/>
                    </a:lnTo>
                    <a:lnTo>
                      <a:pt x="4517" y="69"/>
                    </a:lnTo>
                    <a:lnTo>
                      <a:pt x="4397" y="120"/>
                    </a:lnTo>
                    <a:lnTo>
                      <a:pt x="4278" y="171"/>
                    </a:lnTo>
                    <a:lnTo>
                      <a:pt x="4159" y="222"/>
                    </a:lnTo>
                    <a:lnTo>
                      <a:pt x="159" y="2550"/>
                    </a:lnTo>
                    <a:lnTo>
                      <a:pt x="159" y="2550"/>
                    </a:lnTo>
                    <a:lnTo>
                      <a:pt x="222" y="2523"/>
                    </a:lnTo>
                    <a:lnTo>
                      <a:pt x="358" y="2489"/>
                    </a:lnTo>
                    <a:lnTo>
                      <a:pt x="478" y="2455"/>
                    </a:lnTo>
                    <a:lnTo>
                      <a:pt x="614" y="2438"/>
                    </a:lnTo>
                    <a:lnTo>
                      <a:pt x="750" y="2421"/>
                    </a:lnTo>
                    <a:lnTo>
                      <a:pt x="1040" y="2438"/>
                    </a:lnTo>
                    <a:lnTo>
                      <a:pt x="1347" y="2472"/>
                    </a:lnTo>
                    <a:lnTo>
                      <a:pt x="1654" y="2557"/>
                    </a:lnTo>
                    <a:lnTo>
                      <a:pt x="1994" y="2693"/>
                    </a:lnTo>
                    <a:lnTo>
                      <a:pt x="2318" y="2864"/>
                    </a:lnTo>
                    <a:lnTo>
                      <a:pt x="2540" y="3000"/>
                    </a:lnTo>
                    <a:lnTo>
                      <a:pt x="2744" y="3136"/>
                    </a:lnTo>
                    <a:lnTo>
                      <a:pt x="2932" y="3290"/>
                    </a:lnTo>
                    <a:lnTo>
                      <a:pt x="3136" y="3460"/>
                    </a:lnTo>
                    <a:lnTo>
                      <a:pt x="7294" y="1040"/>
                    </a:lnTo>
                    <a:lnTo>
                      <a:pt x="7090" y="870"/>
                    </a:lnTo>
                    <a:lnTo>
                      <a:pt x="6902" y="716"/>
                    </a:lnTo>
                    <a:lnTo>
                      <a:pt x="6698" y="580"/>
                    </a:lnTo>
                    <a:lnTo>
                      <a:pt x="6493" y="461"/>
                    </a:lnTo>
                    <a:lnTo>
                      <a:pt x="6153" y="273"/>
                    </a:lnTo>
                    <a:lnTo>
                      <a:pt x="5829" y="154"/>
                    </a:lnTo>
                    <a:lnTo>
                      <a:pt x="5505" y="52"/>
                    </a:lnTo>
                    <a:lnTo>
                      <a:pt x="5198" y="18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021;p33">
                <a:extLst>
                  <a:ext uri="{FF2B5EF4-FFF2-40B4-BE49-F238E27FC236}">
                    <a16:creationId xmlns:a16="http://schemas.microsoft.com/office/drawing/2014/main" id="{4E3DC3C5-6903-06C1-EFCB-840C9B5B41D8}"/>
                  </a:ext>
                </a:extLst>
              </p:cNvPr>
              <p:cNvSpPr/>
              <p:nvPr/>
            </p:nvSpPr>
            <p:spPr>
              <a:xfrm>
                <a:off x="9906154" y="2381008"/>
                <a:ext cx="120819" cy="15794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5437" extrusionOk="0">
                    <a:moveTo>
                      <a:pt x="4159" y="0"/>
                    </a:moveTo>
                    <a:lnTo>
                      <a:pt x="1" y="2420"/>
                    </a:lnTo>
                    <a:lnTo>
                      <a:pt x="1" y="5437"/>
                    </a:lnTo>
                    <a:lnTo>
                      <a:pt x="4159" y="3017"/>
                    </a:lnTo>
                    <a:lnTo>
                      <a:pt x="41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022;p33">
                <a:extLst>
                  <a:ext uri="{FF2B5EF4-FFF2-40B4-BE49-F238E27FC236}">
                    <a16:creationId xmlns:a16="http://schemas.microsoft.com/office/drawing/2014/main" id="{5EE17E7E-60B4-3B1C-88A3-062625A1846F}"/>
                  </a:ext>
                </a:extLst>
              </p:cNvPr>
              <p:cNvSpPr/>
              <p:nvPr/>
            </p:nvSpPr>
            <p:spPr>
              <a:xfrm>
                <a:off x="10029447" y="2452299"/>
                <a:ext cx="142577" cy="79742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2745" extrusionOk="0">
                    <a:moveTo>
                      <a:pt x="4175" y="0"/>
                    </a:moveTo>
                    <a:lnTo>
                      <a:pt x="0" y="2420"/>
                    </a:lnTo>
                    <a:lnTo>
                      <a:pt x="511" y="2710"/>
                    </a:lnTo>
                    <a:lnTo>
                      <a:pt x="579" y="2744"/>
                    </a:lnTo>
                    <a:lnTo>
                      <a:pt x="699" y="2744"/>
                    </a:lnTo>
                    <a:lnTo>
                      <a:pt x="750" y="2727"/>
                    </a:lnTo>
                    <a:lnTo>
                      <a:pt x="4908" y="307"/>
                    </a:lnTo>
                    <a:lnTo>
                      <a:pt x="4908" y="307"/>
                    </a:lnTo>
                    <a:lnTo>
                      <a:pt x="4857" y="324"/>
                    </a:lnTo>
                    <a:lnTo>
                      <a:pt x="4806" y="341"/>
                    </a:lnTo>
                    <a:lnTo>
                      <a:pt x="4738" y="324"/>
                    </a:lnTo>
                    <a:lnTo>
                      <a:pt x="4669" y="290"/>
                    </a:lnTo>
                    <a:lnTo>
                      <a:pt x="4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023;p33">
                <a:extLst>
                  <a:ext uri="{FF2B5EF4-FFF2-40B4-BE49-F238E27FC236}">
                    <a16:creationId xmlns:a16="http://schemas.microsoft.com/office/drawing/2014/main" id="{B362C9ED-1892-204B-9B9C-312A4A6546B2}"/>
                  </a:ext>
                </a:extLst>
              </p:cNvPr>
              <p:cNvSpPr/>
              <p:nvPr/>
            </p:nvSpPr>
            <p:spPr>
              <a:xfrm>
                <a:off x="9881402" y="2291909"/>
                <a:ext cx="200038" cy="159426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5488" extrusionOk="0">
                    <a:moveTo>
                      <a:pt x="6885" y="0"/>
                    </a:moveTo>
                    <a:lnTo>
                      <a:pt x="2727" y="2420"/>
                    </a:lnTo>
                    <a:lnTo>
                      <a:pt x="86" y="4380"/>
                    </a:lnTo>
                    <a:lnTo>
                      <a:pt x="52" y="4414"/>
                    </a:lnTo>
                    <a:lnTo>
                      <a:pt x="35" y="4448"/>
                    </a:lnTo>
                    <a:lnTo>
                      <a:pt x="1" y="4550"/>
                    </a:lnTo>
                    <a:lnTo>
                      <a:pt x="18" y="4652"/>
                    </a:lnTo>
                    <a:lnTo>
                      <a:pt x="35" y="4772"/>
                    </a:lnTo>
                    <a:lnTo>
                      <a:pt x="86" y="4891"/>
                    </a:lnTo>
                    <a:lnTo>
                      <a:pt x="154" y="5010"/>
                    </a:lnTo>
                    <a:lnTo>
                      <a:pt x="239" y="5112"/>
                    </a:lnTo>
                    <a:lnTo>
                      <a:pt x="359" y="5198"/>
                    </a:lnTo>
                    <a:lnTo>
                      <a:pt x="853" y="5487"/>
                    </a:lnTo>
                    <a:lnTo>
                      <a:pt x="5011" y="3067"/>
                    </a:lnTo>
                    <a:lnTo>
                      <a:pt x="4517" y="2778"/>
                    </a:lnTo>
                    <a:lnTo>
                      <a:pt x="4414" y="2693"/>
                    </a:lnTo>
                    <a:lnTo>
                      <a:pt x="4312" y="2590"/>
                    </a:lnTo>
                    <a:lnTo>
                      <a:pt x="4244" y="2488"/>
                    </a:lnTo>
                    <a:lnTo>
                      <a:pt x="4193" y="2352"/>
                    </a:lnTo>
                    <a:lnTo>
                      <a:pt x="4176" y="2232"/>
                    </a:lnTo>
                    <a:lnTo>
                      <a:pt x="4176" y="2130"/>
                    </a:lnTo>
                    <a:lnTo>
                      <a:pt x="4193" y="2028"/>
                    </a:lnTo>
                    <a:lnTo>
                      <a:pt x="4210" y="1994"/>
                    </a:lnTo>
                    <a:lnTo>
                      <a:pt x="4244" y="1960"/>
                    </a:lnTo>
                    <a:lnTo>
                      <a:pt x="68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24;p33">
                <a:extLst>
                  <a:ext uri="{FF2B5EF4-FFF2-40B4-BE49-F238E27FC236}">
                    <a16:creationId xmlns:a16="http://schemas.microsoft.com/office/drawing/2014/main" id="{96C8D279-CB25-7FD7-0013-DD8CC5AA8005}"/>
                  </a:ext>
                </a:extLst>
              </p:cNvPr>
              <p:cNvSpPr/>
              <p:nvPr/>
            </p:nvSpPr>
            <p:spPr>
              <a:xfrm>
                <a:off x="9960625" y="2291909"/>
                <a:ext cx="121313" cy="70301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2420" extrusionOk="0">
                    <a:moveTo>
                      <a:pt x="4158" y="0"/>
                    </a:moveTo>
                    <a:lnTo>
                      <a:pt x="0" y="2420"/>
                    </a:lnTo>
                    <a:lnTo>
                      <a:pt x="17" y="2420"/>
                    </a:lnTo>
                    <a:lnTo>
                      <a:pt x="41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25;p33">
                <a:extLst>
                  <a:ext uri="{FF2B5EF4-FFF2-40B4-BE49-F238E27FC236}">
                    <a16:creationId xmlns:a16="http://schemas.microsoft.com/office/drawing/2014/main" id="{162472F2-2F60-2442-C693-F02C76508503}"/>
                  </a:ext>
                </a:extLst>
              </p:cNvPr>
              <p:cNvSpPr/>
              <p:nvPr/>
            </p:nvSpPr>
            <p:spPr>
              <a:xfrm>
                <a:off x="9820018" y="2033966"/>
                <a:ext cx="422794" cy="349036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12015" extrusionOk="0">
                    <a:moveTo>
                      <a:pt x="5607" y="0"/>
                    </a:moveTo>
                    <a:lnTo>
                      <a:pt x="5352" y="35"/>
                    </a:lnTo>
                    <a:lnTo>
                      <a:pt x="5096" y="69"/>
                    </a:lnTo>
                    <a:lnTo>
                      <a:pt x="4840" y="137"/>
                    </a:lnTo>
                    <a:lnTo>
                      <a:pt x="4602" y="205"/>
                    </a:lnTo>
                    <a:lnTo>
                      <a:pt x="4380" y="307"/>
                    </a:lnTo>
                    <a:lnTo>
                      <a:pt x="4159" y="427"/>
                    </a:lnTo>
                    <a:lnTo>
                      <a:pt x="1" y="2846"/>
                    </a:lnTo>
                    <a:lnTo>
                      <a:pt x="222" y="2727"/>
                    </a:lnTo>
                    <a:lnTo>
                      <a:pt x="444" y="2625"/>
                    </a:lnTo>
                    <a:lnTo>
                      <a:pt x="682" y="2557"/>
                    </a:lnTo>
                    <a:lnTo>
                      <a:pt x="938" y="2489"/>
                    </a:lnTo>
                    <a:lnTo>
                      <a:pt x="1176" y="2454"/>
                    </a:lnTo>
                    <a:lnTo>
                      <a:pt x="1449" y="2420"/>
                    </a:lnTo>
                    <a:lnTo>
                      <a:pt x="1722" y="2420"/>
                    </a:lnTo>
                    <a:lnTo>
                      <a:pt x="1994" y="2437"/>
                    </a:lnTo>
                    <a:lnTo>
                      <a:pt x="2267" y="2471"/>
                    </a:lnTo>
                    <a:lnTo>
                      <a:pt x="2557" y="2523"/>
                    </a:lnTo>
                    <a:lnTo>
                      <a:pt x="2864" y="2591"/>
                    </a:lnTo>
                    <a:lnTo>
                      <a:pt x="3170" y="2693"/>
                    </a:lnTo>
                    <a:lnTo>
                      <a:pt x="3477" y="2812"/>
                    </a:lnTo>
                    <a:lnTo>
                      <a:pt x="3784" y="2949"/>
                    </a:lnTo>
                    <a:lnTo>
                      <a:pt x="4108" y="3102"/>
                    </a:lnTo>
                    <a:lnTo>
                      <a:pt x="4414" y="3272"/>
                    </a:lnTo>
                    <a:lnTo>
                      <a:pt x="4687" y="3426"/>
                    </a:lnTo>
                    <a:lnTo>
                      <a:pt x="4960" y="3613"/>
                    </a:lnTo>
                    <a:lnTo>
                      <a:pt x="5215" y="3784"/>
                    </a:lnTo>
                    <a:lnTo>
                      <a:pt x="5471" y="3988"/>
                    </a:lnTo>
                    <a:lnTo>
                      <a:pt x="5982" y="4397"/>
                    </a:lnTo>
                    <a:lnTo>
                      <a:pt x="6476" y="4857"/>
                    </a:lnTo>
                    <a:lnTo>
                      <a:pt x="6936" y="5334"/>
                    </a:lnTo>
                    <a:lnTo>
                      <a:pt x="7397" y="5863"/>
                    </a:lnTo>
                    <a:lnTo>
                      <a:pt x="7823" y="6408"/>
                    </a:lnTo>
                    <a:lnTo>
                      <a:pt x="8232" y="6970"/>
                    </a:lnTo>
                    <a:lnTo>
                      <a:pt x="8606" y="7567"/>
                    </a:lnTo>
                    <a:lnTo>
                      <a:pt x="8964" y="8163"/>
                    </a:lnTo>
                    <a:lnTo>
                      <a:pt x="9288" y="8794"/>
                    </a:lnTo>
                    <a:lnTo>
                      <a:pt x="9578" y="9424"/>
                    </a:lnTo>
                    <a:lnTo>
                      <a:pt x="9833" y="10072"/>
                    </a:lnTo>
                    <a:lnTo>
                      <a:pt x="10055" y="10720"/>
                    </a:lnTo>
                    <a:lnTo>
                      <a:pt x="10242" y="11367"/>
                    </a:lnTo>
                    <a:lnTo>
                      <a:pt x="10396" y="12015"/>
                    </a:lnTo>
                    <a:lnTo>
                      <a:pt x="14554" y="9595"/>
                    </a:lnTo>
                    <a:lnTo>
                      <a:pt x="14401" y="8947"/>
                    </a:lnTo>
                    <a:lnTo>
                      <a:pt x="14213" y="8300"/>
                    </a:lnTo>
                    <a:lnTo>
                      <a:pt x="13992" y="7652"/>
                    </a:lnTo>
                    <a:lnTo>
                      <a:pt x="13736" y="7004"/>
                    </a:lnTo>
                    <a:lnTo>
                      <a:pt x="13446" y="6374"/>
                    </a:lnTo>
                    <a:lnTo>
                      <a:pt x="13122" y="5760"/>
                    </a:lnTo>
                    <a:lnTo>
                      <a:pt x="12765" y="5147"/>
                    </a:lnTo>
                    <a:lnTo>
                      <a:pt x="12390" y="4551"/>
                    </a:lnTo>
                    <a:lnTo>
                      <a:pt x="11981" y="3988"/>
                    </a:lnTo>
                    <a:lnTo>
                      <a:pt x="11555" y="3443"/>
                    </a:lnTo>
                    <a:lnTo>
                      <a:pt x="11095" y="2915"/>
                    </a:lnTo>
                    <a:lnTo>
                      <a:pt x="10634" y="2437"/>
                    </a:lnTo>
                    <a:lnTo>
                      <a:pt x="10140" y="1977"/>
                    </a:lnTo>
                    <a:lnTo>
                      <a:pt x="9629" y="1568"/>
                    </a:lnTo>
                    <a:lnTo>
                      <a:pt x="9373" y="1364"/>
                    </a:lnTo>
                    <a:lnTo>
                      <a:pt x="9118" y="1193"/>
                    </a:lnTo>
                    <a:lnTo>
                      <a:pt x="8845" y="1023"/>
                    </a:lnTo>
                    <a:lnTo>
                      <a:pt x="8572" y="853"/>
                    </a:lnTo>
                    <a:lnTo>
                      <a:pt x="8266" y="682"/>
                    </a:lnTo>
                    <a:lnTo>
                      <a:pt x="7942" y="529"/>
                    </a:lnTo>
                    <a:lnTo>
                      <a:pt x="7635" y="392"/>
                    </a:lnTo>
                    <a:lnTo>
                      <a:pt x="7328" y="273"/>
                    </a:lnTo>
                    <a:lnTo>
                      <a:pt x="7022" y="188"/>
                    </a:lnTo>
                    <a:lnTo>
                      <a:pt x="6732" y="103"/>
                    </a:lnTo>
                    <a:lnTo>
                      <a:pt x="6442" y="52"/>
                    </a:lnTo>
                    <a:lnTo>
                      <a:pt x="6152" y="18"/>
                    </a:lnTo>
                    <a:lnTo>
                      <a:pt x="58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26;p33">
                <a:extLst>
                  <a:ext uri="{FF2B5EF4-FFF2-40B4-BE49-F238E27FC236}">
                    <a16:creationId xmlns:a16="http://schemas.microsoft.com/office/drawing/2014/main" id="{6EFD822E-C23A-B1F2-D93F-721FBA590CF0}"/>
                  </a:ext>
                </a:extLst>
              </p:cNvPr>
              <p:cNvSpPr/>
              <p:nvPr/>
            </p:nvSpPr>
            <p:spPr>
              <a:xfrm>
                <a:off x="10122003" y="2312681"/>
                <a:ext cx="271821" cy="270339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9306" extrusionOk="0">
                    <a:moveTo>
                      <a:pt x="4159" y="1"/>
                    </a:moveTo>
                    <a:lnTo>
                      <a:pt x="1" y="2421"/>
                    </a:lnTo>
                    <a:lnTo>
                      <a:pt x="256" y="2506"/>
                    </a:lnTo>
                    <a:lnTo>
                      <a:pt x="512" y="2608"/>
                    </a:lnTo>
                    <a:lnTo>
                      <a:pt x="768" y="2727"/>
                    </a:lnTo>
                    <a:lnTo>
                      <a:pt x="1023" y="2864"/>
                    </a:lnTo>
                    <a:lnTo>
                      <a:pt x="1415" y="3119"/>
                    </a:lnTo>
                    <a:lnTo>
                      <a:pt x="1790" y="3392"/>
                    </a:lnTo>
                    <a:lnTo>
                      <a:pt x="2148" y="3699"/>
                    </a:lnTo>
                    <a:lnTo>
                      <a:pt x="2506" y="4040"/>
                    </a:lnTo>
                    <a:lnTo>
                      <a:pt x="2847" y="4397"/>
                    </a:lnTo>
                    <a:lnTo>
                      <a:pt x="3171" y="4772"/>
                    </a:lnTo>
                    <a:lnTo>
                      <a:pt x="3477" y="5181"/>
                    </a:lnTo>
                    <a:lnTo>
                      <a:pt x="3767" y="5607"/>
                    </a:lnTo>
                    <a:lnTo>
                      <a:pt x="4023" y="6050"/>
                    </a:lnTo>
                    <a:lnTo>
                      <a:pt x="4278" y="6494"/>
                    </a:lnTo>
                    <a:lnTo>
                      <a:pt x="4500" y="6954"/>
                    </a:lnTo>
                    <a:lnTo>
                      <a:pt x="4687" y="7414"/>
                    </a:lnTo>
                    <a:lnTo>
                      <a:pt x="4858" y="7891"/>
                    </a:lnTo>
                    <a:lnTo>
                      <a:pt x="5011" y="8368"/>
                    </a:lnTo>
                    <a:lnTo>
                      <a:pt x="5113" y="8845"/>
                    </a:lnTo>
                    <a:lnTo>
                      <a:pt x="5198" y="9305"/>
                    </a:lnTo>
                    <a:lnTo>
                      <a:pt x="9357" y="6886"/>
                    </a:lnTo>
                    <a:lnTo>
                      <a:pt x="9271" y="6425"/>
                    </a:lnTo>
                    <a:lnTo>
                      <a:pt x="9169" y="5948"/>
                    </a:lnTo>
                    <a:lnTo>
                      <a:pt x="9016" y="5471"/>
                    </a:lnTo>
                    <a:lnTo>
                      <a:pt x="8845" y="4994"/>
                    </a:lnTo>
                    <a:lnTo>
                      <a:pt x="8658" y="4534"/>
                    </a:lnTo>
                    <a:lnTo>
                      <a:pt x="8436" y="4074"/>
                    </a:lnTo>
                    <a:lnTo>
                      <a:pt x="8198" y="3631"/>
                    </a:lnTo>
                    <a:lnTo>
                      <a:pt x="7925" y="3188"/>
                    </a:lnTo>
                    <a:lnTo>
                      <a:pt x="7635" y="2761"/>
                    </a:lnTo>
                    <a:lnTo>
                      <a:pt x="7329" y="2352"/>
                    </a:lnTo>
                    <a:lnTo>
                      <a:pt x="7005" y="1978"/>
                    </a:lnTo>
                    <a:lnTo>
                      <a:pt x="6664" y="1620"/>
                    </a:lnTo>
                    <a:lnTo>
                      <a:pt x="6323" y="1279"/>
                    </a:lnTo>
                    <a:lnTo>
                      <a:pt x="5948" y="972"/>
                    </a:lnTo>
                    <a:lnTo>
                      <a:pt x="5573" y="699"/>
                    </a:lnTo>
                    <a:lnTo>
                      <a:pt x="5181" y="444"/>
                    </a:lnTo>
                    <a:lnTo>
                      <a:pt x="4926" y="308"/>
                    </a:lnTo>
                    <a:lnTo>
                      <a:pt x="4670" y="188"/>
                    </a:lnTo>
                    <a:lnTo>
                      <a:pt x="4415" y="86"/>
                    </a:lnTo>
                    <a:lnTo>
                      <a:pt x="41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2027;p33">
                <a:extLst>
                  <a:ext uri="{FF2B5EF4-FFF2-40B4-BE49-F238E27FC236}">
                    <a16:creationId xmlns:a16="http://schemas.microsoft.com/office/drawing/2014/main" id="{6839DC28-2FE2-DF5A-CA7D-1DB0B7B4D920}"/>
                  </a:ext>
                </a:extLst>
              </p:cNvPr>
              <p:cNvSpPr/>
              <p:nvPr/>
            </p:nvSpPr>
            <p:spPr>
              <a:xfrm>
                <a:off x="10273011" y="2512696"/>
                <a:ext cx="207446" cy="251021"/>
              </a:xfrm>
              <a:custGeom>
                <a:avLst/>
                <a:gdLst/>
                <a:ahLst/>
                <a:cxnLst/>
                <a:rect l="l" t="t" r="r" b="b"/>
                <a:pathLst>
                  <a:path w="7141" h="8641" extrusionOk="0">
                    <a:moveTo>
                      <a:pt x="4159" y="1"/>
                    </a:moveTo>
                    <a:lnTo>
                      <a:pt x="0" y="2420"/>
                    </a:lnTo>
                    <a:lnTo>
                      <a:pt x="222" y="2523"/>
                    </a:lnTo>
                    <a:lnTo>
                      <a:pt x="461" y="2642"/>
                    </a:lnTo>
                    <a:lnTo>
                      <a:pt x="716" y="2812"/>
                    </a:lnTo>
                    <a:lnTo>
                      <a:pt x="972" y="3000"/>
                    </a:lnTo>
                    <a:lnTo>
                      <a:pt x="1210" y="3204"/>
                    </a:lnTo>
                    <a:lnTo>
                      <a:pt x="1449" y="3443"/>
                    </a:lnTo>
                    <a:lnTo>
                      <a:pt x="1670" y="3681"/>
                    </a:lnTo>
                    <a:lnTo>
                      <a:pt x="1875" y="3954"/>
                    </a:lnTo>
                    <a:lnTo>
                      <a:pt x="2062" y="4227"/>
                    </a:lnTo>
                    <a:lnTo>
                      <a:pt x="2250" y="4534"/>
                    </a:lnTo>
                    <a:lnTo>
                      <a:pt x="2420" y="4823"/>
                    </a:lnTo>
                    <a:lnTo>
                      <a:pt x="2557" y="5130"/>
                    </a:lnTo>
                    <a:lnTo>
                      <a:pt x="2676" y="5454"/>
                    </a:lnTo>
                    <a:lnTo>
                      <a:pt x="2795" y="5760"/>
                    </a:lnTo>
                    <a:lnTo>
                      <a:pt x="2880" y="6084"/>
                    </a:lnTo>
                    <a:lnTo>
                      <a:pt x="2932" y="6391"/>
                    </a:lnTo>
                    <a:lnTo>
                      <a:pt x="2966" y="6715"/>
                    </a:lnTo>
                    <a:lnTo>
                      <a:pt x="2983" y="7005"/>
                    </a:lnTo>
                    <a:lnTo>
                      <a:pt x="2966" y="7294"/>
                    </a:lnTo>
                    <a:lnTo>
                      <a:pt x="2932" y="7567"/>
                    </a:lnTo>
                    <a:lnTo>
                      <a:pt x="2863" y="7805"/>
                    </a:lnTo>
                    <a:lnTo>
                      <a:pt x="2778" y="8027"/>
                    </a:lnTo>
                    <a:lnTo>
                      <a:pt x="2676" y="8214"/>
                    </a:lnTo>
                    <a:lnTo>
                      <a:pt x="2557" y="8385"/>
                    </a:lnTo>
                    <a:lnTo>
                      <a:pt x="2403" y="8521"/>
                    </a:lnTo>
                    <a:lnTo>
                      <a:pt x="2250" y="8640"/>
                    </a:lnTo>
                    <a:lnTo>
                      <a:pt x="6408" y="6221"/>
                    </a:lnTo>
                    <a:lnTo>
                      <a:pt x="6561" y="6101"/>
                    </a:lnTo>
                    <a:lnTo>
                      <a:pt x="6715" y="5965"/>
                    </a:lnTo>
                    <a:lnTo>
                      <a:pt x="6834" y="5795"/>
                    </a:lnTo>
                    <a:lnTo>
                      <a:pt x="6953" y="5607"/>
                    </a:lnTo>
                    <a:lnTo>
                      <a:pt x="7039" y="5386"/>
                    </a:lnTo>
                    <a:lnTo>
                      <a:pt x="7090" y="5147"/>
                    </a:lnTo>
                    <a:lnTo>
                      <a:pt x="7124" y="4874"/>
                    </a:lnTo>
                    <a:lnTo>
                      <a:pt x="7141" y="4602"/>
                    </a:lnTo>
                    <a:lnTo>
                      <a:pt x="7141" y="4295"/>
                    </a:lnTo>
                    <a:lnTo>
                      <a:pt x="7090" y="3971"/>
                    </a:lnTo>
                    <a:lnTo>
                      <a:pt x="7039" y="3664"/>
                    </a:lnTo>
                    <a:lnTo>
                      <a:pt x="6953" y="3341"/>
                    </a:lnTo>
                    <a:lnTo>
                      <a:pt x="6851" y="3034"/>
                    </a:lnTo>
                    <a:lnTo>
                      <a:pt x="6715" y="2710"/>
                    </a:lnTo>
                    <a:lnTo>
                      <a:pt x="6578" y="2403"/>
                    </a:lnTo>
                    <a:lnTo>
                      <a:pt x="6408" y="2114"/>
                    </a:lnTo>
                    <a:lnTo>
                      <a:pt x="6238" y="1824"/>
                    </a:lnTo>
                    <a:lnTo>
                      <a:pt x="6033" y="1534"/>
                    </a:lnTo>
                    <a:lnTo>
                      <a:pt x="5829" y="1279"/>
                    </a:lnTo>
                    <a:lnTo>
                      <a:pt x="5607" y="1023"/>
                    </a:lnTo>
                    <a:lnTo>
                      <a:pt x="5368" y="784"/>
                    </a:lnTo>
                    <a:lnTo>
                      <a:pt x="5130" y="580"/>
                    </a:lnTo>
                    <a:lnTo>
                      <a:pt x="4874" y="392"/>
                    </a:lnTo>
                    <a:lnTo>
                      <a:pt x="4619" y="222"/>
                    </a:lnTo>
                    <a:lnTo>
                      <a:pt x="4397" y="103"/>
                    </a:lnTo>
                    <a:lnTo>
                      <a:pt x="41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28;p33">
                <a:extLst>
                  <a:ext uri="{FF2B5EF4-FFF2-40B4-BE49-F238E27FC236}">
                    <a16:creationId xmlns:a16="http://schemas.microsoft.com/office/drawing/2014/main" id="{0CB0A166-D99A-08F7-FDD1-778C93A745E5}"/>
                  </a:ext>
                </a:extLst>
              </p:cNvPr>
              <p:cNvSpPr/>
              <p:nvPr/>
            </p:nvSpPr>
            <p:spPr>
              <a:xfrm>
                <a:off x="9649226" y="2104269"/>
                <a:ext cx="710418" cy="664374"/>
              </a:xfrm>
              <a:custGeom>
                <a:avLst/>
                <a:gdLst/>
                <a:ahLst/>
                <a:cxnLst/>
                <a:rect l="l" t="t" r="r" b="b"/>
                <a:pathLst>
                  <a:path w="24455" h="22870" extrusionOk="0">
                    <a:moveTo>
                      <a:pt x="7345" y="0"/>
                    </a:moveTo>
                    <a:lnTo>
                      <a:pt x="7072" y="34"/>
                    </a:lnTo>
                    <a:lnTo>
                      <a:pt x="6834" y="69"/>
                    </a:lnTo>
                    <a:lnTo>
                      <a:pt x="6578" y="120"/>
                    </a:lnTo>
                    <a:lnTo>
                      <a:pt x="6357" y="205"/>
                    </a:lnTo>
                    <a:lnTo>
                      <a:pt x="6118" y="290"/>
                    </a:lnTo>
                    <a:lnTo>
                      <a:pt x="5914" y="409"/>
                    </a:lnTo>
                    <a:lnTo>
                      <a:pt x="5709" y="529"/>
                    </a:lnTo>
                    <a:lnTo>
                      <a:pt x="5505" y="682"/>
                    </a:lnTo>
                    <a:lnTo>
                      <a:pt x="5317" y="852"/>
                    </a:lnTo>
                    <a:lnTo>
                      <a:pt x="5147" y="1023"/>
                    </a:lnTo>
                    <a:lnTo>
                      <a:pt x="4993" y="1227"/>
                    </a:lnTo>
                    <a:lnTo>
                      <a:pt x="4840" y="1432"/>
                    </a:lnTo>
                    <a:lnTo>
                      <a:pt x="4704" y="1653"/>
                    </a:lnTo>
                    <a:lnTo>
                      <a:pt x="4567" y="1909"/>
                    </a:lnTo>
                    <a:lnTo>
                      <a:pt x="4465" y="2165"/>
                    </a:lnTo>
                    <a:lnTo>
                      <a:pt x="4363" y="2437"/>
                    </a:lnTo>
                    <a:lnTo>
                      <a:pt x="4278" y="2727"/>
                    </a:lnTo>
                    <a:lnTo>
                      <a:pt x="4209" y="3034"/>
                    </a:lnTo>
                    <a:lnTo>
                      <a:pt x="4158" y="3358"/>
                    </a:lnTo>
                    <a:lnTo>
                      <a:pt x="4107" y="3681"/>
                    </a:lnTo>
                    <a:lnTo>
                      <a:pt x="4090" y="4039"/>
                    </a:lnTo>
                    <a:lnTo>
                      <a:pt x="4073" y="4397"/>
                    </a:lnTo>
                    <a:lnTo>
                      <a:pt x="4090" y="4806"/>
                    </a:lnTo>
                    <a:lnTo>
                      <a:pt x="4090" y="4806"/>
                    </a:lnTo>
                    <a:lnTo>
                      <a:pt x="3886" y="4636"/>
                    </a:lnTo>
                    <a:lnTo>
                      <a:pt x="3698" y="4482"/>
                    </a:lnTo>
                    <a:lnTo>
                      <a:pt x="3494" y="4346"/>
                    </a:lnTo>
                    <a:lnTo>
                      <a:pt x="3272" y="4210"/>
                    </a:lnTo>
                    <a:lnTo>
                      <a:pt x="2948" y="4039"/>
                    </a:lnTo>
                    <a:lnTo>
                      <a:pt x="2625" y="3920"/>
                    </a:lnTo>
                    <a:lnTo>
                      <a:pt x="2301" y="3818"/>
                    </a:lnTo>
                    <a:lnTo>
                      <a:pt x="2011" y="3784"/>
                    </a:lnTo>
                    <a:lnTo>
                      <a:pt x="1721" y="3767"/>
                    </a:lnTo>
                    <a:lnTo>
                      <a:pt x="1449" y="3801"/>
                    </a:lnTo>
                    <a:lnTo>
                      <a:pt x="1312" y="3835"/>
                    </a:lnTo>
                    <a:lnTo>
                      <a:pt x="1193" y="3869"/>
                    </a:lnTo>
                    <a:lnTo>
                      <a:pt x="1074" y="3920"/>
                    </a:lnTo>
                    <a:lnTo>
                      <a:pt x="955" y="3988"/>
                    </a:lnTo>
                    <a:lnTo>
                      <a:pt x="852" y="4056"/>
                    </a:lnTo>
                    <a:lnTo>
                      <a:pt x="750" y="4124"/>
                    </a:lnTo>
                    <a:lnTo>
                      <a:pt x="648" y="4210"/>
                    </a:lnTo>
                    <a:lnTo>
                      <a:pt x="563" y="4312"/>
                    </a:lnTo>
                    <a:lnTo>
                      <a:pt x="477" y="4414"/>
                    </a:lnTo>
                    <a:lnTo>
                      <a:pt x="392" y="4516"/>
                    </a:lnTo>
                    <a:lnTo>
                      <a:pt x="256" y="4772"/>
                    </a:lnTo>
                    <a:lnTo>
                      <a:pt x="154" y="5045"/>
                    </a:lnTo>
                    <a:lnTo>
                      <a:pt x="68" y="5368"/>
                    </a:lnTo>
                    <a:lnTo>
                      <a:pt x="17" y="5709"/>
                    </a:lnTo>
                    <a:lnTo>
                      <a:pt x="0" y="6084"/>
                    </a:lnTo>
                    <a:lnTo>
                      <a:pt x="17" y="6476"/>
                    </a:lnTo>
                    <a:lnTo>
                      <a:pt x="51" y="6885"/>
                    </a:lnTo>
                    <a:lnTo>
                      <a:pt x="137" y="7294"/>
                    </a:lnTo>
                    <a:lnTo>
                      <a:pt x="256" y="7703"/>
                    </a:lnTo>
                    <a:lnTo>
                      <a:pt x="392" y="8112"/>
                    </a:lnTo>
                    <a:lnTo>
                      <a:pt x="546" y="8504"/>
                    </a:lnTo>
                    <a:lnTo>
                      <a:pt x="733" y="8913"/>
                    </a:lnTo>
                    <a:lnTo>
                      <a:pt x="955" y="9305"/>
                    </a:lnTo>
                    <a:lnTo>
                      <a:pt x="1176" y="9680"/>
                    </a:lnTo>
                    <a:lnTo>
                      <a:pt x="1432" y="10038"/>
                    </a:lnTo>
                    <a:lnTo>
                      <a:pt x="1704" y="10379"/>
                    </a:lnTo>
                    <a:lnTo>
                      <a:pt x="1977" y="10702"/>
                    </a:lnTo>
                    <a:lnTo>
                      <a:pt x="2284" y="11009"/>
                    </a:lnTo>
                    <a:lnTo>
                      <a:pt x="2608" y="11282"/>
                    </a:lnTo>
                    <a:lnTo>
                      <a:pt x="2931" y="11520"/>
                    </a:lnTo>
                    <a:lnTo>
                      <a:pt x="3255" y="11742"/>
                    </a:lnTo>
                    <a:lnTo>
                      <a:pt x="7124" y="13974"/>
                    </a:lnTo>
                    <a:lnTo>
                      <a:pt x="8845" y="14963"/>
                    </a:lnTo>
                    <a:lnTo>
                      <a:pt x="8845" y="11946"/>
                    </a:lnTo>
                    <a:lnTo>
                      <a:pt x="8351" y="11657"/>
                    </a:lnTo>
                    <a:lnTo>
                      <a:pt x="8231" y="11571"/>
                    </a:lnTo>
                    <a:lnTo>
                      <a:pt x="8146" y="11469"/>
                    </a:lnTo>
                    <a:lnTo>
                      <a:pt x="8078" y="11350"/>
                    </a:lnTo>
                    <a:lnTo>
                      <a:pt x="8027" y="11231"/>
                    </a:lnTo>
                    <a:lnTo>
                      <a:pt x="8010" y="11111"/>
                    </a:lnTo>
                    <a:lnTo>
                      <a:pt x="7993" y="11009"/>
                    </a:lnTo>
                    <a:lnTo>
                      <a:pt x="8027" y="10907"/>
                    </a:lnTo>
                    <a:lnTo>
                      <a:pt x="8044" y="10873"/>
                    </a:lnTo>
                    <a:lnTo>
                      <a:pt x="8078" y="10839"/>
                    </a:lnTo>
                    <a:lnTo>
                      <a:pt x="10719" y="8879"/>
                    </a:lnTo>
                    <a:lnTo>
                      <a:pt x="10770" y="8862"/>
                    </a:lnTo>
                    <a:lnTo>
                      <a:pt x="10839" y="8845"/>
                    </a:lnTo>
                    <a:lnTo>
                      <a:pt x="10907" y="8862"/>
                    </a:lnTo>
                    <a:lnTo>
                      <a:pt x="10975" y="8896"/>
                    </a:lnTo>
                    <a:lnTo>
                      <a:pt x="11060" y="8947"/>
                    </a:lnTo>
                    <a:lnTo>
                      <a:pt x="11128" y="9015"/>
                    </a:lnTo>
                    <a:lnTo>
                      <a:pt x="11179" y="9100"/>
                    </a:lnTo>
                    <a:lnTo>
                      <a:pt x="11248" y="9186"/>
                    </a:lnTo>
                    <a:lnTo>
                      <a:pt x="13855" y="14179"/>
                    </a:lnTo>
                    <a:lnTo>
                      <a:pt x="13923" y="14315"/>
                    </a:lnTo>
                    <a:lnTo>
                      <a:pt x="13940" y="14434"/>
                    </a:lnTo>
                    <a:lnTo>
                      <a:pt x="13940" y="14537"/>
                    </a:lnTo>
                    <a:lnTo>
                      <a:pt x="13906" y="14639"/>
                    </a:lnTo>
                    <a:lnTo>
                      <a:pt x="13855" y="14690"/>
                    </a:lnTo>
                    <a:lnTo>
                      <a:pt x="13787" y="14724"/>
                    </a:lnTo>
                    <a:lnTo>
                      <a:pt x="13702" y="14724"/>
                    </a:lnTo>
                    <a:lnTo>
                      <a:pt x="13599" y="14690"/>
                    </a:lnTo>
                    <a:lnTo>
                      <a:pt x="13088" y="14400"/>
                    </a:lnTo>
                    <a:lnTo>
                      <a:pt x="13088" y="17417"/>
                    </a:lnTo>
                    <a:lnTo>
                      <a:pt x="21950" y="22546"/>
                    </a:lnTo>
                    <a:lnTo>
                      <a:pt x="22205" y="22665"/>
                    </a:lnTo>
                    <a:lnTo>
                      <a:pt x="22461" y="22768"/>
                    </a:lnTo>
                    <a:lnTo>
                      <a:pt x="22699" y="22836"/>
                    </a:lnTo>
                    <a:lnTo>
                      <a:pt x="22921" y="22853"/>
                    </a:lnTo>
                    <a:lnTo>
                      <a:pt x="23142" y="22870"/>
                    </a:lnTo>
                    <a:lnTo>
                      <a:pt x="23347" y="22836"/>
                    </a:lnTo>
                    <a:lnTo>
                      <a:pt x="23551" y="22785"/>
                    </a:lnTo>
                    <a:lnTo>
                      <a:pt x="23722" y="22699"/>
                    </a:lnTo>
                    <a:lnTo>
                      <a:pt x="23875" y="22580"/>
                    </a:lnTo>
                    <a:lnTo>
                      <a:pt x="24029" y="22444"/>
                    </a:lnTo>
                    <a:lnTo>
                      <a:pt x="24148" y="22273"/>
                    </a:lnTo>
                    <a:lnTo>
                      <a:pt x="24267" y="22086"/>
                    </a:lnTo>
                    <a:lnTo>
                      <a:pt x="24335" y="21864"/>
                    </a:lnTo>
                    <a:lnTo>
                      <a:pt x="24404" y="21626"/>
                    </a:lnTo>
                    <a:lnTo>
                      <a:pt x="24438" y="21353"/>
                    </a:lnTo>
                    <a:lnTo>
                      <a:pt x="24455" y="21064"/>
                    </a:lnTo>
                    <a:lnTo>
                      <a:pt x="24438" y="20774"/>
                    </a:lnTo>
                    <a:lnTo>
                      <a:pt x="24404" y="20450"/>
                    </a:lnTo>
                    <a:lnTo>
                      <a:pt x="24352" y="20143"/>
                    </a:lnTo>
                    <a:lnTo>
                      <a:pt x="24267" y="19819"/>
                    </a:lnTo>
                    <a:lnTo>
                      <a:pt x="24148" y="19513"/>
                    </a:lnTo>
                    <a:lnTo>
                      <a:pt x="24029" y="19189"/>
                    </a:lnTo>
                    <a:lnTo>
                      <a:pt x="23892" y="18882"/>
                    </a:lnTo>
                    <a:lnTo>
                      <a:pt x="23722" y="18593"/>
                    </a:lnTo>
                    <a:lnTo>
                      <a:pt x="23534" y="18286"/>
                    </a:lnTo>
                    <a:lnTo>
                      <a:pt x="23347" y="18013"/>
                    </a:lnTo>
                    <a:lnTo>
                      <a:pt x="23142" y="17740"/>
                    </a:lnTo>
                    <a:lnTo>
                      <a:pt x="22921" y="17502"/>
                    </a:lnTo>
                    <a:lnTo>
                      <a:pt x="22682" y="17263"/>
                    </a:lnTo>
                    <a:lnTo>
                      <a:pt x="22444" y="17059"/>
                    </a:lnTo>
                    <a:lnTo>
                      <a:pt x="22188" y="16871"/>
                    </a:lnTo>
                    <a:lnTo>
                      <a:pt x="21933" y="16701"/>
                    </a:lnTo>
                    <a:lnTo>
                      <a:pt x="21694" y="16582"/>
                    </a:lnTo>
                    <a:lnTo>
                      <a:pt x="21472" y="16479"/>
                    </a:lnTo>
                    <a:lnTo>
                      <a:pt x="21387" y="16019"/>
                    </a:lnTo>
                    <a:lnTo>
                      <a:pt x="21285" y="15542"/>
                    </a:lnTo>
                    <a:lnTo>
                      <a:pt x="21132" y="15065"/>
                    </a:lnTo>
                    <a:lnTo>
                      <a:pt x="20961" y="14588"/>
                    </a:lnTo>
                    <a:lnTo>
                      <a:pt x="20774" y="14128"/>
                    </a:lnTo>
                    <a:lnTo>
                      <a:pt x="20552" y="13668"/>
                    </a:lnTo>
                    <a:lnTo>
                      <a:pt x="20297" y="13224"/>
                    </a:lnTo>
                    <a:lnTo>
                      <a:pt x="20041" y="12781"/>
                    </a:lnTo>
                    <a:lnTo>
                      <a:pt x="19751" y="12355"/>
                    </a:lnTo>
                    <a:lnTo>
                      <a:pt x="19445" y="11946"/>
                    </a:lnTo>
                    <a:lnTo>
                      <a:pt x="19121" y="11571"/>
                    </a:lnTo>
                    <a:lnTo>
                      <a:pt x="18780" y="11214"/>
                    </a:lnTo>
                    <a:lnTo>
                      <a:pt x="18422" y="10873"/>
                    </a:lnTo>
                    <a:lnTo>
                      <a:pt x="18064" y="10566"/>
                    </a:lnTo>
                    <a:lnTo>
                      <a:pt x="17689" y="10293"/>
                    </a:lnTo>
                    <a:lnTo>
                      <a:pt x="17297" y="10038"/>
                    </a:lnTo>
                    <a:lnTo>
                      <a:pt x="17042" y="9901"/>
                    </a:lnTo>
                    <a:lnTo>
                      <a:pt x="16786" y="9782"/>
                    </a:lnTo>
                    <a:lnTo>
                      <a:pt x="16530" y="9680"/>
                    </a:lnTo>
                    <a:lnTo>
                      <a:pt x="16275" y="9595"/>
                    </a:lnTo>
                    <a:lnTo>
                      <a:pt x="16121" y="8947"/>
                    </a:lnTo>
                    <a:lnTo>
                      <a:pt x="15934" y="8300"/>
                    </a:lnTo>
                    <a:lnTo>
                      <a:pt x="15712" y="7652"/>
                    </a:lnTo>
                    <a:lnTo>
                      <a:pt x="15457" y="7004"/>
                    </a:lnTo>
                    <a:lnTo>
                      <a:pt x="15167" y="6374"/>
                    </a:lnTo>
                    <a:lnTo>
                      <a:pt x="14843" y="5743"/>
                    </a:lnTo>
                    <a:lnTo>
                      <a:pt x="14485" y="5147"/>
                    </a:lnTo>
                    <a:lnTo>
                      <a:pt x="14111" y="4550"/>
                    </a:lnTo>
                    <a:lnTo>
                      <a:pt x="13702" y="3988"/>
                    </a:lnTo>
                    <a:lnTo>
                      <a:pt x="13276" y="3443"/>
                    </a:lnTo>
                    <a:lnTo>
                      <a:pt x="12815" y="2914"/>
                    </a:lnTo>
                    <a:lnTo>
                      <a:pt x="12355" y="2437"/>
                    </a:lnTo>
                    <a:lnTo>
                      <a:pt x="11861" y="1977"/>
                    </a:lnTo>
                    <a:lnTo>
                      <a:pt x="11350" y="1568"/>
                    </a:lnTo>
                    <a:lnTo>
                      <a:pt x="11094" y="1364"/>
                    </a:lnTo>
                    <a:lnTo>
                      <a:pt x="10839" y="1193"/>
                    </a:lnTo>
                    <a:lnTo>
                      <a:pt x="10566" y="1006"/>
                    </a:lnTo>
                    <a:lnTo>
                      <a:pt x="10293" y="852"/>
                    </a:lnTo>
                    <a:lnTo>
                      <a:pt x="9987" y="682"/>
                    </a:lnTo>
                    <a:lnTo>
                      <a:pt x="9663" y="529"/>
                    </a:lnTo>
                    <a:lnTo>
                      <a:pt x="9356" y="392"/>
                    </a:lnTo>
                    <a:lnTo>
                      <a:pt x="9049" y="273"/>
                    </a:lnTo>
                    <a:lnTo>
                      <a:pt x="8743" y="188"/>
                    </a:lnTo>
                    <a:lnTo>
                      <a:pt x="8453" y="103"/>
                    </a:lnTo>
                    <a:lnTo>
                      <a:pt x="8163" y="51"/>
                    </a:lnTo>
                    <a:lnTo>
                      <a:pt x="7890" y="17"/>
                    </a:lnTo>
                    <a:lnTo>
                      <a:pt x="7601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6BA30A-608E-DDF3-4EFA-3C0C2FD1B003}"/>
              </a:ext>
            </a:extLst>
          </p:cNvPr>
          <p:cNvSpPr txBox="1"/>
          <p:nvPr/>
        </p:nvSpPr>
        <p:spPr>
          <a:xfrm>
            <a:off x="2742312" y="369327"/>
            <a:ext cx="3659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000" b="1" dirty="0"/>
              <a:t>ציון </a:t>
            </a:r>
            <a:r>
              <a:rPr lang="en-US" sz="3000" b="1" dirty="0"/>
              <a:t>SUS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BAA02-C7A7-DE5B-71CC-03CB56220B4E}"/>
              </a:ext>
            </a:extLst>
          </p:cNvPr>
          <p:cNvSpPr txBox="1"/>
          <p:nvPr/>
        </p:nvSpPr>
        <p:spPr>
          <a:xfrm>
            <a:off x="816313" y="1080849"/>
            <a:ext cx="7589520" cy="4165243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marL="269875" algn="ctr" rtl="1">
              <a:spcAft>
                <a:spcPts val="800"/>
              </a:spcAft>
            </a:pPr>
            <a:endParaRPr lang="he-IL" sz="1800" b="1" i="0" u="none" strike="noStrike" dirty="0">
              <a:solidFill>
                <a:srgbClr val="000000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69875" algn="ctr" rtl="1">
              <a:spcAft>
                <a:spcPts val="800"/>
              </a:spcAft>
            </a:pPr>
            <a:endParaRPr lang="he-IL" sz="1800" b="1" i="0" u="none" strike="noStrike" dirty="0">
              <a:solidFill>
                <a:srgbClr val="000000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69875" algn="ctr" rtl="1">
              <a:spcAft>
                <a:spcPts val="800"/>
              </a:spcAft>
            </a:pP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ציון ה-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SUS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שהתקבל: 85.4</a:t>
            </a:r>
            <a:endParaRPr lang="he-IL" sz="4000" b="1" dirty="0">
              <a:effectLst/>
            </a:endParaRPr>
          </a:p>
          <a:p>
            <a:pPr marL="555625" indent="-28575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בממוצע, ציון ה-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SUS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של מערכות הוא 68.</a:t>
            </a:r>
          </a:p>
          <a:p>
            <a:pPr marL="555625" indent="-28575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הציון שקיבלנו הוא הרבה מעבר לממוצע, מה שמעיד על שביעות רצון של המשתמשים ועל כך שהם מוצאים במערכת שלנו שימושית, אינטואיטיבית ויעילה.</a:t>
            </a:r>
          </a:p>
          <a:p>
            <a:pPr marL="269875" algn="ctr" rtl="1">
              <a:spcAft>
                <a:spcPts val="800"/>
              </a:spcAft>
            </a:pPr>
            <a:endParaRPr lang="he-IL" sz="4000" b="0" dirty="0">
              <a:effectLst/>
            </a:endParaRPr>
          </a:p>
          <a:p>
            <a:pPr marL="269875" algn="ctr" rtl="1">
              <a:spcAft>
                <a:spcPts val="800"/>
              </a:spcAft>
            </a:pPr>
            <a:endParaRPr lang="he-IL" sz="4000" b="0" dirty="0">
              <a:effectLst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7651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07E92055-FE87-2DF8-DC6E-D9C79A9FE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4">
            <a:extLst>
              <a:ext uri="{FF2B5EF4-FFF2-40B4-BE49-F238E27FC236}">
                <a16:creationId xmlns:a16="http://schemas.microsoft.com/office/drawing/2014/main" id="{123588F0-2742-913A-8678-E429851971C2}"/>
              </a:ext>
            </a:extLst>
          </p:cNvPr>
          <p:cNvSpPr/>
          <p:nvPr/>
        </p:nvSpPr>
        <p:spPr>
          <a:xfrm>
            <a:off x="457199" y="2497200"/>
            <a:ext cx="1565400" cy="273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251B1-C93D-794A-2F2B-A948B52C1999}"/>
              </a:ext>
            </a:extLst>
          </p:cNvPr>
          <p:cNvSpPr txBox="1"/>
          <p:nvPr/>
        </p:nvSpPr>
        <p:spPr>
          <a:xfrm>
            <a:off x="457199" y="132900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5400" b="1" dirty="0"/>
              <a:t>תיק מתכנת</a:t>
            </a:r>
            <a:br>
              <a:rPr lang="en-US" sz="5400" b="1" dirty="0"/>
            </a:br>
            <a:r>
              <a:rPr lang="he-IL" sz="5400" b="1" dirty="0"/>
              <a:t>ותיק משתמש</a:t>
            </a:r>
            <a:endParaRPr lang="en-US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C401A-8C60-018B-9BC3-AF21B774BE8E}"/>
              </a:ext>
            </a:extLst>
          </p:cNvPr>
          <p:cNvSpPr txBox="1"/>
          <p:nvPr/>
        </p:nvSpPr>
        <p:spPr>
          <a:xfrm>
            <a:off x="457199" y="1005840"/>
            <a:ext cx="429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he-IL" sz="1800" dirty="0"/>
            </a:br>
            <a:endParaRPr lang="en-US" sz="1800" dirty="0"/>
          </a:p>
        </p:txBody>
      </p:sp>
      <p:grpSp>
        <p:nvGrpSpPr>
          <p:cNvPr id="2" name="Google Shape;1949;p32">
            <a:extLst>
              <a:ext uri="{FF2B5EF4-FFF2-40B4-BE49-F238E27FC236}">
                <a16:creationId xmlns:a16="http://schemas.microsoft.com/office/drawing/2014/main" id="{F6923187-F81C-6320-5A49-BD612582B7CA}"/>
              </a:ext>
            </a:extLst>
          </p:cNvPr>
          <p:cNvGrpSpPr/>
          <p:nvPr/>
        </p:nvGrpSpPr>
        <p:grpSpPr>
          <a:xfrm>
            <a:off x="5373346" y="541799"/>
            <a:ext cx="2515658" cy="3740697"/>
            <a:chOff x="2324375" y="659875"/>
            <a:chExt cx="2952650" cy="4387400"/>
          </a:xfrm>
        </p:grpSpPr>
        <p:sp>
          <p:nvSpPr>
            <p:cNvPr id="3" name="Google Shape;1950;p32">
              <a:extLst>
                <a:ext uri="{FF2B5EF4-FFF2-40B4-BE49-F238E27FC236}">
                  <a16:creationId xmlns:a16="http://schemas.microsoft.com/office/drawing/2014/main" id="{B368BE4F-4B3C-12A2-957C-42210385E30C}"/>
                </a:ext>
              </a:extLst>
            </p:cNvPr>
            <p:cNvSpPr/>
            <p:nvPr/>
          </p:nvSpPr>
          <p:spPr>
            <a:xfrm>
              <a:off x="3027725" y="3252400"/>
              <a:ext cx="1536250" cy="1794875"/>
            </a:xfrm>
            <a:custGeom>
              <a:avLst/>
              <a:gdLst/>
              <a:ahLst/>
              <a:cxnLst/>
              <a:rect l="l" t="t" r="r" b="b"/>
              <a:pathLst>
                <a:path w="61450" h="71795" extrusionOk="0">
                  <a:moveTo>
                    <a:pt x="14285" y="1"/>
                  </a:moveTo>
                  <a:lnTo>
                    <a:pt x="10873" y="2916"/>
                  </a:lnTo>
                  <a:lnTo>
                    <a:pt x="18488" y="34695"/>
                  </a:lnTo>
                  <a:lnTo>
                    <a:pt x="1" y="45366"/>
                  </a:lnTo>
                  <a:lnTo>
                    <a:pt x="16" y="49414"/>
                  </a:lnTo>
                  <a:lnTo>
                    <a:pt x="38511" y="71794"/>
                  </a:lnTo>
                  <a:lnTo>
                    <a:pt x="61449" y="58534"/>
                  </a:lnTo>
                  <a:lnTo>
                    <a:pt x="52795" y="22365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51;p32">
              <a:extLst>
                <a:ext uri="{FF2B5EF4-FFF2-40B4-BE49-F238E27FC236}">
                  <a16:creationId xmlns:a16="http://schemas.microsoft.com/office/drawing/2014/main" id="{A4ED6AF9-3DD3-7F11-7CED-6E0168B8013A}"/>
                </a:ext>
              </a:extLst>
            </p:cNvPr>
            <p:cNvSpPr/>
            <p:nvPr/>
          </p:nvSpPr>
          <p:spPr>
            <a:xfrm>
              <a:off x="3027725" y="4386550"/>
              <a:ext cx="962775" cy="660725"/>
            </a:xfrm>
            <a:custGeom>
              <a:avLst/>
              <a:gdLst/>
              <a:ahLst/>
              <a:cxnLst/>
              <a:rect l="l" t="t" r="r" b="b"/>
              <a:pathLst>
                <a:path w="38511" h="26429" extrusionOk="0">
                  <a:moveTo>
                    <a:pt x="1" y="0"/>
                  </a:moveTo>
                  <a:lnTo>
                    <a:pt x="16" y="4048"/>
                  </a:lnTo>
                  <a:lnTo>
                    <a:pt x="38511" y="26428"/>
                  </a:lnTo>
                  <a:lnTo>
                    <a:pt x="38495" y="223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52;p32">
              <a:extLst>
                <a:ext uri="{FF2B5EF4-FFF2-40B4-BE49-F238E27FC236}">
                  <a16:creationId xmlns:a16="http://schemas.microsoft.com/office/drawing/2014/main" id="{59FEE736-3667-9B55-7C54-D6C32227BD20}"/>
                </a:ext>
              </a:extLst>
            </p:cNvPr>
            <p:cNvSpPr/>
            <p:nvPr/>
          </p:nvSpPr>
          <p:spPr>
            <a:xfrm>
              <a:off x="3299525" y="3325300"/>
              <a:ext cx="1152775" cy="1354000"/>
            </a:xfrm>
            <a:custGeom>
              <a:avLst/>
              <a:gdLst/>
              <a:ahLst/>
              <a:cxnLst/>
              <a:rect l="l" t="t" r="r" b="b"/>
              <a:pathLst>
                <a:path w="46111" h="54160" extrusionOk="0">
                  <a:moveTo>
                    <a:pt x="1" y="0"/>
                  </a:moveTo>
                  <a:lnTo>
                    <a:pt x="7616" y="31779"/>
                  </a:lnTo>
                  <a:lnTo>
                    <a:pt x="46111" y="54160"/>
                  </a:lnTo>
                  <a:lnTo>
                    <a:pt x="38495" y="2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53;p32">
              <a:extLst>
                <a:ext uri="{FF2B5EF4-FFF2-40B4-BE49-F238E27FC236}">
                  <a16:creationId xmlns:a16="http://schemas.microsoft.com/office/drawing/2014/main" id="{3087062E-9201-2241-CC6C-83531A296E26}"/>
                </a:ext>
              </a:extLst>
            </p:cNvPr>
            <p:cNvSpPr/>
            <p:nvPr/>
          </p:nvSpPr>
          <p:spPr>
            <a:xfrm>
              <a:off x="3299525" y="3252400"/>
              <a:ext cx="1048075" cy="632425"/>
            </a:xfrm>
            <a:custGeom>
              <a:avLst/>
              <a:gdLst/>
              <a:ahLst/>
              <a:cxnLst/>
              <a:rect l="l" t="t" r="r" b="b"/>
              <a:pathLst>
                <a:path w="41923" h="25297" extrusionOk="0">
                  <a:moveTo>
                    <a:pt x="3413" y="1"/>
                  </a:moveTo>
                  <a:lnTo>
                    <a:pt x="1" y="2916"/>
                  </a:lnTo>
                  <a:lnTo>
                    <a:pt x="38495" y="25297"/>
                  </a:lnTo>
                  <a:lnTo>
                    <a:pt x="41923" y="22365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54;p32">
              <a:extLst>
                <a:ext uri="{FF2B5EF4-FFF2-40B4-BE49-F238E27FC236}">
                  <a16:creationId xmlns:a16="http://schemas.microsoft.com/office/drawing/2014/main" id="{7CCF9CCB-535B-0DF3-3130-9162C0CE88B5}"/>
                </a:ext>
              </a:extLst>
            </p:cNvPr>
            <p:cNvSpPr/>
            <p:nvPr/>
          </p:nvSpPr>
          <p:spPr>
            <a:xfrm>
              <a:off x="3990100" y="3811525"/>
              <a:ext cx="573875" cy="1235750"/>
            </a:xfrm>
            <a:custGeom>
              <a:avLst/>
              <a:gdLst/>
              <a:ahLst/>
              <a:cxnLst/>
              <a:rect l="l" t="t" r="r" b="b"/>
              <a:pathLst>
                <a:path w="22955" h="49430" extrusionOk="0">
                  <a:moveTo>
                    <a:pt x="14300" y="0"/>
                  </a:moveTo>
                  <a:lnTo>
                    <a:pt x="10872" y="2932"/>
                  </a:lnTo>
                  <a:lnTo>
                    <a:pt x="18488" y="34711"/>
                  </a:lnTo>
                  <a:lnTo>
                    <a:pt x="0" y="45381"/>
                  </a:lnTo>
                  <a:lnTo>
                    <a:pt x="16" y="49429"/>
                  </a:lnTo>
                  <a:lnTo>
                    <a:pt x="22954" y="36169"/>
                  </a:lnTo>
                  <a:lnTo>
                    <a:pt x="14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55;p32">
              <a:extLst>
                <a:ext uri="{FF2B5EF4-FFF2-40B4-BE49-F238E27FC236}">
                  <a16:creationId xmlns:a16="http://schemas.microsoft.com/office/drawing/2014/main" id="{BB405041-88AA-4700-5FD8-F50AC62162FD}"/>
                </a:ext>
              </a:extLst>
            </p:cNvPr>
            <p:cNvSpPr/>
            <p:nvPr/>
          </p:nvSpPr>
          <p:spPr>
            <a:xfrm>
              <a:off x="2324375" y="659875"/>
              <a:ext cx="2952650" cy="3943825"/>
            </a:xfrm>
            <a:custGeom>
              <a:avLst/>
              <a:gdLst/>
              <a:ahLst/>
              <a:cxnLst/>
              <a:rect l="l" t="t" r="r" b="b"/>
              <a:pathLst>
                <a:path w="118106" h="157753" extrusionOk="0">
                  <a:moveTo>
                    <a:pt x="107642" y="156907"/>
                  </a:moveTo>
                  <a:lnTo>
                    <a:pt x="107574" y="156946"/>
                  </a:lnTo>
                  <a:cubicBezTo>
                    <a:pt x="107597" y="156935"/>
                    <a:pt x="107619" y="156921"/>
                    <a:pt x="107642" y="156907"/>
                  </a:cubicBezTo>
                  <a:close/>
                  <a:moveTo>
                    <a:pt x="13670" y="1"/>
                  </a:moveTo>
                  <a:cubicBezTo>
                    <a:pt x="12497" y="1"/>
                    <a:pt x="11433" y="278"/>
                    <a:pt x="10516" y="811"/>
                  </a:cubicBezTo>
                  <a:lnTo>
                    <a:pt x="3738" y="4750"/>
                  </a:lnTo>
                  <a:lnTo>
                    <a:pt x="3754" y="4735"/>
                  </a:lnTo>
                  <a:lnTo>
                    <a:pt x="3754" y="4735"/>
                  </a:lnTo>
                  <a:cubicBezTo>
                    <a:pt x="1598" y="5991"/>
                    <a:pt x="248" y="8659"/>
                    <a:pt x="233" y="12459"/>
                  </a:cubicBezTo>
                  <a:lnTo>
                    <a:pt x="31" y="85121"/>
                  </a:lnTo>
                  <a:cubicBezTo>
                    <a:pt x="0" y="92736"/>
                    <a:pt x="5367" y="102011"/>
                    <a:pt x="11989" y="105842"/>
                  </a:cubicBezTo>
                  <a:lnTo>
                    <a:pt x="99044" y="156108"/>
                  </a:lnTo>
                  <a:cubicBezTo>
                    <a:pt x="100971" y="157225"/>
                    <a:pt x="102796" y="157753"/>
                    <a:pt x="104413" y="157753"/>
                  </a:cubicBezTo>
                  <a:cubicBezTo>
                    <a:pt x="105671" y="157753"/>
                    <a:pt x="106803" y="157433"/>
                    <a:pt x="107760" y="156822"/>
                  </a:cubicBezTo>
                  <a:lnTo>
                    <a:pt x="107760" y="156822"/>
                  </a:lnTo>
                  <a:cubicBezTo>
                    <a:pt x="107721" y="156851"/>
                    <a:pt x="107681" y="156881"/>
                    <a:pt x="107642" y="156907"/>
                  </a:cubicBezTo>
                  <a:lnTo>
                    <a:pt x="107642" y="156907"/>
                  </a:lnTo>
                  <a:lnTo>
                    <a:pt x="114368" y="153006"/>
                  </a:lnTo>
                  <a:cubicBezTo>
                    <a:pt x="116523" y="151750"/>
                    <a:pt x="117857" y="149083"/>
                    <a:pt x="117873" y="145298"/>
                  </a:cubicBezTo>
                  <a:lnTo>
                    <a:pt x="118074" y="72636"/>
                  </a:lnTo>
                  <a:cubicBezTo>
                    <a:pt x="118105" y="65021"/>
                    <a:pt x="112755" y="55730"/>
                    <a:pt x="106132" y="51900"/>
                  </a:cubicBezTo>
                  <a:lnTo>
                    <a:pt x="19061" y="1648"/>
                  </a:lnTo>
                  <a:cubicBezTo>
                    <a:pt x="17125" y="532"/>
                    <a:pt x="15294" y="1"/>
                    <a:pt x="13670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56;p32">
              <a:extLst>
                <a:ext uri="{FF2B5EF4-FFF2-40B4-BE49-F238E27FC236}">
                  <a16:creationId xmlns:a16="http://schemas.microsoft.com/office/drawing/2014/main" id="{8657EBBE-306C-C559-AE91-EB90C8DD4774}"/>
                </a:ext>
              </a:extLst>
            </p:cNvPr>
            <p:cNvSpPr/>
            <p:nvPr/>
          </p:nvSpPr>
          <p:spPr>
            <a:xfrm>
              <a:off x="2418200" y="659875"/>
              <a:ext cx="383100" cy="139700"/>
            </a:xfrm>
            <a:custGeom>
              <a:avLst/>
              <a:gdLst/>
              <a:ahLst/>
              <a:cxnLst/>
              <a:rect l="l" t="t" r="r" b="b"/>
              <a:pathLst>
                <a:path w="15324" h="5588" extrusionOk="0">
                  <a:moveTo>
                    <a:pt x="9932" y="1"/>
                  </a:moveTo>
                  <a:cubicBezTo>
                    <a:pt x="8760" y="1"/>
                    <a:pt x="7695" y="278"/>
                    <a:pt x="6778" y="811"/>
                  </a:cubicBezTo>
                  <a:lnTo>
                    <a:pt x="1" y="4750"/>
                  </a:lnTo>
                  <a:cubicBezTo>
                    <a:pt x="913" y="4223"/>
                    <a:pt x="1975" y="3947"/>
                    <a:pt x="3148" y="3947"/>
                  </a:cubicBezTo>
                  <a:cubicBezTo>
                    <a:pt x="4768" y="3947"/>
                    <a:pt x="6597" y="4473"/>
                    <a:pt x="8531" y="5588"/>
                  </a:cubicBezTo>
                  <a:lnTo>
                    <a:pt x="15324" y="1648"/>
                  </a:lnTo>
                  <a:cubicBezTo>
                    <a:pt x="13388" y="532"/>
                    <a:pt x="11556" y="1"/>
                    <a:pt x="9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57;p32">
              <a:extLst>
                <a:ext uri="{FF2B5EF4-FFF2-40B4-BE49-F238E27FC236}">
                  <a16:creationId xmlns:a16="http://schemas.microsoft.com/office/drawing/2014/main" id="{5F8F3750-B7F2-5109-8428-67D1AF0CD5BF}"/>
                </a:ext>
              </a:extLst>
            </p:cNvPr>
            <p:cNvSpPr/>
            <p:nvPr/>
          </p:nvSpPr>
          <p:spPr>
            <a:xfrm>
              <a:off x="5014100" y="4292325"/>
              <a:ext cx="257500" cy="291200"/>
            </a:xfrm>
            <a:custGeom>
              <a:avLst/>
              <a:gdLst/>
              <a:ahLst/>
              <a:cxnLst/>
              <a:rect l="l" t="t" r="r" b="b"/>
              <a:pathLst>
                <a:path w="10300" h="11648" extrusionOk="0">
                  <a:moveTo>
                    <a:pt x="10299" y="0"/>
                  </a:moveTo>
                  <a:lnTo>
                    <a:pt x="3506" y="3940"/>
                  </a:lnTo>
                  <a:cubicBezTo>
                    <a:pt x="3490" y="7724"/>
                    <a:pt x="2157" y="10392"/>
                    <a:pt x="1" y="11648"/>
                  </a:cubicBezTo>
                  <a:lnTo>
                    <a:pt x="6794" y="7708"/>
                  </a:lnTo>
                  <a:cubicBezTo>
                    <a:pt x="8950" y="6452"/>
                    <a:pt x="10284" y="3785"/>
                    <a:pt x="10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58;p32">
              <a:extLst>
                <a:ext uri="{FF2B5EF4-FFF2-40B4-BE49-F238E27FC236}">
                  <a16:creationId xmlns:a16="http://schemas.microsoft.com/office/drawing/2014/main" id="{969E7B97-2556-9A5B-AC31-427C36B87658}"/>
                </a:ext>
              </a:extLst>
            </p:cNvPr>
            <p:cNvSpPr/>
            <p:nvPr/>
          </p:nvSpPr>
          <p:spPr>
            <a:xfrm>
              <a:off x="5101725" y="2475750"/>
              <a:ext cx="174900" cy="1915075"/>
            </a:xfrm>
            <a:custGeom>
              <a:avLst/>
              <a:gdLst/>
              <a:ahLst/>
              <a:cxnLst/>
              <a:rect l="l" t="t" r="r" b="b"/>
              <a:pathLst>
                <a:path w="6996" h="76603" extrusionOk="0">
                  <a:moveTo>
                    <a:pt x="6996" y="1"/>
                  </a:moveTo>
                  <a:lnTo>
                    <a:pt x="203" y="3940"/>
                  </a:lnTo>
                  <a:lnTo>
                    <a:pt x="1" y="76603"/>
                  </a:lnTo>
                  <a:lnTo>
                    <a:pt x="6794" y="72663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59;p32">
              <a:extLst>
                <a:ext uri="{FF2B5EF4-FFF2-40B4-BE49-F238E27FC236}">
                  <a16:creationId xmlns:a16="http://schemas.microsoft.com/office/drawing/2014/main" id="{9791D527-840C-563E-CEEC-54B2048A7666}"/>
                </a:ext>
              </a:extLst>
            </p:cNvPr>
            <p:cNvSpPr/>
            <p:nvPr/>
          </p:nvSpPr>
          <p:spPr>
            <a:xfrm>
              <a:off x="2631450" y="701075"/>
              <a:ext cx="2346225" cy="1355175"/>
            </a:xfrm>
            <a:custGeom>
              <a:avLst/>
              <a:gdLst/>
              <a:ahLst/>
              <a:cxnLst/>
              <a:rect l="l" t="t" r="r" b="b"/>
              <a:pathLst>
                <a:path w="93849" h="54207" extrusionOk="0">
                  <a:moveTo>
                    <a:pt x="6778" y="0"/>
                  </a:moveTo>
                  <a:lnTo>
                    <a:pt x="1" y="3940"/>
                  </a:lnTo>
                  <a:lnTo>
                    <a:pt x="87056" y="54206"/>
                  </a:lnTo>
                  <a:lnTo>
                    <a:pt x="93849" y="50252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0;p32">
              <a:extLst>
                <a:ext uri="{FF2B5EF4-FFF2-40B4-BE49-F238E27FC236}">
                  <a16:creationId xmlns:a16="http://schemas.microsoft.com/office/drawing/2014/main" id="{2BA69E27-DEE9-60BD-1C7F-AC0E4BE634A3}"/>
                </a:ext>
              </a:extLst>
            </p:cNvPr>
            <p:cNvSpPr/>
            <p:nvPr/>
          </p:nvSpPr>
          <p:spPr>
            <a:xfrm>
              <a:off x="4807825" y="1957750"/>
              <a:ext cx="469200" cy="616525"/>
            </a:xfrm>
            <a:custGeom>
              <a:avLst/>
              <a:gdLst/>
              <a:ahLst/>
              <a:cxnLst/>
              <a:rect l="l" t="t" r="r" b="b"/>
              <a:pathLst>
                <a:path w="18768" h="24661" extrusionOk="0">
                  <a:moveTo>
                    <a:pt x="6778" y="0"/>
                  </a:moveTo>
                  <a:lnTo>
                    <a:pt x="1" y="3939"/>
                  </a:lnTo>
                  <a:cubicBezTo>
                    <a:pt x="6623" y="7770"/>
                    <a:pt x="11990" y="17045"/>
                    <a:pt x="11959" y="24660"/>
                  </a:cubicBezTo>
                  <a:lnTo>
                    <a:pt x="18752" y="20721"/>
                  </a:lnTo>
                  <a:cubicBezTo>
                    <a:pt x="18767" y="13106"/>
                    <a:pt x="13417" y="3815"/>
                    <a:pt x="6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1;p32">
              <a:extLst>
                <a:ext uri="{FF2B5EF4-FFF2-40B4-BE49-F238E27FC236}">
                  <a16:creationId xmlns:a16="http://schemas.microsoft.com/office/drawing/2014/main" id="{F62D51A2-878B-BBB0-FD60-32A72E156CA7}"/>
                </a:ext>
              </a:extLst>
            </p:cNvPr>
            <p:cNvSpPr/>
            <p:nvPr/>
          </p:nvSpPr>
          <p:spPr>
            <a:xfrm>
              <a:off x="2324750" y="758400"/>
              <a:ext cx="2782825" cy="3845425"/>
            </a:xfrm>
            <a:custGeom>
              <a:avLst/>
              <a:gdLst/>
              <a:ahLst/>
              <a:cxnLst/>
              <a:rect l="l" t="t" r="r" b="b"/>
              <a:pathLst>
                <a:path w="111313" h="153817" extrusionOk="0">
                  <a:moveTo>
                    <a:pt x="6884" y="1"/>
                  </a:moveTo>
                  <a:cubicBezTo>
                    <a:pt x="2947" y="1"/>
                    <a:pt x="240" y="3123"/>
                    <a:pt x="218" y="8518"/>
                  </a:cubicBezTo>
                  <a:lnTo>
                    <a:pt x="16" y="81180"/>
                  </a:lnTo>
                  <a:cubicBezTo>
                    <a:pt x="1" y="88795"/>
                    <a:pt x="5352" y="98085"/>
                    <a:pt x="11974" y="101916"/>
                  </a:cubicBezTo>
                  <a:lnTo>
                    <a:pt x="99045" y="152167"/>
                  </a:lnTo>
                  <a:cubicBezTo>
                    <a:pt x="100978" y="153286"/>
                    <a:pt x="102808" y="153816"/>
                    <a:pt x="104429" y="153816"/>
                  </a:cubicBezTo>
                  <a:cubicBezTo>
                    <a:pt x="108360" y="153816"/>
                    <a:pt x="111069" y="150699"/>
                    <a:pt x="111080" y="145297"/>
                  </a:cubicBezTo>
                  <a:lnTo>
                    <a:pt x="111282" y="72634"/>
                  </a:lnTo>
                  <a:cubicBezTo>
                    <a:pt x="111313" y="65019"/>
                    <a:pt x="105946" y="55744"/>
                    <a:pt x="99324" y="51913"/>
                  </a:cubicBezTo>
                  <a:lnTo>
                    <a:pt x="12269" y="1647"/>
                  </a:lnTo>
                  <a:cubicBezTo>
                    <a:pt x="10333" y="530"/>
                    <a:pt x="8504" y="1"/>
                    <a:pt x="6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62;p32">
              <a:extLst>
                <a:ext uri="{FF2B5EF4-FFF2-40B4-BE49-F238E27FC236}">
                  <a16:creationId xmlns:a16="http://schemas.microsoft.com/office/drawing/2014/main" id="{3A3935C9-54FF-373C-0625-CA4455563343}"/>
                </a:ext>
              </a:extLst>
            </p:cNvPr>
            <p:cNvSpPr/>
            <p:nvPr/>
          </p:nvSpPr>
          <p:spPr>
            <a:xfrm>
              <a:off x="4734925" y="4256200"/>
              <a:ext cx="170650" cy="219600"/>
            </a:xfrm>
            <a:custGeom>
              <a:avLst/>
              <a:gdLst/>
              <a:ahLst/>
              <a:cxnLst/>
              <a:rect l="l" t="t" r="r" b="b"/>
              <a:pathLst>
                <a:path w="6826" h="8784" extrusionOk="0">
                  <a:moveTo>
                    <a:pt x="1895" y="1"/>
                  </a:moveTo>
                  <a:cubicBezTo>
                    <a:pt x="777" y="1"/>
                    <a:pt x="12" y="885"/>
                    <a:pt x="1" y="2422"/>
                  </a:cubicBezTo>
                  <a:cubicBezTo>
                    <a:pt x="1" y="4594"/>
                    <a:pt x="1521" y="7230"/>
                    <a:pt x="3398" y="8316"/>
                  </a:cubicBezTo>
                  <a:cubicBezTo>
                    <a:pt x="3950" y="8633"/>
                    <a:pt x="4472" y="8783"/>
                    <a:pt x="4934" y="8783"/>
                  </a:cubicBezTo>
                  <a:cubicBezTo>
                    <a:pt x="6055" y="8783"/>
                    <a:pt x="6825" y="7899"/>
                    <a:pt x="6825" y="6362"/>
                  </a:cubicBezTo>
                  <a:cubicBezTo>
                    <a:pt x="6825" y="4190"/>
                    <a:pt x="5305" y="1554"/>
                    <a:pt x="3429" y="468"/>
                  </a:cubicBezTo>
                  <a:cubicBezTo>
                    <a:pt x="2876" y="151"/>
                    <a:pt x="2355" y="1"/>
                    <a:pt x="1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63;p32">
              <a:extLst>
                <a:ext uri="{FF2B5EF4-FFF2-40B4-BE49-F238E27FC236}">
                  <a16:creationId xmlns:a16="http://schemas.microsoft.com/office/drawing/2014/main" id="{10FBA3D1-63FD-C06A-1D8A-E8128A1C82A3}"/>
                </a:ext>
              </a:extLst>
            </p:cNvPr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64;p32">
              <a:extLst>
                <a:ext uri="{FF2B5EF4-FFF2-40B4-BE49-F238E27FC236}">
                  <a16:creationId xmlns:a16="http://schemas.microsoft.com/office/drawing/2014/main" id="{B1A98618-E3E5-F361-4D53-1942A40885F3}"/>
                </a:ext>
              </a:extLst>
            </p:cNvPr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44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F61812F1-8C38-EAFF-45DE-3638AB42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5">
            <a:extLst>
              <a:ext uri="{FF2B5EF4-FFF2-40B4-BE49-F238E27FC236}">
                <a16:creationId xmlns:a16="http://schemas.microsoft.com/office/drawing/2014/main" id="{50BF2EEC-18E1-A7FD-7417-D2202AF4A981}"/>
              </a:ext>
            </a:extLst>
          </p:cNvPr>
          <p:cNvGrpSpPr/>
          <p:nvPr/>
        </p:nvGrpSpPr>
        <p:grpSpPr>
          <a:xfrm>
            <a:off x="6564896" y="1204045"/>
            <a:ext cx="2209221" cy="3025055"/>
            <a:chOff x="5906128" y="1037528"/>
            <a:chExt cx="2780664" cy="3807524"/>
          </a:xfrm>
        </p:grpSpPr>
        <p:sp>
          <p:nvSpPr>
            <p:cNvPr id="1263" name="Google Shape;1263;p25">
              <a:extLst>
                <a:ext uri="{FF2B5EF4-FFF2-40B4-BE49-F238E27FC236}">
                  <a16:creationId xmlns:a16="http://schemas.microsoft.com/office/drawing/2014/main" id="{BBFC4786-2DDC-5E25-9E4F-3D9216275DBD}"/>
                </a:ext>
              </a:extLst>
            </p:cNvPr>
            <p:cNvSpPr/>
            <p:nvPr/>
          </p:nvSpPr>
          <p:spPr>
            <a:xfrm>
              <a:off x="6838649" y="3774185"/>
              <a:ext cx="915623" cy="530600"/>
            </a:xfrm>
            <a:custGeom>
              <a:avLst/>
              <a:gdLst/>
              <a:ahLst/>
              <a:cxnLst/>
              <a:rect l="l" t="t" r="r" b="b"/>
              <a:pathLst>
                <a:path w="50392" h="29202" extrusionOk="0">
                  <a:moveTo>
                    <a:pt x="26274" y="745"/>
                  </a:moveTo>
                  <a:lnTo>
                    <a:pt x="27419" y="799"/>
                  </a:lnTo>
                  <a:lnTo>
                    <a:pt x="28563" y="879"/>
                  </a:lnTo>
                  <a:lnTo>
                    <a:pt x="29708" y="985"/>
                  </a:lnTo>
                  <a:lnTo>
                    <a:pt x="30826" y="1145"/>
                  </a:lnTo>
                  <a:lnTo>
                    <a:pt x="31944" y="1304"/>
                  </a:lnTo>
                  <a:lnTo>
                    <a:pt x="33035" y="1517"/>
                  </a:lnTo>
                  <a:lnTo>
                    <a:pt x="34127" y="1757"/>
                  </a:lnTo>
                  <a:lnTo>
                    <a:pt x="35218" y="2023"/>
                  </a:lnTo>
                  <a:lnTo>
                    <a:pt x="36256" y="2316"/>
                  </a:lnTo>
                  <a:lnTo>
                    <a:pt x="37295" y="2662"/>
                  </a:lnTo>
                  <a:lnTo>
                    <a:pt x="38306" y="3008"/>
                  </a:lnTo>
                  <a:lnTo>
                    <a:pt x="39291" y="3407"/>
                  </a:lnTo>
                  <a:lnTo>
                    <a:pt x="40249" y="3833"/>
                  </a:lnTo>
                  <a:lnTo>
                    <a:pt x="41181" y="4312"/>
                  </a:lnTo>
                  <a:lnTo>
                    <a:pt x="42060" y="4792"/>
                  </a:lnTo>
                  <a:lnTo>
                    <a:pt x="42911" y="5324"/>
                  </a:lnTo>
                  <a:lnTo>
                    <a:pt x="43710" y="5856"/>
                  </a:lnTo>
                  <a:lnTo>
                    <a:pt x="44455" y="6389"/>
                  </a:lnTo>
                  <a:lnTo>
                    <a:pt x="45147" y="6974"/>
                  </a:lnTo>
                  <a:lnTo>
                    <a:pt x="45760" y="7560"/>
                  </a:lnTo>
                  <a:lnTo>
                    <a:pt x="46345" y="8146"/>
                  </a:lnTo>
                  <a:lnTo>
                    <a:pt x="46878" y="8758"/>
                  </a:lnTo>
                  <a:lnTo>
                    <a:pt x="47330" y="9370"/>
                  </a:lnTo>
                  <a:lnTo>
                    <a:pt x="47756" y="10009"/>
                  </a:lnTo>
                  <a:lnTo>
                    <a:pt x="48102" y="10648"/>
                  </a:lnTo>
                  <a:lnTo>
                    <a:pt x="48422" y="11287"/>
                  </a:lnTo>
                  <a:lnTo>
                    <a:pt x="48661" y="11952"/>
                  </a:lnTo>
                  <a:lnTo>
                    <a:pt x="48874" y="12618"/>
                  </a:lnTo>
                  <a:lnTo>
                    <a:pt x="49007" y="13257"/>
                  </a:lnTo>
                  <a:lnTo>
                    <a:pt x="49087" y="13922"/>
                  </a:lnTo>
                  <a:lnTo>
                    <a:pt x="49114" y="14588"/>
                  </a:lnTo>
                  <a:lnTo>
                    <a:pt x="49087" y="15253"/>
                  </a:lnTo>
                  <a:lnTo>
                    <a:pt x="49007" y="15919"/>
                  </a:lnTo>
                  <a:lnTo>
                    <a:pt x="48874" y="16584"/>
                  </a:lnTo>
                  <a:lnTo>
                    <a:pt x="48688" y="17250"/>
                  </a:lnTo>
                  <a:lnTo>
                    <a:pt x="48448" y="17888"/>
                  </a:lnTo>
                  <a:lnTo>
                    <a:pt x="48155" y="18554"/>
                  </a:lnTo>
                  <a:lnTo>
                    <a:pt x="47809" y="19193"/>
                  </a:lnTo>
                  <a:lnTo>
                    <a:pt x="47410" y="19805"/>
                  </a:lnTo>
                  <a:lnTo>
                    <a:pt x="46931" y="20444"/>
                  </a:lnTo>
                  <a:lnTo>
                    <a:pt x="46425" y="21056"/>
                  </a:lnTo>
                  <a:lnTo>
                    <a:pt x="45839" y="21642"/>
                  </a:lnTo>
                  <a:lnTo>
                    <a:pt x="45227" y="22227"/>
                  </a:lnTo>
                  <a:lnTo>
                    <a:pt x="44535" y="22787"/>
                  </a:lnTo>
                  <a:lnTo>
                    <a:pt x="43816" y="23346"/>
                  </a:lnTo>
                  <a:lnTo>
                    <a:pt x="43018" y="23878"/>
                  </a:lnTo>
                  <a:lnTo>
                    <a:pt x="42166" y="24410"/>
                  </a:lnTo>
                  <a:lnTo>
                    <a:pt x="41288" y="24889"/>
                  </a:lnTo>
                  <a:lnTo>
                    <a:pt x="40356" y="25342"/>
                  </a:lnTo>
                  <a:lnTo>
                    <a:pt x="39424" y="25768"/>
                  </a:lnTo>
                  <a:lnTo>
                    <a:pt x="38439" y="26167"/>
                  </a:lnTo>
                  <a:lnTo>
                    <a:pt x="37428" y="26540"/>
                  </a:lnTo>
                  <a:lnTo>
                    <a:pt x="36390" y="26859"/>
                  </a:lnTo>
                  <a:lnTo>
                    <a:pt x="35351" y="27179"/>
                  </a:lnTo>
                  <a:lnTo>
                    <a:pt x="34287" y="27445"/>
                  </a:lnTo>
                  <a:lnTo>
                    <a:pt x="33195" y="27685"/>
                  </a:lnTo>
                  <a:lnTo>
                    <a:pt x="32077" y="27897"/>
                  </a:lnTo>
                  <a:lnTo>
                    <a:pt x="30986" y="28057"/>
                  </a:lnTo>
                  <a:lnTo>
                    <a:pt x="29841" y="28190"/>
                  </a:lnTo>
                  <a:lnTo>
                    <a:pt x="28723" y="28323"/>
                  </a:lnTo>
                  <a:lnTo>
                    <a:pt x="27578" y="28403"/>
                  </a:lnTo>
                  <a:lnTo>
                    <a:pt x="26434" y="28430"/>
                  </a:lnTo>
                  <a:lnTo>
                    <a:pt x="25289" y="28456"/>
                  </a:lnTo>
                  <a:lnTo>
                    <a:pt x="24118" y="28430"/>
                  </a:lnTo>
                  <a:lnTo>
                    <a:pt x="22973" y="28403"/>
                  </a:lnTo>
                  <a:lnTo>
                    <a:pt x="21829" y="28323"/>
                  </a:lnTo>
                  <a:lnTo>
                    <a:pt x="20711" y="28190"/>
                  </a:lnTo>
                  <a:lnTo>
                    <a:pt x="19566" y="28057"/>
                  </a:lnTo>
                  <a:lnTo>
                    <a:pt x="18448" y="27871"/>
                  </a:lnTo>
                  <a:lnTo>
                    <a:pt x="17357" y="27685"/>
                  </a:lnTo>
                  <a:lnTo>
                    <a:pt x="16265" y="27445"/>
                  </a:lnTo>
                  <a:lnTo>
                    <a:pt x="15200" y="27179"/>
                  </a:lnTo>
                  <a:lnTo>
                    <a:pt x="14136" y="26859"/>
                  </a:lnTo>
                  <a:lnTo>
                    <a:pt x="13097" y="26540"/>
                  </a:lnTo>
                  <a:lnTo>
                    <a:pt x="12086" y="26167"/>
                  </a:lnTo>
                  <a:lnTo>
                    <a:pt x="11101" y="25768"/>
                  </a:lnTo>
                  <a:lnTo>
                    <a:pt x="10143" y="25342"/>
                  </a:lnTo>
                  <a:lnTo>
                    <a:pt x="9211" y="24889"/>
                  </a:lnTo>
                  <a:lnTo>
                    <a:pt x="8333" y="24410"/>
                  </a:lnTo>
                  <a:lnTo>
                    <a:pt x="7481" y="23878"/>
                  </a:lnTo>
                  <a:lnTo>
                    <a:pt x="6682" y="23346"/>
                  </a:lnTo>
                  <a:lnTo>
                    <a:pt x="5937" y="22787"/>
                  </a:lnTo>
                  <a:lnTo>
                    <a:pt x="5245" y="22227"/>
                  </a:lnTo>
                  <a:lnTo>
                    <a:pt x="4632" y="21642"/>
                  </a:lnTo>
                  <a:lnTo>
                    <a:pt x="4047" y="21056"/>
                  </a:lnTo>
                  <a:lnTo>
                    <a:pt x="3514" y="20444"/>
                  </a:lnTo>
                  <a:lnTo>
                    <a:pt x="3062" y="19805"/>
                  </a:lnTo>
                  <a:lnTo>
                    <a:pt x="2636" y="19193"/>
                  </a:lnTo>
                  <a:lnTo>
                    <a:pt x="2290" y="18554"/>
                  </a:lnTo>
                  <a:lnTo>
                    <a:pt x="1970" y="17888"/>
                  </a:lnTo>
                  <a:lnTo>
                    <a:pt x="1731" y="17250"/>
                  </a:lnTo>
                  <a:lnTo>
                    <a:pt x="1545" y="16584"/>
                  </a:lnTo>
                  <a:lnTo>
                    <a:pt x="1385" y="15919"/>
                  </a:lnTo>
                  <a:lnTo>
                    <a:pt x="1305" y="15253"/>
                  </a:lnTo>
                  <a:lnTo>
                    <a:pt x="1278" y="14588"/>
                  </a:lnTo>
                  <a:lnTo>
                    <a:pt x="1305" y="13922"/>
                  </a:lnTo>
                  <a:lnTo>
                    <a:pt x="1385" y="13257"/>
                  </a:lnTo>
                  <a:lnTo>
                    <a:pt x="1518" y="12618"/>
                  </a:lnTo>
                  <a:lnTo>
                    <a:pt x="1704" y="11952"/>
                  </a:lnTo>
                  <a:lnTo>
                    <a:pt x="1944" y="11287"/>
                  </a:lnTo>
                  <a:lnTo>
                    <a:pt x="2237" y="10648"/>
                  </a:lnTo>
                  <a:lnTo>
                    <a:pt x="2583" y="10009"/>
                  </a:lnTo>
                  <a:lnTo>
                    <a:pt x="3009" y="9370"/>
                  </a:lnTo>
                  <a:lnTo>
                    <a:pt x="3461" y="8758"/>
                  </a:lnTo>
                  <a:lnTo>
                    <a:pt x="3967" y="8146"/>
                  </a:lnTo>
                  <a:lnTo>
                    <a:pt x="4553" y="7560"/>
                  </a:lnTo>
                  <a:lnTo>
                    <a:pt x="5165" y="6974"/>
                  </a:lnTo>
                  <a:lnTo>
                    <a:pt x="5857" y="6389"/>
                  </a:lnTo>
                  <a:lnTo>
                    <a:pt x="6576" y="5856"/>
                  </a:lnTo>
                  <a:lnTo>
                    <a:pt x="7374" y="5324"/>
                  </a:lnTo>
                  <a:lnTo>
                    <a:pt x="8226" y="4792"/>
                  </a:lnTo>
                  <a:lnTo>
                    <a:pt x="9104" y="4312"/>
                  </a:lnTo>
                  <a:lnTo>
                    <a:pt x="10036" y="3833"/>
                  </a:lnTo>
                  <a:lnTo>
                    <a:pt x="10968" y="3407"/>
                  </a:lnTo>
                  <a:lnTo>
                    <a:pt x="11953" y="3035"/>
                  </a:lnTo>
                  <a:lnTo>
                    <a:pt x="12964" y="2662"/>
                  </a:lnTo>
                  <a:lnTo>
                    <a:pt x="14002" y="2316"/>
                  </a:lnTo>
                  <a:lnTo>
                    <a:pt x="15041" y="2023"/>
                  </a:lnTo>
                  <a:lnTo>
                    <a:pt x="16105" y="1757"/>
                  </a:lnTo>
                  <a:lnTo>
                    <a:pt x="17197" y="1517"/>
                  </a:lnTo>
                  <a:lnTo>
                    <a:pt x="18315" y="1304"/>
                  </a:lnTo>
                  <a:lnTo>
                    <a:pt x="19433" y="1145"/>
                  </a:lnTo>
                  <a:lnTo>
                    <a:pt x="20551" y="985"/>
                  </a:lnTo>
                  <a:lnTo>
                    <a:pt x="21696" y="879"/>
                  </a:lnTo>
                  <a:lnTo>
                    <a:pt x="22814" y="799"/>
                  </a:lnTo>
                  <a:lnTo>
                    <a:pt x="23985" y="745"/>
                  </a:lnTo>
                  <a:close/>
                  <a:moveTo>
                    <a:pt x="25103" y="0"/>
                  </a:moveTo>
                  <a:lnTo>
                    <a:pt x="23905" y="27"/>
                  </a:lnTo>
                  <a:lnTo>
                    <a:pt x="22707" y="80"/>
                  </a:lnTo>
                  <a:lnTo>
                    <a:pt x="21483" y="160"/>
                  </a:lnTo>
                  <a:lnTo>
                    <a:pt x="20311" y="266"/>
                  </a:lnTo>
                  <a:lnTo>
                    <a:pt x="19113" y="426"/>
                  </a:lnTo>
                  <a:lnTo>
                    <a:pt x="17942" y="612"/>
                  </a:lnTo>
                  <a:lnTo>
                    <a:pt x="16771" y="825"/>
                  </a:lnTo>
                  <a:lnTo>
                    <a:pt x="15626" y="1065"/>
                  </a:lnTo>
                  <a:lnTo>
                    <a:pt x="14508" y="1358"/>
                  </a:lnTo>
                  <a:lnTo>
                    <a:pt x="13390" y="1677"/>
                  </a:lnTo>
                  <a:lnTo>
                    <a:pt x="12325" y="2023"/>
                  </a:lnTo>
                  <a:lnTo>
                    <a:pt x="11261" y="2396"/>
                  </a:lnTo>
                  <a:lnTo>
                    <a:pt x="10222" y="2822"/>
                  </a:lnTo>
                  <a:lnTo>
                    <a:pt x="9211" y="3274"/>
                  </a:lnTo>
                  <a:lnTo>
                    <a:pt x="8253" y="3753"/>
                  </a:lnTo>
                  <a:lnTo>
                    <a:pt x="7321" y="4286"/>
                  </a:lnTo>
                  <a:lnTo>
                    <a:pt x="6416" y="4818"/>
                  </a:lnTo>
                  <a:lnTo>
                    <a:pt x="5591" y="5377"/>
                  </a:lnTo>
                  <a:lnTo>
                    <a:pt x="4819" y="5963"/>
                  </a:lnTo>
                  <a:lnTo>
                    <a:pt x="4100" y="6575"/>
                  </a:lnTo>
                  <a:lnTo>
                    <a:pt x="3434" y="7187"/>
                  </a:lnTo>
                  <a:lnTo>
                    <a:pt x="2849" y="7800"/>
                  </a:lnTo>
                  <a:lnTo>
                    <a:pt x="2290" y="8439"/>
                  </a:lnTo>
                  <a:lnTo>
                    <a:pt x="1811" y="9104"/>
                  </a:lnTo>
                  <a:lnTo>
                    <a:pt x="1385" y="9769"/>
                  </a:lnTo>
                  <a:lnTo>
                    <a:pt x="1012" y="10435"/>
                  </a:lnTo>
                  <a:lnTo>
                    <a:pt x="693" y="11127"/>
                  </a:lnTo>
                  <a:lnTo>
                    <a:pt x="453" y="11819"/>
                  </a:lnTo>
                  <a:lnTo>
                    <a:pt x="240" y="12511"/>
                  </a:lnTo>
                  <a:lnTo>
                    <a:pt x="107" y="13203"/>
                  </a:lnTo>
                  <a:lnTo>
                    <a:pt x="27" y="13896"/>
                  </a:lnTo>
                  <a:lnTo>
                    <a:pt x="1" y="14588"/>
                  </a:lnTo>
                  <a:lnTo>
                    <a:pt x="27" y="15306"/>
                  </a:lnTo>
                  <a:lnTo>
                    <a:pt x="134" y="15998"/>
                  </a:lnTo>
                  <a:lnTo>
                    <a:pt x="267" y="16691"/>
                  </a:lnTo>
                  <a:lnTo>
                    <a:pt x="480" y="17383"/>
                  </a:lnTo>
                  <a:lnTo>
                    <a:pt x="746" y="18075"/>
                  </a:lnTo>
                  <a:lnTo>
                    <a:pt x="1065" y="18767"/>
                  </a:lnTo>
                  <a:lnTo>
                    <a:pt x="1438" y="19432"/>
                  </a:lnTo>
                  <a:lnTo>
                    <a:pt x="1864" y="20098"/>
                  </a:lnTo>
                  <a:lnTo>
                    <a:pt x="2370" y="20737"/>
                  </a:lnTo>
                  <a:lnTo>
                    <a:pt x="2929" y="21402"/>
                  </a:lnTo>
                  <a:lnTo>
                    <a:pt x="3541" y="22015"/>
                  </a:lnTo>
                  <a:lnTo>
                    <a:pt x="4206" y="22627"/>
                  </a:lnTo>
                  <a:lnTo>
                    <a:pt x="4925" y="23239"/>
                  </a:lnTo>
                  <a:lnTo>
                    <a:pt x="5697" y="23825"/>
                  </a:lnTo>
                  <a:lnTo>
                    <a:pt x="6522" y="24384"/>
                  </a:lnTo>
                  <a:lnTo>
                    <a:pt x="7427" y="24916"/>
                  </a:lnTo>
                  <a:lnTo>
                    <a:pt x="8359" y="25448"/>
                  </a:lnTo>
                  <a:lnTo>
                    <a:pt x="9344" y="25928"/>
                  </a:lnTo>
                  <a:lnTo>
                    <a:pt x="10356" y="26380"/>
                  </a:lnTo>
                  <a:lnTo>
                    <a:pt x="11394" y="26779"/>
                  </a:lnTo>
                  <a:lnTo>
                    <a:pt x="12459" y="27179"/>
                  </a:lnTo>
                  <a:lnTo>
                    <a:pt x="13550" y="27525"/>
                  </a:lnTo>
                  <a:lnTo>
                    <a:pt x="14641" y="27844"/>
                  </a:lnTo>
                  <a:lnTo>
                    <a:pt x="15786" y="28137"/>
                  </a:lnTo>
                  <a:lnTo>
                    <a:pt x="16931" y="28377"/>
                  </a:lnTo>
                  <a:lnTo>
                    <a:pt x="18102" y="28590"/>
                  </a:lnTo>
                  <a:lnTo>
                    <a:pt x="19273" y="28776"/>
                  </a:lnTo>
                  <a:lnTo>
                    <a:pt x="20471" y="28936"/>
                  </a:lnTo>
                  <a:lnTo>
                    <a:pt x="21669" y="29042"/>
                  </a:lnTo>
                  <a:lnTo>
                    <a:pt x="22867" y="29122"/>
                  </a:lnTo>
                  <a:lnTo>
                    <a:pt x="24065" y="29175"/>
                  </a:lnTo>
                  <a:lnTo>
                    <a:pt x="25289" y="29202"/>
                  </a:lnTo>
                  <a:lnTo>
                    <a:pt x="26487" y="29175"/>
                  </a:lnTo>
                  <a:lnTo>
                    <a:pt x="27685" y="29122"/>
                  </a:lnTo>
                  <a:lnTo>
                    <a:pt x="28909" y="29042"/>
                  </a:lnTo>
                  <a:lnTo>
                    <a:pt x="30107" y="28936"/>
                  </a:lnTo>
                  <a:lnTo>
                    <a:pt x="31279" y="28776"/>
                  </a:lnTo>
                  <a:lnTo>
                    <a:pt x="32450" y="28590"/>
                  </a:lnTo>
                  <a:lnTo>
                    <a:pt x="33621" y="28377"/>
                  </a:lnTo>
                  <a:lnTo>
                    <a:pt x="34766" y="28137"/>
                  </a:lnTo>
                  <a:lnTo>
                    <a:pt x="35884" y="27844"/>
                  </a:lnTo>
                  <a:lnTo>
                    <a:pt x="37002" y="27525"/>
                  </a:lnTo>
                  <a:lnTo>
                    <a:pt x="38093" y="27179"/>
                  </a:lnTo>
                  <a:lnTo>
                    <a:pt x="39131" y="26779"/>
                  </a:lnTo>
                  <a:lnTo>
                    <a:pt x="40170" y="26380"/>
                  </a:lnTo>
                  <a:lnTo>
                    <a:pt x="41181" y="25928"/>
                  </a:lnTo>
                  <a:lnTo>
                    <a:pt x="42139" y="25448"/>
                  </a:lnTo>
                  <a:lnTo>
                    <a:pt x="43071" y="24916"/>
                  </a:lnTo>
                  <a:lnTo>
                    <a:pt x="43976" y="24384"/>
                  </a:lnTo>
                  <a:lnTo>
                    <a:pt x="44801" y="23825"/>
                  </a:lnTo>
                  <a:lnTo>
                    <a:pt x="45573" y="23239"/>
                  </a:lnTo>
                  <a:lnTo>
                    <a:pt x="46292" y="22627"/>
                  </a:lnTo>
                  <a:lnTo>
                    <a:pt x="46958" y="22015"/>
                  </a:lnTo>
                  <a:lnTo>
                    <a:pt x="47543" y="21402"/>
                  </a:lnTo>
                  <a:lnTo>
                    <a:pt x="48102" y="20737"/>
                  </a:lnTo>
                  <a:lnTo>
                    <a:pt x="48581" y="20098"/>
                  </a:lnTo>
                  <a:lnTo>
                    <a:pt x="49007" y="19432"/>
                  </a:lnTo>
                  <a:lnTo>
                    <a:pt x="49380" y="18767"/>
                  </a:lnTo>
                  <a:lnTo>
                    <a:pt x="49699" y="18075"/>
                  </a:lnTo>
                  <a:lnTo>
                    <a:pt x="49939" y="17383"/>
                  </a:lnTo>
                  <a:lnTo>
                    <a:pt x="50152" y="16691"/>
                  </a:lnTo>
                  <a:lnTo>
                    <a:pt x="50285" y="15998"/>
                  </a:lnTo>
                  <a:lnTo>
                    <a:pt x="50365" y="15306"/>
                  </a:lnTo>
                  <a:lnTo>
                    <a:pt x="50391" y="14588"/>
                  </a:lnTo>
                  <a:lnTo>
                    <a:pt x="50365" y="13896"/>
                  </a:lnTo>
                  <a:lnTo>
                    <a:pt x="50258" y="13203"/>
                  </a:lnTo>
                  <a:lnTo>
                    <a:pt x="50125" y="12511"/>
                  </a:lnTo>
                  <a:lnTo>
                    <a:pt x="49912" y="11819"/>
                  </a:lnTo>
                  <a:lnTo>
                    <a:pt x="49646" y="11127"/>
                  </a:lnTo>
                  <a:lnTo>
                    <a:pt x="49327" y="10435"/>
                  </a:lnTo>
                  <a:lnTo>
                    <a:pt x="48954" y="9769"/>
                  </a:lnTo>
                  <a:lnTo>
                    <a:pt x="48528" y="9104"/>
                  </a:lnTo>
                  <a:lnTo>
                    <a:pt x="48022" y="8439"/>
                  </a:lnTo>
                  <a:lnTo>
                    <a:pt x="47463" y="7800"/>
                  </a:lnTo>
                  <a:lnTo>
                    <a:pt x="46878" y="7187"/>
                  </a:lnTo>
                  <a:lnTo>
                    <a:pt x="46212" y="6549"/>
                  </a:lnTo>
                  <a:lnTo>
                    <a:pt x="45467" y="5963"/>
                  </a:lnTo>
                  <a:lnTo>
                    <a:pt x="44695" y="5377"/>
                  </a:lnTo>
                  <a:lnTo>
                    <a:pt x="43870" y="4818"/>
                  </a:lnTo>
                  <a:lnTo>
                    <a:pt x="42965" y="4259"/>
                  </a:lnTo>
                  <a:lnTo>
                    <a:pt x="42033" y="3753"/>
                  </a:lnTo>
                  <a:lnTo>
                    <a:pt x="41048" y="3274"/>
                  </a:lnTo>
                  <a:lnTo>
                    <a:pt x="40036" y="2822"/>
                  </a:lnTo>
                  <a:lnTo>
                    <a:pt x="38998" y="2396"/>
                  </a:lnTo>
                  <a:lnTo>
                    <a:pt x="37933" y="2023"/>
                  </a:lnTo>
                  <a:lnTo>
                    <a:pt x="36842" y="1677"/>
                  </a:lnTo>
                  <a:lnTo>
                    <a:pt x="35751" y="1358"/>
                  </a:lnTo>
                  <a:lnTo>
                    <a:pt x="34606" y="1065"/>
                  </a:lnTo>
                  <a:lnTo>
                    <a:pt x="33461" y="825"/>
                  </a:lnTo>
                  <a:lnTo>
                    <a:pt x="32290" y="612"/>
                  </a:lnTo>
                  <a:lnTo>
                    <a:pt x="31119" y="426"/>
                  </a:lnTo>
                  <a:lnTo>
                    <a:pt x="29948" y="266"/>
                  </a:lnTo>
                  <a:lnTo>
                    <a:pt x="28750" y="160"/>
                  </a:lnTo>
                  <a:lnTo>
                    <a:pt x="27525" y="80"/>
                  </a:lnTo>
                  <a:lnTo>
                    <a:pt x="26327" y="27"/>
                  </a:lnTo>
                  <a:lnTo>
                    <a:pt x="25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>
              <a:extLst>
                <a:ext uri="{FF2B5EF4-FFF2-40B4-BE49-F238E27FC236}">
                  <a16:creationId xmlns:a16="http://schemas.microsoft.com/office/drawing/2014/main" id="{F28C9B6F-030E-4DCB-9C18-A0FBA3ACA0BB}"/>
                </a:ext>
              </a:extLst>
            </p:cNvPr>
            <p:cNvSpPr/>
            <p:nvPr/>
          </p:nvSpPr>
          <p:spPr>
            <a:xfrm>
              <a:off x="5906128" y="3233900"/>
              <a:ext cx="2780664" cy="1611152"/>
            </a:xfrm>
            <a:custGeom>
              <a:avLst/>
              <a:gdLst/>
              <a:ahLst/>
              <a:cxnLst/>
              <a:rect l="l" t="t" r="r" b="b"/>
              <a:pathLst>
                <a:path w="153036" h="88671" extrusionOk="0">
                  <a:moveTo>
                    <a:pt x="78075" y="746"/>
                  </a:moveTo>
                  <a:lnTo>
                    <a:pt x="79885" y="799"/>
                  </a:lnTo>
                  <a:lnTo>
                    <a:pt x="81696" y="853"/>
                  </a:lnTo>
                  <a:lnTo>
                    <a:pt x="83506" y="933"/>
                  </a:lnTo>
                  <a:lnTo>
                    <a:pt x="85289" y="1066"/>
                  </a:lnTo>
                  <a:lnTo>
                    <a:pt x="87099" y="1199"/>
                  </a:lnTo>
                  <a:lnTo>
                    <a:pt x="88883" y="1359"/>
                  </a:lnTo>
                  <a:lnTo>
                    <a:pt x="90666" y="1545"/>
                  </a:lnTo>
                  <a:lnTo>
                    <a:pt x="92450" y="1758"/>
                  </a:lnTo>
                  <a:lnTo>
                    <a:pt x="94207" y="1997"/>
                  </a:lnTo>
                  <a:lnTo>
                    <a:pt x="95990" y="2264"/>
                  </a:lnTo>
                  <a:lnTo>
                    <a:pt x="97721" y="2530"/>
                  </a:lnTo>
                  <a:lnTo>
                    <a:pt x="99477" y="2849"/>
                  </a:lnTo>
                  <a:lnTo>
                    <a:pt x="101208" y="3195"/>
                  </a:lnTo>
                  <a:lnTo>
                    <a:pt x="102938" y="3541"/>
                  </a:lnTo>
                  <a:lnTo>
                    <a:pt x="104642" y="3941"/>
                  </a:lnTo>
                  <a:lnTo>
                    <a:pt x="106319" y="4340"/>
                  </a:lnTo>
                  <a:lnTo>
                    <a:pt x="108022" y="4792"/>
                  </a:lnTo>
                  <a:lnTo>
                    <a:pt x="109673" y="5245"/>
                  </a:lnTo>
                  <a:lnTo>
                    <a:pt x="111323" y="5724"/>
                  </a:lnTo>
                  <a:lnTo>
                    <a:pt x="112947" y="6230"/>
                  </a:lnTo>
                  <a:lnTo>
                    <a:pt x="114571" y="6762"/>
                  </a:lnTo>
                  <a:lnTo>
                    <a:pt x="116168" y="7321"/>
                  </a:lnTo>
                  <a:lnTo>
                    <a:pt x="117738" y="7907"/>
                  </a:lnTo>
                  <a:lnTo>
                    <a:pt x="119309" y="8519"/>
                  </a:lnTo>
                  <a:lnTo>
                    <a:pt x="120853" y="9158"/>
                  </a:lnTo>
                  <a:lnTo>
                    <a:pt x="122370" y="9824"/>
                  </a:lnTo>
                  <a:lnTo>
                    <a:pt x="123861" y="10516"/>
                  </a:lnTo>
                  <a:lnTo>
                    <a:pt x="125325" y="11208"/>
                  </a:lnTo>
                  <a:lnTo>
                    <a:pt x="126762" y="11953"/>
                  </a:lnTo>
                  <a:lnTo>
                    <a:pt x="128173" y="12698"/>
                  </a:lnTo>
                  <a:lnTo>
                    <a:pt x="129584" y="13497"/>
                  </a:lnTo>
                  <a:lnTo>
                    <a:pt x="130942" y="14296"/>
                  </a:lnTo>
                  <a:lnTo>
                    <a:pt x="132246" y="15121"/>
                  </a:lnTo>
                  <a:lnTo>
                    <a:pt x="133524" y="15946"/>
                  </a:lnTo>
                  <a:lnTo>
                    <a:pt x="134748" y="16798"/>
                  </a:lnTo>
                  <a:lnTo>
                    <a:pt x="135946" y="17676"/>
                  </a:lnTo>
                  <a:lnTo>
                    <a:pt x="137091" y="18555"/>
                  </a:lnTo>
                  <a:lnTo>
                    <a:pt x="138182" y="19433"/>
                  </a:lnTo>
                  <a:lnTo>
                    <a:pt x="139247" y="20338"/>
                  </a:lnTo>
                  <a:lnTo>
                    <a:pt x="140259" y="21243"/>
                  </a:lnTo>
                  <a:lnTo>
                    <a:pt x="141244" y="22175"/>
                  </a:lnTo>
                  <a:lnTo>
                    <a:pt x="142175" y="23107"/>
                  </a:lnTo>
                  <a:lnTo>
                    <a:pt x="143054" y="24038"/>
                  </a:lnTo>
                  <a:lnTo>
                    <a:pt x="143905" y="24997"/>
                  </a:lnTo>
                  <a:lnTo>
                    <a:pt x="144704" y="25955"/>
                  </a:lnTo>
                  <a:lnTo>
                    <a:pt x="145449" y="26940"/>
                  </a:lnTo>
                  <a:lnTo>
                    <a:pt x="146168" y="27925"/>
                  </a:lnTo>
                  <a:lnTo>
                    <a:pt x="146834" y="28910"/>
                  </a:lnTo>
                  <a:lnTo>
                    <a:pt x="147473" y="29895"/>
                  </a:lnTo>
                  <a:lnTo>
                    <a:pt x="148058" y="30906"/>
                  </a:lnTo>
                  <a:lnTo>
                    <a:pt x="148591" y="31918"/>
                  </a:lnTo>
                  <a:lnTo>
                    <a:pt x="149096" y="32929"/>
                  </a:lnTo>
                  <a:lnTo>
                    <a:pt x="149549" y="33941"/>
                  </a:lnTo>
                  <a:lnTo>
                    <a:pt x="149975" y="34979"/>
                  </a:lnTo>
                  <a:lnTo>
                    <a:pt x="150347" y="35991"/>
                  </a:lnTo>
                  <a:lnTo>
                    <a:pt x="150667" y="37029"/>
                  </a:lnTo>
                  <a:lnTo>
                    <a:pt x="150960" y="38067"/>
                  </a:lnTo>
                  <a:lnTo>
                    <a:pt x="151199" y="39105"/>
                  </a:lnTo>
                  <a:lnTo>
                    <a:pt x="151412" y="40143"/>
                  </a:lnTo>
                  <a:lnTo>
                    <a:pt x="151545" y="41182"/>
                  </a:lnTo>
                  <a:lnTo>
                    <a:pt x="151678" y="42246"/>
                  </a:lnTo>
                  <a:lnTo>
                    <a:pt x="151732" y="43284"/>
                  </a:lnTo>
                  <a:lnTo>
                    <a:pt x="151758" y="44323"/>
                  </a:lnTo>
                  <a:lnTo>
                    <a:pt x="151758" y="45387"/>
                  </a:lnTo>
                  <a:lnTo>
                    <a:pt x="151705" y="46426"/>
                  </a:lnTo>
                  <a:lnTo>
                    <a:pt x="151599" y="47464"/>
                  </a:lnTo>
                  <a:lnTo>
                    <a:pt x="151439" y="48502"/>
                  </a:lnTo>
                  <a:lnTo>
                    <a:pt x="151252" y="49567"/>
                  </a:lnTo>
                  <a:lnTo>
                    <a:pt x="151040" y="50605"/>
                  </a:lnTo>
                  <a:lnTo>
                    <a:pt x="150747" y="51643"/>
                  </a:lnTo>
                  <a:lnTo>
                    <a:pt x="150427" y="52655"/>
                  </a:lnTo>
                  <a:lnTo>
                    <a:pt x="150081" y="53693"/>
                  </a:lnTo>
                  <a:lnTo>
                    <a:pt x="149682" y="54731"/>
                  </a:lnTo>
                  <a:lnTo>
                    <a:pt x="149229" y="55742"/>
                  </a:lnTo>
                  <a:lnTo>
                    <a:pt x="148750" y="56754"/>
                  </a:lnTo>
                  <a:lnTo>
                    <a:pt x="148218" y="57766"/>
                  </a:lnTo>
                  <a:lnTo>
                    <a:pt x="147632" y="58777"/>
                  </a:lnTo>
                  <a:lnTo>
                    <a:pt x="147020" y="59762"/>
                  </a:lnTo>
                  <a:lnTo>
                    <a:pt x="146354" y="60747"/>
                  </a:lnTo>
                  <a:lnTo>
                    <a:pt x="145662" y="61732"/>
                  </a:lnTo>
                  <a:lnTo>
                    <a:pt x="144917" y="62690"/>
                  </a:lnTo>
                  <a:lnTo>
                    <a:pt x="144118" y="63675"/>
                  </a:lnTo>
                  <a:lnTo>
                    <a:pt x="143293" y="64633"/>
                  </a:lnTo>
                  <a:lnTo>
                    <a:pt x="142415" y="65565"/>
                  </a:lnTo>
                  <a:lnTo>
                    <a:pt x="141483" y="66497"/>
                  </a:lnTo>
                  <a:lnTo>
                    <a:pt x="140525" y="67429"/>
                  </a:lnTo>
                  <a:lnTo>
                    <a:pt x="139513" y="68334"/>
                  </a:lnTo>
                  <a:lnTo>
                    <a:pt x="138475" y="69239"/>
                  </a:lnTo>
                  <a:lnTo>
                    <a:pt x="137384" y="70117"/>
                  </a:lnTo>
                  <a:lnTo>
                    <a:pt x="136239" y="70996"/>
                  </a:lnTo>
                  <a:lnTo>
                    <a:pt x="135068" y="71874"/>
                  </a:lnTo>
                  <a:lnTo>
                    <a:pt x="133843" y="72699"/>
                  </a:lnTo>
                  <a:lnTo>
                    <a:pt x="132592" y="73551"/>
                  </a:lnTo>
                  <a:lnTo>
                    <a:pt x="131288" y="74376"/>
                  </a:lnTo>
                  <a:lnTo>
                    <a:pt x="129930" y="75175"/>
                  </a:lnTo>
                  <a:lnTo>
                    <a:pt x="128546" y="75947"/>
                  </a:lnTo>
                  <a:lnTo>
                    <a:pt x="127135" y="76719"/>
                  </a:lnTo>
                  <a:lnTo>
                    <a:pt x="125698" y="77438"/>
                  </a:lnTo>
                  <a:lnTo>
                    <a:pt x="124234" y="78156"/>
                  </a:lnTo>
                  <a:lnTo>
                    <a:pt x="122743" y="78848"/>
                  </a:lnTo>
                  <a:lnTo>
                    <a:pt x="121252" y="79514"/>
                  </a:lnTo>
                  <a:lnTo>
                    <a:pt x="119708" y="80126"/>
                  </a:lnTo>
                  <a:lnTo>
                    <a:pt x="118164" y="80738"/>
                  </a:lnTo>
                  <a:lnTo>
                    <a:pt x="116594" y="81324"/>
                  </a:lnTo>
                  <a:lnTo>
                    <a:pt x="114997" y="81883"/>
                  </a:lnTo>
                  <a:lnTo>
                    <a:pt x="113399" y="82415"/>
                  </a:lnTo>
                  <a:lnTo>
                    <a:pt x="111749" y="82948"/>
                  </a:lnTo>
                  <a:lnTo>
                    <a:pt x="110125" y="83427"/>
                  </a:lnTo>
                  <a:lnTo>
                    <a:pt x="108448" y="83879"/>
                  </a:lnTo>
                  <a:lnTo>
                    <a:pt x="106771" y="84332"/>
                  </a:lnTo>
                  <a:lnTo>
                    <a:pt x="105094" y="84731"/>
                  </a:lnTo>
                  <a:lnTo>
                    <a:pt x="103390" y="85131"/>
                  </a:lnTo>
                  <a:lnTo>
                    <a:pt x="101660" y="85477"/>
                  </a:lnTo>
                  <a:lnTo>
                    <a:pt x="99930" y="85823"/>
                  </a:lnTo>
                  <a:lnTo>
                    <a:pt x="98200" y="86116"/>
                  </a:lnTo>
                  <a:lnTo>
                    <a:pt x="96443" y="86408"/>
                  </a:lnTo>
                  <a:lnTo>
                    <a:pt x="94686" y="86675"/>
                  </a:lnTo>
                  <a:lnTo>
                    <a:pt x="92929" y="86914"/>
                  </a:lnTo>
                  <a:lnTo>
                    <a:pt x="91145" y="87127"/>
                  </a:lnTo>
                  <a:lnTo>
                    <a:pt x="89362" y="87313"/>
                  </a:lnTo>
                  <a:lnTo>
                    <a:pt x="87578" y="87473"/>
                  </a:lnTo>
                  <a:lnTo>
                    <a:pt x="85795" y="87606"/>
                  </a:lnTo>
                  <a:lnTo>
                    <a:pt x="83985" y="87713"/>
                  </a:lnTo>
                  <a:lnTo>
                    <a:pt x="82175" y="87819"/>
                  </a:lnTo>
                  <a:lnTo>
                    <a:pt x="80391" y="87872"/>
                  </a:lnTo>
                  <a:lnTo>
                    <a:pt x="78581" y="87899"/>
                  </a:lnTo>
                  <a:lnTo>
                    <a:pt x="76771" y="87926"/>
                  </a:lnTo>
                  <a:lnTo>
                    <a:pt x="74961" y="87899"/>
                  </a:lnTo>
                  <a:lnTo>
                    <a:pt x="73151" y="87872"/>
                  </a:lnTo>
                  <a:lnTo>
                    <a:pt x="71340" y="87819"/>
                  </a:lnTo>
                  <a:lnTo>
                    <a:pt x="69557" y="87713"/>
                  </a:lnTo>
                  <a:lnTo>
                    <a:pt x="67747" y="87606"/>
                  </a:lnTo>
                  <a:lnTo>
                    <a:pt x="65937" y="87473"/>
                  </a:lnTo>
                  <a:lnTo>
                    <a:pt x="64153" y="87313"/>
                  </a:lnTo>
                  <a:lnTo>
                    <a:pt x="62370" y="87127"/>
                  </a:lnTo>
                  <a:lnTo>
                    <a:pt x="60586" y="86914"/>
                  </a:lnTo>
                  <a:lnTo>
                    <a:pt x="58829" y="86675"/>
                  </a:lnTo>
                  <a:lnTo>
                    <a:pt x="57072" y="86408"/>
                  </a:lnTo>
                  <a:lnTo>
                    <a:pt x="55316" y="86116"/>
                  </a:lnTo>
                  <a:lnTo>
                    <a:pt x="53559" y="85823"/>
                  </a:lnTo>
                  <a:lnTo>
                    <a:pt x="51828" y="85477"/>
                  </a:lnTo>
                  <a:lnTo>
                    <a:pt x="50125" y="85131"/>
                  </a:lnTo>
                  <a:lnTo>
                    <a:pt x="48394" y="84731"/>
                  </a:lnTo>
                  <a:lnTo>
                    <a:pt x="46717" y="84332"/>
                  </a:lnTo>
                  <a:lnTo>
                    <a:pt x="45040" y="83879"/>
                  </a:lnTo>
                  <a:lnTo>
                    <a:pt x="43363" y="83427"/>
                  </a:lnTo>
                  <a:lnTo>
                    <a:pt x="41713" y="82948"/>
                  </a:lnTo>
                  <a:lnTo>
                    <a:pt x="40089" y="82415"/>
                  </a:lnTo>
                  <a:lnTo>
                    <a:pt x="38465" y="81883"/>
                  </a:lnTo>
                  <a:lnTo>
                    <a:pt x="36868" y="81324"/>
                  </a:lnTo>
                  <a:lnTo>
                    <a:pt x="35298" y="80738"/>
                  </a:lnTo>
                  <a:lnTo>
                    <a:pt x="33727" y="80126"/>
                  </a:lnTo>
                  <a:lnTo>
                    <a:pt x="32183" y="79514"/>
                  </a:lnTo>
                  <a:lnTo>
                    <a:pt x="30666" y="78848"/>
                  </a:lnTo>
                  <a:lnTo>
                    <a:pt x="29175" y="78156"/>
                  </a:lnTo>
                  <a:lnTo>
                    <a:pt x="27711" y="77438"/>
                  </a:lnTo>
                  <a:lnTo>
                    <a:pt x="26274" y="76719"/>
                  </a:lnTo>
                  <a:lnTo>
                    <a:pt x="24863" y="75947"/>
                  </a:lnTo>
                  <a:lnTo>
                    <a:pt x="23452" y="75175"/>
                  </a:lnTo>
                  <a:lnTo>
                    <a:pt x="22094" y="74350"/>
                  </a:lnTo>
                  <a:lnTo>
                    <a:pt x="20790" y="73551"/>
                  </a:lnTo>
                  <a:lnTo>
                    <a:pt x="19512" y="72699"/>
                  </a:lnTo>
                  <a:lnTo>
                    <a:pt x="18288" y="71847"/>
                  </a:lnTo>
                  <a:lnTo>
                    <a:pt x="17090" y="70996"/>
                  </a:lnTo>
                  <a:lnTo>
                    <a:pt x="15945" y="70117"/>
                  </a:lnTo>
                  <a:lnTo>
                    <a:pt x="14854" y="69239"/>
                  </a:lnTo>
                  <a:lnTo>
                    <a:pt x="13789" y="68334"/>
                  </a:lnTo>
                  <a:lnTo>
                    <a:pt x="12777" y="67429"/>
                  </a:lnTo>
                  <a:lnTo>
                    <a:pt x="11792" y="66497"/>
                  </a:lnTo>
                  <a:lnTo>
                    <a:pt x="10861" y="65565"/>
                  </a:lnTo>
                  <a:lnTo>
                    <a:pt x="9982" y="64607"/>
                  </a:lnTo>
                  <a:lnTo>
                    <a:pt x="9131" y="63675"/>
                  </a:lnTo>
                  <a:lnTo>
                    <a:pt x="8332" y="62690"/>
                  </a:lnTo>
                  <a:lnTo>
                    <a:pt x="7587" y="61732"/>
                  </a:lnTo>
                  <a:lnTo>
                    <a:pt x="6868" y="60747"/>
                  </a:lnTo>
                  <a:lnTo>
                    <a:pt x="6202" y="59762"/>
                  </a:lnTo>
                  <a:lnTo>
                    <a:pt x="5563" y="58777"/>
                  </a:lnTo>
                  <a:lnTo>
                    <a:pt x="4978" y="57766"/>
                  </a:lnTo>
                  <a:lnTo>
                    <a:pt x="4445" y="56754"/>
                  </a:lnTo>
                  <a:lnTo>
                    <a:pt x="3940" y="55742"/>
                  </a:lnTo>
                  <a:lnTo>
                    <a:pt x="3487" y="54731"/>
                  </a:lnTo>
                  <a:lnTo>
                    <a:pt x="3061" y="53693"/>
                  </a:lnTo>
                  <a:lnTo>
                    <a:pt x="2689" y="52655"/>
                  </a:lnTo>
                  <a:lnTo>
                    <a:pt x="2369" y="51643"/>
                  </a:lnTo>
                  <a:lnTo>
                    <a:pt x="2076" y="50605"/>
                  </a:lnTo>
                  <a:lnTo>
                    <a:pt x="1837" y="49567"/>
                  </a:lnTo>
                  <a:lnTo>
                    <a:pt x="1650" y="48529"/>
                  </a:lnTo>
                  <a:lnTo>
                    <a:pt x="1491" y="47464"/>
                  </a:lnTo>
                  <a:lnTo>
                    <a:pt x="1358" y="46426"/>
                  </a:lnTo>
                  <a:lnTo>
                    <a:pt x="1304" y="45387"/>
                  </a:lnTo>
                  <a:lnTo>
                    <a:pt x="1278" y="44323"/>
                  </a:lnTo>
                  <a:lnTo>
                    <a:pt x="1278" y="43284"/>
                  </a:lnTo>
                  <a:lnTo>
                    <a:pt x="1358" y="42246"/>
                  </a:lnTo>
                  <a:lnTo>
                    <a:pt x="1437" y="41182"/>
                  </a:lnTo>
                  <a:lnTo>
                    <a:pt x="1597" y="40143"/>
                  </a:lnTo>
                  <a:lnTo>
                    <a:pt x="1784" y="39105"/>
                  </a:lnTo>
                  <a:lnTo>
                    <a:pt x="2023" y="38067"/>
                  </a:lnTo>
                  <a:lnTo>
                    <a:pt x="2289" y="37029"/>
                  </a:lnTo>
                  <a:lnTo>
                    <a:pt x="2609" y="35991"/>
                  </a:lnTo>
                  <a:lnTo>
                    <a:pt x="2955" y="34979"/>
                  </a:lnTo>
                  <a:lnTo>
                    <a:pt x="3354" y="33941"/>
                  </a:lnTo>
                  <a:lnTo>
                    <a:pt x="3807" y="32929"/>
                  </a:lnTo>
                  <a:lnTo>
                    <a:pt x="4286" y="31918"/>
                  </a:lnTo>
                  <a:lnTo>
                    <a:pt x="4818" y="30906"/>
                  </a:lnTo>
                  <a:lnTo>
                    <a:pt x="5404" y="29895"/>
                  </a:lnTo>
                  <a:lnTo>
                    <a:pt x="6016" y="28910"/>
                  </a:lnTo>
                  <a:lnTo>
                    <a:pt x="6682" y="27925"/>
                  </a:lnTo>
                  <a:lnTo>
                    <a:pt x="7374" y="26940"/>
                  </a:lnTo>
                  <a:lnTo>
                    <a:pt x="8146" y="25955"/>
                  </a:lnTo>
                  <a:lnTo>
                    <a:pt x="8918" y="24997"/>
                  </a:lnTo>
                  <a:lnTo>
                    <a:pt x="9769" y="24038"/>
                  </a:lnTo>
                  <a:lnTo>
                    <a:pt x="10621" y="23107"/>
                  </a:lnTo>
                  <a:lnTo>
                    <a:pt x="11553" y="22175"/>
                  </a:lnTo>
                  <a:lnTo>
                    <a:pt x="12511" y="21243"/>
                  </a:lnTo>
                  <a:lnTo>
                    <a:pt x="13523" y="20338"/>
                  </a:lnTo>
                  <a:lnTo>
                    <a:pt x="14561" y="19433"/>
                  </a:lnTo>
                  <a:lnTo>
                    <a:pt x="15652" y="18555"/>
                  </a:lnTo>
                  <a:lnTo>
                    <a:pt x="16797" y="17676"/>
                  </a:lnTo>
                  <a:lnTo>
                    <a:pt x="17968" y="16798"/>
                  </a:lnTo>
                  <a:lnTo>
                    <a:pt x="19193" y="15946"/>
                  </a:lnTo>
                  <a:lnTo>
                    <a:pt x="20444" y="15121"/>
                  </a:lnTo>
                  <a:lnTo>
                    <a:pt x="21748" y="14296"/>
                  </a:lnTo>
                  <a:lnTo>
                    <a:pt x="23106" y="13497"/>
                  </a:lnTo>
                  <a:lnTo>
                    <a:pt x="24490" y="12725"/>
                  </a:lnTo>
                  <a:lnTo>
                    <a:pt x="25901" y="11953"/>
                  </a:lnTo>
                  <a:lnTo>
                    <a:pt x="27338" y="11208"/>
                  </a:lnTo>
                  <a:lnTo>
                    <a:pt x="28802" y="10516"/>
                  </a:lnTo>
                  <a:lnTo>
                    <a:pt x="30293" y="9824"/>
                  </a:lnTo>
                  <a:lnTo>
                    <a:pt x="31810" y="9158"/>
                  </a:lnTo>
                  <a:lnTo>
                    <a:pt x="33328" y="8519"/>
                  </a:lnTo>
                  <a:lnTo>
                    <a:pt x="34872" y="7907"/>
                  </a:lnTo>
                  <a:lnTo>
                    <a:pt x="36442" y="7321"/>
                  </a:lnTo>
                  <a:lnTo>
                    <a:pt x="38039" y="6762"/>
                  </a:lnTo>
                  <a:lnTo>
                    <a:pt x="39663" y="6230"/>
                  </a:lnTo>
                  <a:lnTo>
                    <a:pt x="41287" y="5724"/>
                  </a:lnTo>
                  <a:lnTo>
                    <a:pt x="42911" y="5245"/>
                  </a:lnTo>
                  <a:lnTo>
                    <a:pt x="44588" y="4792"/>
                  </a:lnTo>
                  <a:lnTo>
                    <a:pt x="46265" y="4340"/>
                  </a:lnTo>
                  <a:lnTo>
                    <a:pt x="47942" y="3941"/>
                  </a:lnTo>
                  <a:lnTo>
                    <a:pt x="49646" y="3541"/>
                  </a:lnTo>
                  <a:lnTo>
                    <a:pt x="51376" y="3195"/>
                  </a:lnTo>
                  <a:lnTo>
                    <a:pt x="53106" y="2849"/>
                  </a:lnTo>
                  <a:lnTo>
                    <a:pt x="54836" y="2530"/>
                  </a:lnTo>
                  <a:lnTo>
                    <a:pt x="56593" y="2264"/>
                  </a:lnTo>
                  <a:lnTo>
                    <a:pt x="58350" y="1997"/>
                  </a:lnTo>
                  <a:lnTo>
                    <a:pt x="60107" y="1758"/>
                  </a:lnTo>
                  <a:lnTo>
                    <a:pt x="61891" y="1545"/>
                  </a:lnTo>
                  <a:lnTo>
                    <a:pt x="63674" y="1359"/>
                  </a:lnTo>
                  <a:lnTo>
                    <a:pt x="65458" y="1199"/>
                  </a:lnTo>
                  <a:lnTo>
                    <a:pt x="67268" y="1066"/>
                  </a:lnTo>
                  <a:lnTo>
                    <a:pt x="69051" y="933"/>
                  </a:lnTo>
                  <a:lnTo>
                    <a:pt x="70861" y="853"/>
                  </a:lnTo>
                  <a:lnTo>
                    <a:pt x="72671" y="799"/>
                  </a:lnTo>
                  <a:lnTo>
                    <a:pt x="74455" y="746"/>
                  </a:lnTo>
                  <a:close/>
                  <a:moveTo>
                    <a:pt x="76265" y="1"/>
                  </a:moveTo>
                  <a:lnTo>
                    <a:pt x="74428" y="28"/>
                  </a:lnTo>
                  <a:lnTo>
                    <a:pt x="72592" y="54"/>
                  </a:lnTo>
                  <a:lnTo>
                    <a:pt x="70755" y="107"/>
                  </a:lnTo>
                  <a:lnTo>
                    <a:pt x="68918" y="214"/>
                  </a:lnTo>
                  <a:lnTo>
                    <a:pt x="67108" y="320"/>
                  </a:lnTo>
                  <a:lnTo>
                    <a:pt x="65271" y="453"/>
                  </a:lnTo>
                  <a:lnTo>
                    <a:pt x="63461" y="613"/>
                  </a:lnTo>
                  <a:lnTo>
                    <a:pt x="61651" y="826"/>
                  </a:lnTo>
                  <a:lnTo>
                    <a:pt x="59841" y="1039"/>
                  </a:lnTo>
                  <a:lnTo>
                    <a:pt x="58031" y="1279"/>
                  </a:lnTo>
                  <a:lnTo>
                    <a:pt x="56247" y="1545"/>
                  </a:lnTo>
                  <a:lnTo>
                    <a:pt x="54464" y="1838"/>
                  </a:lnTo>
                  <a:lnTo>
                    <a:pt x="52707" y="2157"/>
                  </a:lnTo>
                  <a:lnTo>
                    <a:pt x="50950" y="2477"/>
                  </a:lnTo>
                  <a:lnTo>
                    <a:pt x="49193" y="2849"/>
                  </a:lnTo>
                  <a:lnTo>
                    <a:pt x="47463" y="3249"/>
                  </a:lnTo>
                  <a:lnTo>
                    <a:pt x="45732" y="3674"/>
                  </a:lnTo>
                  <a:lnTo>
                    <a:pt x="44029" y="4100"/>
                  </a:lnTo>
                  <a:lnTo>
                    <a:pt x="42352" y="4579"/>
                  </a:lnTo>
                  <a:lnTo>
                    <a:pt x="40675" y="5059"/>
                  </a:lnTo>
                  <a:lnTo>
                    <a:pt x="39024" y="5591"/>
                  </a:lnTo>
                  <a:lnTo>
                    <a:pt x="37374" y="6123"/>
                  </a:lnTo>
                  <a:lnTo>
                    <a:pt x="35777" y="6709"/>
                  </a:lnTo>
                  <a:lnTo>
                    <a:pt x="34180" y="7295"/>
                  </a:lnTo>
                  <a:lnTo>
                    <a:pt x="32582" y="7934"/>
                  </a:lnTo>
                  <a:lnTo>
                    <a:pt x="31038" y="8572"/>
                  </a:lnTo>
                  <a:lnTo>
                    <a:pt x="29495" y="9238"/>
                  </a:lnTo>
                  <a:lnTo>
                    <a:pt x="28004" y="9930"/>
                  </a:lnTo>
                  <a:lnTo>
                    <a:pt x="26513" y="10649"/>
                  </a:lnTo>
                  <a:lnTo>
                    <a:pt x="25049" y="11394"/>
                  </a:lnTo>
                  <a:lnTo>
                    <a:pt x="23612" y="12166"/>
                  </a:lnTo>
                  <a:lnTo>
                    <a:pt x="22201" y="12965"/>
                  </a:lnTo>
                  <a:lnTo>
                    <a:pt x="20817" y="13790"/>
                  </a:lnTo>
                  <a:lnTo>
                    <a:pt x="19512" y="14615"/>
                  </a:lnTo>
                  <a:lnTo>
                    <a:pt x="18208" y="15467"/>
                  </a:lnTo>
                  <a:lnTo>
                    <a:pt x="16983" y="16345"/>
                  </a:lnTo>
                  <a:lnTo>
                    <a:pt x="15785" y="17224"/>
                  </a:lnTo>
                  <a:lnTo>
                    <a:pt x="14614" y="18102"/>
                  </a:lnTo>
                  <a:lnTo>
                    <a:pt x="13523" y="19007"/>
                  </a:lnTo>
                  <a:lnTo>
                    <a:pt x="12458" y="19912"/>
                  </a:lnTo>
                  <a:lnTo>
                    <a:pt x="11420" y="20844"/>
                  </a:lnTo>
                  <a:lnTo>
                    <a:pt x="10435" y="21802"/>
                  </a:lnTo>
                  <a:lnTo>
                    <a:pt x="9503" y="22734"/>
                  </a:lnTo>
                  <a:lnTo>
                    <a:pt x="8625" y="23692"/>
                  </a:lnTo>
                  <a:lnTo>
                    <a:pt x="7773" y="24677"/>
                  </a:lnTo>
                  <a:lnTo>
                    <a:pt x="6974" y="25662"/>
                  </a:lnTo>
                  <a:lnTo>
                    <a:pt x="6202" y="26647"/>
                  </a:lnTo>
                  <a:lnTo>
                    <a:pt x="5484" y="27632"/>
                  </a:lnTo>
                  <a:lnTo>
                    <a:pt x="4818" y="28644"/>
                  </a:lnTo>
                  <a:lnTo>
                    <a:pt x="4206" y="29655"/>
                  </a:lnTo>
                  <a:lnTo>
                    <a:pt x="3620" y="30667"/>
                  </a:lnTo>
                  <a:lnTo>
                    <a:pt x="3061" y="31705"/>
                  </a:lnTo>
                  <a:lnTo>
                    <a:pt x="2582" y="32743"/>
                  </a:lnTo>
                  <a:lnTo>
                    <a:pt x="2130" y="33781"/>
                  </a:lnTo>
                  <a:lnTo>
                    <a:pt x="1704" y="34819"/>
                  </a:lnTo>
                  <a:lnTo>
                    <a:pt x="1331" y="35858"/>
                  </a:lnTo>
                  <a:lnTo>
                    <a:pt x="1012" y="36896"/>
                  </a:lnTo>
                  <a:lnTo>
                    <a:pt x="745" y="37961"/>
                  </a:lnTo>
                  <a:lnTo>
                    <a:pt x="506" y="39025"/>
                  </a:lnTo>
                  <a:lnTo>
                    <a:pt x="319" y="40090"/>
                  </a:lnTo>
                  <a:lnTo>
                    <a:pt x="160" y="41128"/>
                  </a:lnTo>
                  <a:lnTo>
                    <a:pt x="80" y="42193"/>
                  </a:lnTo>
                  <a:lnTo>
                    <a:pt x="0" y="43258"/>
                  </a:lnTo>
                  <a:lnTo>
                    <a:pt x="0" y="44323"/>
                  </a:lnTo>
                  <a:lnTo>
                    <a:pt x="27" y="45387"/>
                  </a:lnTo>
                  <a:lnTo>
                    <a:pt x="80" y="46452"/>
                  </a:lnTo>
                  <a:lnTo>
                    <a:pt x="213" y="47517"/>
                  </a:lnTo>
                  <a:lnTo>
                    <a:pt x="373" y="48582"/>
                  </a:lnTo>
                  <a:lnTo>
                    <a:pt x="559" y="49647"/>
                  </a:lnTo>
                  <a:lnTo>
                    <a:pt x="825" y="50711"/>
                  </a:lnTo>
                  <a:lnTo>
                    <a:pt x="1118" y="51750"/>
                  </a:lnTo>
                  <a:lnTo>
                    <a:pt x="1437" y="52814"/>
                  </a:lnTo>
                  <a:lnTo>
                    <a:pt x="1810" y="53852"/>
                  </a:lnTo>
                  <a:lnTo>
                    <a:pt x="2236" y="54891"/>
                  </a:lnTo>
                  <a:lnTo>
                    <a:pt x="2715" y="55929"/>
                  </a:lnTo>
                  <a:lnTo>
                    <a:pt x="3221" y="56967"/>
                  </a:lnTo>
                  <a:lnTo>
                    <a:pt x="3753" y="57979"/>
                  </a:lnTo>
                  <a:lnTo>
                    <a:pt x="4366" y="59017"/>
                  </a:lnTo>
                  <a:lnTo>
                    <a:pt x="5004" y="60028"/>
                  </a:lnTo>
                  <a:lnTo>
                    <a:pt x="5697" y="61040"/>
                  </a:lnTo>
                  <a:lnTo>
                    <a:pt x="6415" y="62025"/>
                  </a:lnTo>
                  <a:lnTo>
                    <a:pt x="7187" y="63010"/>
                  </a:lnTo>
                  <a:lnTo>
                    <a:pt x="7986" y="63995"/>
                  </a:lnTo>
                  <a:lnTo>
                    <a:pt x="8864" y="64953"/>
                  </a:lnTo>
                  <a:lnTo>
                    <a:pt x="9769" y="65911"/>
                  </a:lnTo>
                  <a:lnTo>
                    <a:pt x="10701" y="66870"/>
                  </a:lnTo>
                  <a:lnTo>
                    <a:pt x="11686" y="67801"/>
                  </a:lnTo>
                  <a:lnTo>
                    <a:pt x="12724" y="68733"/>
                  </a:lnTo>
                  <a:lnTo>
                    <a:pt x="13789" y="69665"/>
                  </a:lnTo>
                  <a:lnTo>
                    <a:pt x="14934" y="70570"/>
                  </a:lnTo>
                  <a:lnTo>
                    <a:pt x="16078" y="71448"/>
                  </a:lnTo>
                  <a:lnTo>
                    <a:pt x="17303" y="72327"/>
                  </a:lnTo>
                  <a:lnTo>
                    <a:pt x="18554" y="73178"/>
                  </a:lnTo>
                  <a:lnTo>
                    <a:pt x="19832" y="74030"/>
                  </a:lnTo>
                  <a:lnTo>
                    <a:pt x="21189" y="74882"/>
                  </a:lnTo>
                  <a:lnTo>
                    <a:pt x="22547" y="75681"/>
                  </a:lnTo>
                  <a:lnTo>
                    <a:pt x="23984" y="76479"/>
                  </a:lnTo>
                  <a:lnTo>
                    <a:pt x="25422" y="77251"/>
                  </a:lnTo>
                  <a:lnTo>
                    <a:pt x="26886" y="77997"/>
                  </a:lnTo>
                  <a:lnTo>
                    <a:pt x="28376" y="78742"/>
                  </a:lnTo>
                  <a:lnTo>
                    <a:pt x="29894" y="79434"/>
                  </a:lnTo>
                  <a:lnTo>
                    <a:pt x="31438" y="80099"/>
                  </a:lnTo>
                  <a:lnTo>
                    <a:pt x="33008" y="80738"/>
                  </a:lnTo>
                  <a:lnTo>
                    <a:pt x="34579" y="81351"/>
                  </a:lnTo>
                  <a:lnTo>
                    <a:pt x="36203" y="81963"/>
                  </a:lnTo>
                  <a:lnTo>
                    <a:pt x="37826" y="82522"/>
                  </a:lnTo>
                  <a:lnTo>
                    <a:pt x="39450" y="83081"/>
                  </a:lnTo>
                  <a:lnTo>
                    <a:pt x="41127" y="83587"/>
                  </a:lnTo>
                  <a:lnTo>
                    <a:pt x="42804" y="84092"/>
                  </a:lnTo>
                  <a:lnTo>
                    <a:pt x="44508" y="84545"/>
                  </a:lnTo>
                  <a:lnTo>
                    <a:pt x="46212" y="84997"/>
                  </a:lnTo>
                  <a:lnTo>
                    <a:pt x="47942" y="85423"/>
                  </a:lnTo>
                  <a:lnTo>
                    <a:pt x="49672" y="85796"/>
                  </a:lnTo>
                  <a:lnTo>
                    <a:pt x="51429" y="86169"/>
                  </a:lnTo>
                  <a:lnTo>
                    <a:pt x="53186" y="86515"/>
                  </a:lnTo>
                  <a:lnTo>
                    <a:pt x="54943" y="86834"/>
                  </a:lnTo>
                  <a:lnTo>
                    <a:pt x="56726" y="87127"/>
                  </a:lnTo>
                  <a:lnTo>
                    <a:pt x="58536" y="87393"/>
                  </a:lnTo>
                  <a:lnTo>
                    <a:pt x="60320" y="87633"/>
                  </a:lnTo>
                  <a:lnTo>
                    <a:pt x="62130" y="87846"/>
                  </a:lnTo>
                  <a:lnTo>
                    <a:pt x="63940" y="88032"/>
                  </a:lnTo>
                  <a:lnTo>
                    <a:pt x="65777" y="88192"/>
                  </a:lnTo>
                  <a:lnTo>
                    <a:pt x="67587" y="88352"/>
                  </a:lnTo>
                  <a:lnTo>
                    <a:pt x="69424" y="88458"/>
                  </a:lnTo>
                  <a:lnTo>
                    <a:pt x="71261" y="88538"/>
                  </a:lnTo>
                  <a:lnTo>
                    <a:pt x="73097" y="88618"/>
                  </a:lnTo>
                  <a:lnTo>
                    <a:pt x="74934" y="88644"/>
                  </a:lnTo>
                  <a:lnTo>
                    <a:pt x="76771" y="88671"/>
                  </a:lnTo>
                  <a:lnTo>
                    <a:pt x="78608" y="88644"/>
                  </a:lnTo>
                  <a:lnTo>
                    <a:pt x="80444" y="88618"/>
                  </a:lnTo>
                  <a:lnTo>
                    <a:pt x="82281" y="88538"/>
                  </a:lnTo>
                  <a:lnTo>
                    <a:pt x="84118" y="88458"/>
                  </a:lnTo>
                  <a:lnTo>
                    <a:pt x="85928" y="88352"/>
                  </a:lnTo>
                  <a:lnTo>
                    <a:pt x="87765" y="88192"/>
                  </a:lnTo>
                  <a:lnTo>
                    <a:pt x="89575" y="88032"/>
                  </a:lnTo>
                  <a:lnTo>
                    <a:pt x="91385" y="87846"/>
                  </a:lnTo>
                  <a:lnTo>
                    <a:pt x="93195" y="87633"/>
                  </a:lnTo>
                  <a:lnTo>
                    <a:pt x="95005" y="87393"/>
                  </a:lnTo>
                  <a:lnTo>
                    <a:pt x="96789" y="87127"/>
                  </a:lnTo>
                  <a:lnTo>
                    <a:pt x="98572" y="86834"/>
                  </a:lnTo>
                  <a:lnTo>
                    <a:pt x="100329" y="86515"/>
                  </a:lnTo>
                  <a:lnTo>
                    <a:pt x="102086" y="86169"/>
                  </a:lnTo>
                  <a:lnTo>
                    <a:pt x="103843" y="85823"/>
                  </a:lnTo>
                  <a:lnTo>
                    <a:pt x="105573" y="85423"/>
                  </a:lnTo>
                  <a:lnTo>
                    <a:pt x="107304" y="84997"/>
                  </a:lnTo>
                  <a:lnTo>
                    <a:pt x="109007" y="84545"/>
                  </a:lnTo>
                  <a:lnTo>
                    <a:pt x="110684" y="84092"/>
                  </a:lnTo>
                  <a:lnTo>
                    <a:pt x="112361" y="83587"/>
                  </a:lnTo>
                  <a:lnTo>
                    <a:pt x="114012" y="83081"/>
                  </a:lnTo>
                  <a:lnTo>
                    <a:pt x="115662" y="82522"/>
                  </a:lnTo>
                  <a:lnTo>
                    <a:pt x="117259" y="81963"/>
                  </a:lnTo>
                  <a:lnTo>
                    <a:pt x="118856" y="81377"/>
                  </a:lnTo>
                  <a:lnTo>
                    <a:pt x="120454" y="80738"/>
                  </a:lnTo>
                  <a:lnTo>
                    <a:pt x="121998" y="80099"/>
                  </a:lnTo>
                  <a:lnTo>
                    <a:pt x="123542" y="79434"/>
                  </a:lnTo>
                  <a:lnTo>
                    <a:pt x="125032" y="78742"/>
                  </a:lnTo>
                  <a:lnTo>
                    <a:pt x="126523" y="77997"/>
                  </a:lnTo>
                  <a:lnTo>
                    <a:pt x="127987" y="77251"/>
                  </a:lnTo>
                  <a:lnTo>
                    <a:pt x="129424" y="76479"/>
                  </a:lnTo>
                  <a:lnTo>
                    <a:pt x="130835" y="75681"/>
                  </a:lnTo>
                  <a:lnTo>
                    <a:pt x="132193" y="74882"/>
                  </a:lnTo>
                  <a:lnTo>
                    <a:pt x="133524" y="74030"/>
                  </a:lnTo>
                  <a:lnTo>
                    <a:pt x="134828" y="73178"/>
                  </a:lnTo>
                  <a:lnTo>
                    <a:pt x="136053" y="72327"/>
                  </a:lnTo>
                  <a:lnTo>
                    <a:pt x="137251" y="71448"/>
                  </a:lnTo>
                  <a:lnTo>
                    <a:pt x="138422" y="70570"/>
                  </a:lnTo>
                  <a:lnTo>
                    <a:pt x="139513" y="69665"/>
                  </a:lnTo>
                  <a:lnTo>
                    <a:pt x="140578" y="68733"/>
                  </a:lnTo>
                  <a:lnTo>
                    <a:pt x="141616" y="67801"/>
                  </a:lnTo>
                  <a:lnTo>
                    <a:pt x="142601" y="66870"/>
                  </a:lnTo>
                  <a:lnTo>
                    <a:pt x="143533" y="65911"/>
                  </a:lnTo>
                  <a:lnTo>
                    <a:pt x="144411" y="64953"/>
                  </a:lnTo>
                  <a:lnTo>
                    <a:pt x="145263" y="63995"/>
                  </a:lnTo>
                  <a:lnTo>
                    <a:pt x="146062" y="63010"/>
                  </a:lnTo>
                  <a:lnTo>
                    <a:pt x="146834" y="62025"/>
                  </a:lnTo>
                  <a:lnTo>
                    <a:pt x="147552" y="61040"/>
                  </a:lnTo>
                  <a:lnTo>
                    <a:pt x="148218" y="60028"/>
                  </a:lnTo>
                  <a:lnTo>
                    <a:pt x="148830" y="59017"/>
                  </a:lnTo>
                  <a:lnTo>
                    <a:pt x="149416" y="57979"/>
                  </a:lnTo>
                  <a:lnTo>
                    <a:pt x="149975" y="56967"/>
                  </a:lnTo>
                  <a:lnTo>
                    <a:pt x="150454" y="55929"/>
                  </a:lnTo>
                  <a:lnTo>
                    <a:pt x="150906" y="54891"/>
                  </a:lnTo>
                  <a:lnTo>
                    <a:pt x="151332" y="53852"/>
                  </a:lnTo>
                  <a:lnTo>
                    <a:pt x="151705" y="52814"/>
                  </a:lnTo>
                  <a:lnTo>
                    <a:pt x="152024" y="51750"/>
                  </a:lnTo>
                  <a:lnTo>
                    <a:pt x="152291" y="50711"/>
                  </a:lnTo>
                  <a:lnTo>
                    <a:pt x="152530" y="49647"/>
                  </a:lnTo>
                  <a:lnTo>
                    <a:pt x="152717" y="48582"/>
                  </a:lnTo>
                  <a:lnTo>
                    <a:pt x="152876" y="47517"/>
                  </a:lnTo>
                  <a:lnTo>
                    <a:pt x="152983" y="46452"/>
                  </a:lnTo>
                  <a:lnTo>
                    <a:pt x="153036" y="45387"/>
                  </a:lnTo>
                  <a:lnTo>
                    <a:pt x="153036" y="44323"/>
                  </a:lnTo>
                  <a:lnTo>
                    <a:pt x="153009" y="43258"/>
                  </a:lnTo>
                  <a:lnTo>
                    <a:pt x="152956" y="42193"/>
                  </a:lnTo>
                  <a:lnTo>
                    <a:pt x="152823" y="41128"/>
                  </a:lnTo>
                  <a:lnTo>
                    <a:pt x="152663" y="40090"/>
                  </a:lnTo>
                  <a:lnTo>
                    <a:pt x="152477" y="39025"/>
                  </a:lnTo>
                  <a:lnTo>
                    <a:pt x="152211" y="37961"/>
                  </a:lnTo>
                  <a:lnTo>
                    <a:pt x="151945" y="36896"/>
                  </a:lnTo>
                  <a:lnTo>
                    <a:pt x="151599" y="35858"/>
                  </a:lnTo>
                  <a:lnTo>
                    <a:pt x="151226" y="34819"/>
                  </a:lnTo>
                  <a:lnTo>
                    <a:pt x="150800" y="33781"/>
                  </a:lnTo>
                  <a:lnTo>
                    <a:pt x="150347" y="32743"/>
                  </a:lnTo>
                  <a:lnTo>
                    <a:pt x="149815" y="31705"/>
                  </a:lnTo>
                  <a:lnTo>
                    <a:pt x="149283" y="30667"/>
                  </a:lnTo>
                  <a:lnTo>
                    <a:pt x="148670" y="29655"/>
                  </a:lnTo>
                  <a:lnTo>
                    <a:pt x="148032" y="28644"/>
                  </a:lnTo>
                  <a:lnTo>
                    <a:pt x="147366" y="27632"/>
                  </a:lnTo>
                  <a:lnTo>
                    <a:pt x="146621" y="26647"/>
                  </a:lnTo>
                  <a:lnTo>
                    <a:pt x="145849" y="25662"/>
                  </a:lnTo>
                  <a:lnTo>
                    <a:pt x="145050" y="24677"/>
                  </a:lnTo>
                  <a:lnTo>
                    <a:pt x="144172" y="23692"/>
                  </a:lnTo>
                  <a:lnTo>
                    <a:pt x="143293" y="22734"/>
                  </a:lnTo>
                  <a:lnTo>
                    <a:pt x="142335" y="21802"/>
                  </a:lnTo>
                  <a:lnTo>
                    <a:pt x="141350" y="20844"/>
                  </a:lnTo>
                  <a:lnTo>
                    <a:pt x="140312" y="19912"/>
                  </a:lnTo>
                  <a:lnTo>
                    <a:pt x="139247" y="19007"/>
                  </a:lnTo>
                  <a:lnTo>
                    <a:pt x="138129" y="18102"/>
                  </a:lnTo>
                  <a:lnTo>
                    <a:pt x="136958" y="17224"/>
                  </a:lnTo>
                  <a:lnTo>
                    <a:pt x="135733" y="16345"/>
                  </a:lnTo>
                  <a:lnTo>
                    <a:pt x="134482" y="15467"/>
                  </a:lnTo>
                  <a:lnTo>
                    <a:pt x="133204" y="14615"/>
                  </a:lnTo>
                  <a:lnTo>
                    <a:pt x="131873" y="13790"/>
                  </a:lnTo>
                  <a:lnTo>
                    <a:pt x="130489" y="12965"/>
                  </a:lnTo>
                  <a:lnTo>
                    <a:pt x="129052" y="12166"/>
                  </a:lnTo>
                  <a:lnTo>
                    <a:pt x="127614" y="11394"/>
                  </a:lnTo>
                  <a:lnTo>
                    <a:pt x="126150" y="10649"/>
                  </a:lnTo>
                  <a:lnTo>
                    <a:pt x="124660" y="9930"/>
                  </a:lnTo>
                  <a:lnTo>
                    <a:pt x="123142" y="9238"/>
                  </a:lnTo>
                  <a:lnTo>
                    <a:pt x="121598" y="8572"/>
                  </a:lnTo>
                  <a:lnTo>
                    <a:pt x="120028" y="7934"/>
                  </a:lnTo>
                  <a:lnTo>
                    <a:pt x="118457" y="7295"/>
                  </a:lnTo>
                  <a:lnTo>
                    <a:pt x="116833" y="6709"/>
                  </a:lnTo>
                  <a:lnTo>
                    <a:pt x="115210" y="6123"/>
                  </a:lnTo>
                  <a:lnTo>
                    <a:pt x="113586" y="5591"/>
                  </a:lnTo>
                  <a:lnTo>
                    <a:pt x="111909" y="5059"/>
                  </a:lnTo>
                  <a:lnTo>
                    <a:pt x="110232" y="4579"/>
                  </a:lnTo>
                  <a:lnTo>
                    <a:pt x="108555" y="4100"/>
                  </a:lnTo>
                  <a:lnTo>
                    <a:pt x="106824" y="3674"/>
                  </a:lnTo>
                  <a:lnTo>
                    <a:pt x="105121" y="3249"/>
                  </a:lnTo>
                  <a:lnTo>
                    <a:pt x="103364" y="2849"/>
                  </a:lnTo>
                  <a:lnTo>
                    <a:pt x="101634" y="2477"/>
                  </a:lnTo>
                  <a:lnTo>
                    <a:pt x="99850" y="2157"/>
                  </a:lnTo>
                  <a:lnTo>
                    <a:pt x="98093" y="1838"/>
                  </a:lnTo>
                  <a:lnTo>
                    <a:pt x="96310" y="1545"/>
                  </a:lnTo>
                  <a:lnTo>
                    <a:pt x="94526" y="1279"/>
                  </a:lnTo>
                  <a:lnTo>
                    <a:pt x="92716" y="1039"/>
                  </a:lnTo>
                  <a:lnTo>
                    <a:pt x="90906" y="826"/>
                  </a:lnTo>
                  <a:lnTo>
                    <a:pt x="89096" y="613"/>
                  </a:lnTo>
                  <a:lnTo>
                    <a:pt x="87259" y="453"/>
                  </a:lnTo>
                  <a:lnTo>
                    <a:pt x="85449" y="320"/>
                  </a:lnTo>
                  <a:lnTo>
                    <a:pt x="83612" y="214"/>
                  </a:lnTo>
                  <a:lnTo>
                    <a:pt x="81775" y="107"/>
                  </a:lnTo>
                  <a:lnTo>
                    <a:pt x="79939" y="54"/>
                  </a:lnTo>
                  <a:lnTo>
                    <a:pt x="78102" y="28"/>
                  </a:lnTo>
                  <a:lnTo>
                    <a:pt x="76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>
              <a:extLst>
                <a:ext uri="{FF2B5EF4-FFF2-40B4-BE49-F238E27FC236}">
                  <a16:creationId xmlns:a16="http://schemas.microsoft.com/office/drawing/2014/main" id="{5FC8488C-2580-B920-1A23-7BB99A029536}"/>
                </a:ext>
              </a:extLst>
            </p:cNvPr>
            <p:cNvSpPr/>
            <p:nvPr/>
          </p:nvSpPr>
          <p:spPr>
            <a:xfrm>
              <a:off x="6308049" y="3466549"/>
              <a:ext cx="1977296" cy="1145382"/>
            </a:xfrm>
            <a:custGeom>
              <a:avLst/>
              <a:gdLst/>
              <a:ahLst/>
              <a:cxnLst/>
              <a:rect l="l" t="t" r="r" b="b"/>
              <a:pathLst>
                <a:path w="108822" h="63037" extrusionOk="0">
                  <a:moveTo>
                    <a:pt x="54225" y="746"/>
                  </a:moveTo>
                  <a:lnTo>
                    <a:pt x="55503" y="773"/>
                  </a:lnTo>
                  <a:lnTo>
                    <a:pt x="56780" y="800"/>
                  </a:lnTo>
                  <a:lnTo>
                    <a:pt x="58058" y="826"/>
                  </a:lnTo>
                  <a:lnTo>
                    <a:pt x="59336" y="879"/>
                  </a:lnTo>
                  <a:lnTo>
                    <a:pt x="60587" y="959"/>
                  </a:lnTo>
                  <a:lnTo>
                    <a:pt x="61865" y="1066"/>
                  </a:lnTo>
                  <a:lnTo>
                    <a:pt x="63116" y="1172"/>
                  </a:lnTo>
                  <a:lnTo>
                    <a:pt x="64394" y="1305"/>
                  </a:lnTo>
                  <a:lnTo>
                    <a:pt x="65645" y="1465"/>
                  </a:lnTo>
                  <a:lnTo>
                    <a:pt x="66896" y="1625"/>
                  </a:lnTo>
                  <a:lnTo>
                    <a:pt x="68147" y="1811"/>
                  </a:lnTo>
                  <a:lnTo>
                    <a:pt x="69372" y="2024"/>
                  </a:lnTo>
                  <a:lnTo>
                    <a:pt x="70596" y="2237"/>
                  </a:lnTo>
                  <a:lnTo>
                    <a:pt x="71821" y="2477"/>
                  </a:lnTo>
                  <a:lnTo>
                    <a:pt x="73045" y="2716"/>
                  </a:lnTo>
                  <a:lnTo>
                    <a:pt x="74243" y="3009"/>
                  </a:lnTo>
                  <a:lnTo>
                    <a:pt x="75441" y="3302"/>
                  </a:lnTo>
                  <a:lnTo>
                    <a:pt x="76639" y="3595"/>
                  </a:lnTo>
                  <a:lnTo>
                    <a:pt x="77810" y="3914"/>
                  </a:lnTo>
                  <a:lnTo>
                    <a:pt x="78981" y="4260"/>
                  </a:lnTo>
                  <a:lnTo>
                    <a:pt x="80126" y="4633"/>
                  </a:lnTo>
                  <a:lnTo>
                    <a:pt x="81270" y="5005"/>
                  </a:lnTo>
                  <a:lnTo>
                    <a:pt x="82389" y="5405"/>
                  </a:lnTo>
                  <a:lnTo>
                    <a:pt x="83507" y="5804"/>
                  </a:lnTo>
                  <a:lnTo>
                    <a:pt x="84625" y="6257"/>
                  </a:lnTo>
                  <a:lnTo>
                    <a:pt x="85689" y="6682"/>
                  </a:lnTo>
                  <a:lnTo>
                    <a:pt x="86781" y="7162"/>
                  </a:lnTo>
                  <a:lnTo>
                    <a:pt x="87819" y="7641"/>
                  </a:lnTo>
                  <a:lnTo>
                    <a:pt x="88857" y="8147"/>
                  </a:lnTo>
                  <a:lnTo>
                    <a:pt x="89869" y="8652"/>
                  </a:lnTo>
                  <a:lnTo>
                    <a:pt x="90880" y="9211"/>
                  </a:lnTo>
                  <a:lnTo>
                    <a:pt x="91865" y="9744"/>
                  </a:lnTo>
                  <a:lnTo>
                    <a:pt x="92823" y="10329"/>
                  </a:lnTo>
                  <a:lnTo>
                    <a:pt x="93755" y="10888"/>
                  </a:lnTo>
                  <a:lnTo>
                    <a:pt x="94660" y="11501"/>
                  </a:lnTo>
                  <a:lnTo>
                    <a:pt x="95512" y="12086"/>
                  </a:lnTo>
                  <a:lnTo>
                    <a:pt x="96364" y="12699"/>
                  </a:lnTo>
                  <a:lnTo>
                    <a:pt x="97162" y="13311"/>
                  </a:lnTo>
                  <a:lnTo>
                    <a:pt x="97934" y="13950"/>
                  </a:lnTo>
                  <a:lnTo>
                    <a:pt x="98706" y="14589"/>
                  </a:lnTo>
                  <a:lnTo>
                    <a:pt x="99398" y="15227"/>
                  </a:lnTo>
                  <a:lnTo>
                    <a:pt x="100091" y="15866"/>
                  </a:lnTo>
                  <a:lnTo>
                    <a:pt x="100756" y="16532"/>
                  </a:lnTo>
                  <a:lnTo>
                    <a:pt x="101368" y="17197"/>
                  </a:lnTo>
                  <a:lnTo>
                    <a:pt x="101981" y="17889"/>
                  </a:lnTo>
                  <a:lnTo>
                    <a:pt x="102540" y="18555"/>
                  </a:lnTo>
                  <a:lnTo>
                    <a:pt x="103072" y="19247"/>
                  </a:lnTo>
                  <a:lnTo>
                    <a:pt x="103578" y="19939"/>
                  </a:lnTo>
                  <a:lnTo>
                    <a:pt x="104057" y="20631"/>
                  </a:lnTo>
                  <a:lnTo>
                    <a:pt x="104509" y="21323"/>
                  </a:lnTo>
                  <a:lnTo>
                    <a:pt x="104909" y="22042"/>
                  </a:lnTo>
                  <a:lnTo>
                    <a:pt x="105308" y="22761"/>
                  </a:lnTo>
                  <a:lnTo>
                    <a:pt x="105654" y="23480"/>
                  </a:lnTo>
                  <a:lnTo>
                    <a:pt x="105973" y="24198"/>
                  </a:lnTo>
                  <a:lnTo>
                    <a:pt x="106266" y="24917"/>
                  </a:lnTo>
                  <a:lnTo>
                    <a:pt x="106532" y="25636"/>
                  </a:lnTo>
                  <a:lnTo>
                    <a:pt x="106772" y="26381"/>
                  </a:lnTo>
                  <a:lnTo>
                    <a:pt x="106958" y="27100"/>
                  </a:lnTo>
                  <a:lnTo>
                    <a:pt x="107145" y="27845"/>
                  </a:lnTo>
                  <a:lnTo>
                    <a:pt x="107278" y="28564"/>
                  </a:lnTo>
                  <a:lnTo>
                    <a:pt x="107384" y="29309"/>
                  </a:lnTo>
                  <a:lnTo>
                    <a:pt x="107464" y="30055"/>
                  </a:lnTo>
                  <a:lnTo>
                    <a:pt x="107517" y="30800"/>
                  </a:lnTo>
                  <a:lnTo>
                    <a:pt x="107544" y="31519"/>
                  </a:lnTo>
                  <a:lnTo>
                    <a:pt x="107517" y="32264"/>
                  </a:lnTo>
                  <a:lnTo>
                    <a:pt x="107491" y="33009"/>
                  </a:lnTo>
                  <a:lnTo>
                    <a:pt x="107411" y="33755"/>
                  </a:lnTo>
                  <a:lnTo>
                    <a:pt x="107304" y="34473"/>
                  </a:lnTo>
                  <a:lnTo>
                    <a:pt x="107171" y="35219"/>
                  </a:lnTo>
                  <a:lnTo>
                    <a:pt x="107012" y="35964"/>
                  </a:lnTo>
                  <a:lnTo>
                    <a:pt x="106825" y="36683"/>
                  </a:lnTo>
                  <a:lnTo>
                    <a:pt x="106586" y="37402"/>
                  </a:lnTo>
                  <a:lnTo>
                    <a:pt x="106346" y="38147"/>
                  </a:lnTo>
                  <a:lnTo>
                    <a:pt x="106053" y="38866"/>
                  </a:lnTo>
                  <a:lnTo>
                    <a:pt x="105734" y="39584"/>
                  </a:lnTo>
                  <a:lnTo>
                    <a:pt x="105388" y="40303"/>
                  </a:lnTo>
                  <a:lnTo>
                    <a:pt x="105015" y="41022"/>
                  </a:lnTo>
                  <a:lnTo>
                    <a:pt x="104616" y="41714"/>
                  </a:lnTo>
                  <a:lnTo>
                    <a:pt x="104190" y="42433"/>
                  </a:lnTo>
                  <a:lnTo>
                    <a:pt x="103711" y="43125"/>
                  </a:lnTo>
                  <a:lnTo>
                    <a:pt x="103205" y="43817"/>
                  </a:lnTo>
                  <a:lnTo>
                    <a:pt x="102699" y="44509"/>
                  </a:lnTo>
                  <a:lnTo>
                    <a:pt x="102140" y="45175"/>
                  </a:lnTo>
                  <a:lnTo>
                    <a:pt x="101555" y="45867"/>
                  </a:lnTo>
                  <a:lnTo>
                    <a:pt x="100916" y="46532"/>
                  </a:lnTo>
                  <a:lnTo>
                    <a:pt x="100277" y="47171"/>
                  </a:lnTo>
                  <a:lnTo>
                    <a:pt x="99585" y="47837"/>
                  </a:lnTo>
                  <a:lnTo>
                    <a:pt x="98893" y="48475"/>
                  </a:lnTo>
                  <a:lnTo>
                    <a:pt x="98147" y="49114"/>
                  </a:lnTo>
                  <a:lnTo>
                    <a:pt x="97375" y="49753"/>
                  </a:lnTo>
                  <a:lnTo>
                    <a:pt x="96577" y="50365"/>
                  </a:lnTo>
                  <a:lnTo>
                    <a:pt x="95752" y="50978"/>
                  </a:lnTo>
                  <a:lnTo>
                    <a:pt x="94873" y="51563"/>
                  </a:lnTo>
                  <a:lnTo>
                    <a:pt x="93995" y="52149"/>
                  </a:lnTo>
                  <a:lnTo>
                    <a:pt x="93063" y="52735"/>
                  </a:lnTo>
                  <a:lnTo>
                    <a:pt x="92105" y="53294"/>
                  </a:lnTo>
                  <a:lnTo>
                    <a:pt x="91120" y="53853"/>
                  </a:lnTo>
                  <a:lnTo>
                    <a:pt x="90135" y="54385"/>
                  </a:lnTo>
                  <a:lnTo>
                    <a:pt x="89123" y="54917"/>
                  </a:lnTo>
                  <a:lnTo>
                    <a:pt x="88085" y="55423"/>
                  </a:lnTo>
                  <a:lnTo>
                    <a:pt x="87047" y="55902"/>
                  </a:lnTo>
                  <a:lnTo>
                    <a:pt x="85982" y="56355"/>
                  </a:lnTo>
                  <a:lnTo>
                    <a:pt x="84891" y="56807"/>
                  </a:lnTo>
                  <a:lnTo>
                    <a:pt x="83799" y="57233"/>
                  </a:lnTo>
                  <a:lnTo>
                    <a:pt x="82681" y="57659"/>
                  </a:lnTo>
                  <a:lnTo>
                    <a:pt x="81563" y="58058"/>
                  </a:lnTo>
                  <a:lnTo>
                    <a:pt x="80445" y="58431"/>
                  </a:lnTo>
                  <a:lnTo>
                    <a:pt x="79274" y="58777"/>
                  </a:lnTo>
                  <a:lnTo>
                    <a:pt x="78129" y="59123"/>
                  </a:lnTo>
                  <a:lnTo>
                    <a:pt x="76958" y="59469"/>
                  </a:lnTo>
                  <a:lnTo>
                    <a:pt x="75760" y="59762"/>
                  </a:lnTo>
                  <a:lnTo>
                    <a:pt x="74562" y="60055"/>
                  </a:lnTo>
                  <a:lnTo>
                    <a:pt x="73364" y="60321"/>
                  </a:lnTo>
                  <a:lnTo>
                    <a:pt x="72167" y="60587"/>
                  </a:lnTo>
                  <a:lnTo>
                    <a:pt x="70942" y="60827"/>
                  </a:lnTo>
                  <a:lnTo>
                    <a:pt x="69718" y="61040"/>
                  </a:lnTo>
                  <a:lnTo>
                    <a:pt x="68466" y="61253"/>
                  </a:lnTo>
                  <a:lnTo>
                    <a:pt x="67242" y="61439"/>
                  </a:lnTo>
                  <a:lnTo>
                    <a:pt x="65991" y="61599"/>
                  </a:lnTo>
                  <a:lnTo>
                    <a:pt x="64740" y="61732"/>
                  </a:lnTo>
                  <a:lnTo>
                    <a:pt x="63462" y="61865"/>
                  </a:lnTo>
                  <a:lnTo>
                    <a:pt x="62211" y="61998"/>
                  </a:lnTo>
                  <a:lnTo>
                    <a:pt x="60933" y="62078"/>
                  </a:lnTo>
                  <a:lnTo>
                    <a:pt x="59682" y="62158"/>
                  </a:lnTo>
                  <a:lnTo>
                    <a:pt x="58404" y="62238"/>
                  </a:lnTo>
                  <a:lnTo>
                    <a:pt x="57127" y="62264"/>
                  </a:lnTo>
                  <a:lnTo>
                    <a:pt x="55849" y="62291"/>
                  </a:lnTo>
                  <a:lnTo>
                    <a:pt x="54571" y="62318"/>
                  </a:lnTo>
                  <a:lnTo>
                    <a:pt x="53293" y="62291"/>
                  </a:lnTo>
                  <a:lnTo>
                    <a:pt x="52016" y="62264"/>
                  </a:lnTo>
                  <a:lnTo>
                    <a:pt x="50738" y="62238"/>
                  </a:lnTo>
                  <a:lnTo>
                    <a:pt x="49487" y="62158"/>
                  </a:lnTo>
                  <a:lnTo>
                    <a:pt x="48209" y="62078"/>
                  </a:lnTo>
                  <a:lnTo>
                    <a:pt x="46931" y="61998"/>
                  </a:lnTo>
                  <a:lnTo>
                    <a:pt x="45680" y="61865"/>
                  </a:lnTo>
                  <a:lnTo>
                    <a:pt x="44402" y="61732"/>
                  </a:lnTo>
                  <a:lnTo>
                    <a:pt x="43151" y="61599"/>
                  </a:lnTo>
                  <a:lnTo>
                    <a:pt x="41900" y="61439"/>
                  </a:lnTo>
                  <a:lnTo>
                    <a:pt x="40649" y="61253"/>
                  </a:lnTo>
                  <a:lnTo>
                    <a:pt x="39424" y="61040"/>
                  </a:lnTo>
                  <a:lnTo>
                    <a:pt x="38200" y="60827"/>
                  </a:lnTo>
                  <a:lnTo>
                    <a:pt x="36975" y="60587"/>
                  </a:lnTo>
                  <a:lnTo>
                    <a:pt x="35751" y="60321"/>
                  </a:lnTo>
                  <a:lnTo>
                    <a:pt x="34553" y="60055"/>
                  </a:lnTo>
                  <a:lnTo>
                    <a:pt x="33355" y="59762"/>
                  </a:lnTo>
                  <a:lnTo>
                    <a:pt x="32157" y="59469"/>
                  </a:lnTo>
                  <a:lnTo>
                    <a:pt x="30986" y="59123"/>
                  </a:lnTo>
                  <a:lnTo>
                    <a:pt x="29815" y="58777"/>
                  </a:lnTo>
                  <a:lnTo>
                    <a:pt x="28670" y="58431"/>
                  </a:lnTo>
                  <a:lnTo>
                    <a:pt x="27526" y="58058"/>
                  </a:lnTo>
                  <a:lnTo>
                    <a:pt x="26408" y="57659"/>
                  </a:lnTo>
                  <a:lnTo>
                    <a:pt x="25289" y="57233"/>
                  </a:lnTo>
                  <a:lnTo>
                    <a:pt x="24198" y="56807"/>
                  </a:lnTo>
                  <a:lnTo>
                    <a:pt x="23107" y="56355"/>
                  </a:lnTo>
                  <a:lnTo>
                    <a:pt x="22042" y="55902"/>
                  </a:lnTo>
                  <a:lnTo>
                    <a:pt x="20977" y="55423"/>
                  </a:lnTo>
                  <a:lnTo>
                    <a:pt x="19939" y="54917"/>
                  </a:lnTo>
                  <a:lnTo>
                    <a:pt x="18927" y="54385"/>
                  </a:lnTo>
                  <a:lnTo>
                    <a:pt x="17916" y="53853"/>
                  </a:lnTo>
                  <a:lnTo>
                    <a:pt x="16931" y="53294"/>
                  </a:lnTo>
                  <a:lnTo>
                    <a:pt x="15973" y="52735"/>
                  </a:lnTo>
                  <a:lnTo>
                    <a:pt x="15041" y="52149"/>
                  </a:lnTo>
                  <a:lnTo>
                    <a:pt x="14136" y="51563"/>
                  </a:lnTo>
                  <a:lnTo>
                    <a:pt x="13284" y="50978"/>
                  </a:lnTo>
                  <a:lnTo>
                    <a:pt x="12432" y="50365"/>
                  </a:lnTo>
                  <a:lnTo>
                    <a:pt x="11634" y="49726"/>
                  </a:lnTo>
                  <a:lnTo>
                    <a:pt x="10862" y="49114"/>
                  </a:lnTo>
                  <a:lnTo>
                    <a:pt x="10116" y="48475"/>
                  </a:lnTo>
                  <a:lnTo>
                    <a:pt x="9398" y="47837"/>
                  </a:lnTo>
                  <a:lnTo>
                    <a:pt x="8705" y="47171"/>
                  </a:lnTo>
                  <a:lnTo>
                    <a:pt x="8040" y="46532"/>
                  </a:lnTo>
                  <a:lnTo>
                    <a:pt x="7428" y="45867"/>
                  </a:lnTo>
                  <a:lnTo>
                    <a:pt x="6815" y="45175"/>
                  </a:lnTo>
                  <a:lnTo>
                    <a:pt x="6256" y="44509"/>
                  </a:lnTo>
                  <a:lnTo>
                    <a:pt x="5724" y="43817"/>
                  </a:lnTo>
                  <a:lnTo>
                    <a:pt x="5218" y="43125"/>
                  </a:lnTo>
                  <a:lnTo>
                    <a:pt x="4739" y="42433"/>
                  </a:lnTo>
                  <a:lnTo>
                    <a:pt x="4287" y="41714"/>
                  </a:lnTo>
                  <a:lnTo>
                    <a:pt x="3887" y="41022"/>
                  </a:lnTo>
                  <a:lnTo>
                    <a:pt x="3515" y="40303"/>
                  </a:lnTo>
                  <a:lnTo>
                    <a:pt x="3142" y="39584"/>
                  </a:lnTo>
                  <a:lnTo>
                    <a:pt x="2823" y="38866"/>
                  </a:lnTo>
                  <a:lnTo>
                    <a:pt x="2530" y="38147"/>
                  </a:lnTo>
                  <a:lnTo>
                    <a:pt x="2264" y="37402"/>
                  </a:lnTo>
                  <a:lnTo>
                    <a:pt x="2051" y="36683"/>
                  </a:lnTo>
                  <a:lnTo>
                    <a:pt x="1838" y="35964"/>
                  </a:lnTo>
                  <a:lnTo>
                    <a:pt x="1678" y="35219"/>
                  </a:lnTo>
                  <a:lnTo>
                    <a:pt x="1518" y="34473"/>
                  </a:lnTo>
                  <a:lnTo>
                    <a:pt x="1412" y="33755"/>
                  </a:lnTo>
                  <a:lnTo>
                    <a:pt x="1332" y="33009"/>
                  </a:lnTo>
                  <a:lnTo>
                    <a:pt x="1279" y="32264"/>
                  </a:lnTo>
                  <a:lnTo>
                    <a:pt x="1279" y="31519"/>
                  </a:lnTo>
                  <a:lnTo>
                    <a:pt x="1279" y="30800"/>
                  </a:lnTo>
                  <a:lnTo>
                    <a:pt x="1332" y="30055"/>
                  </a:lnTo>
                  <a:lnTo>
                    <a:pt x="1385" y="29309"/>
                  </a:lnTo>
                  <a:lnTo>
                    <a:pt x="1492" y="28564"/>
                  </a:lnTo>
                  <a:lnTo>
                    <a:pt x="1625" y="27845"/>
                  </a:lnTo>
                  <a:lnTo>
                    <a:pt x="1784" y="27100"/>
                  </a:lnTo>
                  <a:lnTo>
                    <a:pt x="1971" y="26381"/>
                  </a:lnTo>
                  <a:lnTo>
                    <a:pt x="2210" y="25636"/>
                  </a:lnTo>
                  <a:lnTo>
                    <a:pt x="2450" y="24917"/>
                  </a:lnTo>
                  <a:lnTo>
                    <a:pt x="2743" y="24198"/>
                  </a:lnTo>
                  <a:lnTo>
                    <a:pt x="3062" y="23480"/>
                  </a:lnTo>
                  <a:lnTo>
                    <a:pt x="3408" y="22761"/>
                  </a:lnTo>
                  <a:lnTo>
                    <a:pt x="3781" y="22042"/>
                  </a:lnTo>
                  <a:lnTo>
                    <a:pt x="4180" y="21350"/>
                  </a:lnTo>
                  <a:lnTo>
                    <a:pt x="4633" y="20631"/>
                  </a:lnTo>
                  <a:lnTo>
                    <a:pt x="5085" y="19939"/>
                  </a:lnTo>
                  <a:lnTo>
                    <a:pt x="5591" y="19247"/>
                  </a:lnTo>
                  <a:lnTo>
                    <a:pt x="6123" y="18555"/>
                  </a:lnTo>
                  <a:lnTo>
                    <a:pt x="6656" y="17889"/>
                  </a:lnTo>
                  <a:lnTo>
                    <a:pt x="7268" y="17197"/>
                  </a:lnTo>
                  <a:lnTo>
                    <a:pt x="7880" y="16532"/>
                  </a:lnTo>
                  <a:lnTo>
                    <a:pt x="8519" y="15866"/>
                  </a:lnTo>
                  <a:lnTo>
                    <a:pt x="9211" y="15227"/>
                  </a:lnTo>
                  <a:lnTo>
                    <a:pt x="9903" y="14589"/>
                  </a:lnTo>
                  <a:lnTo>
                    <a:pt x="10649" y="13950"/>
                  </a:lnTo>
                  <a:lnTo>
                    <a:pt x="11421" y="13311"/>
                  </a:lnTo>
                  <a:lnTo>
                    <a:pt x="12219" y="12699"/>
                  </a:lnTo>
                  <a:lnTo>
                    <a:pt x="13044" y="12086"/>
                  </a:lnTo>
                  <a:lnTo>
                    <a:pt x="13923" y="11501"/>
                  </a:lnTo>
                  <a:lnTo>
                    <a:pt x="14801" y="10915"/>
                  </a:lnTo>
                  <a:lnTo>
                    <a:pt x="15733" y="10329"/>
                  </a:lnTo>
                  <a:lnTo>
                    <a:pt x="16691" y="9744"/>
                  </a:lnTo>
                  <a:lnTo>
                    <a:pt x="17676" y="9211"/>
                  </a:lnTo>
                  <a:lnTo>
                    <a:pt x="18661" y="8679"/>
                  </a:lnTo>
                  <a:lnTo>
                    <a:pt x="19673" y="8147"/>
                  </a:lnTo>
                  <a:lnTo>
                    <a:pt x="20711" y="7641"/>
                  </a:lnTo>
                  <a:lnTo>
                    <a:pt x="21749" y="7162"/>
                  </a:lnTo>
                  <a:lnTo>
                    <a:pt x="22814" y="6709"/>
                  </a:lnTo>
                  <a:lnTo>
                    <a:pt x="23905" y="6257"/>
                  </a:lnTo>
                  <a:lnTo>
                    <a:pt x="24997" y="5804"/>
                  </a:lnTo>
                  <a:lnTo>
                    <a:pt x="26115" y="5405"/>
                  </a:lnTo>
                  <a:lnTo>
                    <a:pt x="27233" y="5005"/>
                  </a:lnTo>
                  <a:lnTo>
                    <a:pt x="28377" y="4633"/>
                  </a:lnTo>
                  <a:lnTo>
                    <a:pt x="29522" y="4260"/>
                  </a:lnTo>
                  <a:lnTo>
                    <a:pt x="30667" y="3914"/>
                  </a:lnTo>
                  <a:lnTo>
                    <a:pt x="31838" y="3595"/>
                  </a:lnTo>
                  <a:lnTo>
                    <a:pt x="33036" y="3302"/>
                  </a:lnTo>
                  <a:lnTo>
                    <a:pt x="34234" y="3009"/>
                  </a:lnTo>
                  <a:lnTo>
                    <a:pt x="35432" y="2743"/>
                  </a:lnTo>
                  <a:lnTo>
                    <a:pt x="36629" y="2477"/>
                  </a:lnTo>
                  <a:lnTo>
                    <a:pt x="37854" y="2237"/>
                  </a:lnTo>
                  <a:lnTo>
                    <a:pt x="39078" y="2024"/>
                  </a:lnTo>
                  <a:lnTo>
                    <a:pt x="40330" y="1811"/>
                  </a:lnTo>
                  <a:lnTo>
                    <a:pt x="41581" y="1625"/>
                  </a:lnTo>
                  <a:lnTo>
                    <a:pt x="42805" y="1465"/>
                  </a:lnTo>
                  <a:lnTo>
                    <a:pt x="44083" y="1305"/>
                  </a:lnTo>
                  <a:lnTo>
                    <a:pt x="45334" y="1172"/>
                  </a:lnTo>
                  <a:lnTo>
                    <a:pt x="46585" y="1066"/>
                  </a:lnTo>
                  <a:lnTo>
                    <a:pt x="47863" y="959"/>
                  </a:lnTo>
                  <a:lnTo>
                    <a:pt x="49141" y="879"/>
                  </a:lnTo>
                  <a:lnTo>
                    <a:pt x="50392" y="826"/>
                  </a:lnTo>
                  <a:lnTo>
                    <a:pt x="51670" y="800"/>
                  </a:lnTo>
                  <a:lnTo>
                    <a:pt x="52947" y="773"/>
                  </a:lnTo>
                  <a:lnTo>
                    <a:pt x="54225" y="746"/>
                  </a:lnTo>
                  <a:close/>
                  <a:moveTo>
                    <a:pt x="54225" y="1"/>
                  </a:moveTo>
                  <a:lnTo>
                    <a:pt x="52921" y="28"/>
                  </a:lnTo>
                  <a:lnTo>
                    <a:pt x="51616" y="54"/>
                  </a:lnTo>
                  <a:lnTo>
                    <a:pt x="50312" y="81"/>
                  </a:lnTo>
                  <a:lnTo>
                    <a:pt x="49008" y="161"/>
                  </a:lnTo>
                  <a:lnTo>
                    <a:pt x="47703" y="241"/>
                  </a:lnTo>
                  <a:lnTo>
                    <a:pt x="46399" y="347"/>
                  </a:lnTo>
                  <a:lnTo>
                    <a:pt x="45121" y="453"/>
                  </a:lnTo>
                  <a:lnTo>
                    <a:pt x="43817" y="587"/>
                  </a:lnTo>
                  <a:lnTo>
                    <a:pt x="42539" y="746"/>
                  </a:lnTo>
                  <a:lnTo>
                    <a:pt x="41261" y="906"/>
                  </a:lnTo>
                  <a:lnTo>
                    <a:pt x="39984" y="1092"/>
                  </a:lnTo>
                  <a:lnTo>
                    <a:pt x="38732" y="1305"/>
                  </a:lnTo>
                  <a:lnTo>
                    <a:pt x="37455" y="1545"/>
                  </a:lnTo>
                  <a:lnTo>
                    <a:pt x="36204" y="1784"/>
                  </a:lnTo>
                  <a:lnTo>
                    <a:pt x="34979" y="2051"/>
                  </a:lnTo>
                  <a:lnTo>
                    <a:pt x="33755" y="2317"/>
                  </a:lnTo>
                  <a:lnTo>
                    <a:pt x="32530" y="2610"/>
                  </a:lnTo>
                  <a:lnTo>
                    <a:pt x="31306" y="2929"/>
                  </a:lnTo>
                  <a:lnTo>
                    <a:pt x="30108" y="3275"/>
                  </a:lnTo>
                  <a:lnTo>
                    <a:pt x="28910" y="3621"/>
                  </a:lnTo>
                  <a:lnTo>
                    <a:pt x="27738" y="3994"/>
                  </a:lnTo>
                  <a:lnTo>
                    <a:pt x="26567" y="4367"/>
                  </a:lnTo>
                  <a:lnTo>
                    <a:pt x="25423" y="4766"/>
                  </a:lnTo>
                  <a:lnTo>
                    <a:pt x="24278" y="5192"/>
                  </a:lnTo>
                  <a:lnTo>
                    <a:pt x="23160" y="5644"/>
                  </a:lnTo>
                  <a:lnTo>
                    <a:pt x="22069" y="6097"/>
                  </a:lnTo>
                  <a:lnTo>
                    <a:pt x="20977" y="6576"/>
                  </a:lnTo>
                  <a:lnTo>
                    <a:pt x="19912" y="7082"/>
                  </a:lnTo>
                  <a:lnTo>
                    <a:pt x="18848" y="7588"/>
                  </a:lnTo>
                  <a:lnTo>
                    <a:pt x="17809" y="8120"/>
                  </a:lnTo>
                  <a:lnTo>
                    <a:pt x="16771" y="8679"/>
                  </a:lnTo>
                  <a:lnTo>
                    <a:pt x="15786" y="9238"/>
                  </a:lnTo>
                  <a:lnTo>
                    <a:pt x="14801" y="9824"/>
                  </a:lnTo>
                  <a:lnTo>
                    <a:pt x="13870" y="10409"/>
                  </a:lnTo>
                  <a:lnTo>
                    <a:pt x="12938" y="11022"/>
                  </a:lnTo>
                  <a:lnTo>
                    <a:pt x="12060" y="11634"/>
                  </a:lnTo>
                  <a:lnTo>
                    <a:pt x="11208" y="12246"/>
                  </a:lnTo>
                  <a:lnTo>
                    <a:pt x="10383" y="12885"/>
                  </a:lnTo>
                  <a:lnTo>
                    <a:pt x="9611" y="13524"/>
                  </a:lnTo>
                  <a:lnTo>
                    <a:pt x="8839" y="14163"/>
                  </a:lnTo>
                  <a:lnTo>
                    <a:pt x="8120" y="14828"/>
                  </a:lnTo>
                  <a:lnTo>
                    <a:pt x="7428" y="15494"/>
                  </a:lnTo>
                  <a:lnTo>
                    <a:pt x="6762" y="16186"/>
                  </a:lnTo>
                  <a:lnTo>
                    <a:pt x="6123" y="16851"/>
                  </a:lnTo>
                  <a:lnTo>
                    <a:pt x="5511" y="17543"/>
                  </a:lnTo>
                  <a:lnTo>
                    <a:pt x="4952" y="18235"/>
                  </a:lnTo>
                  <a:lnTo>
                    <a:pt x="4420" y="18954"/>
                  </a:lnTo>
                  <a:lnTo>
                    <a:pt x="3914" y="19646"/>
                  </a:lnTo>
                  <a:lnTo>
                    <a:pt x="3435" y="20365"/>
                  </a:lnTo>
                  <a:lnTo>
                    <a:pt x="2982" y="21084"/>
                  </a:lnTo>
                  <a:lnTo>
                    <a:pt x="2556" y="21829"/>
                  </a:lnTo>
                  <a:lnTo>
                    <a:pt x="2184" y="22548"/>
                  </a:lnTo>
                  <a:lnTo>
                    <a:pt x="1811" y="23293"/>
                  </a:lnTo>
                  <a:lnTo>
                    <a:pt x="1492" y="24012"/>
                  </a:lnTo>
                  <a:lnTo>
                    <a:pt x="1199" y="24757"/>
                  </a:lnTo>
                  <a:lnTo>
                    <a:pt x="959" y="25503"/>
                  </a:lnTo>
                  <a:lnTo>
                    <a:pt x="720" y="26248"/>
                  </a:lnTo>
                  <a:lnTo>
                    <a:pt x="533" y="26993"/>
                  </a:lnTo>
                  <a:lnTo>
                    <a:pt x="347" y="27739"/>
                  </a:lnTo>
                  <a:lnTo>
                    <a:pt x="214" y="28511"/>
                  </a:lnTo>
                  <a:lnTo>
                    <a:pt x="107" y="29256"/>
                  </a:lnTo>
                  <a:lnTo>
                    <a:pt x="54" y="30028"/>
                  </a:lnTo>
                  <a:lnTo>
                    <a:pt x="1" y="30773"/>
                  </a:lnTo>
                  <a:lnTo>
                    <a:pt x="1" y="31519"/>
                  </a:lnTo>
                  <a:lnTo>
                    <a:pt x="1" y="32291"/>
                  </a:lnTo>
                  <a:lnTo>
                    <a:pt x="54" y="33036"/>
                  </a:lnTo>
                  <a:lnTo>
                    <a:pt x="134" y="33808"/>
                  </a:lnTo>
                  <a:lnTo>
                    <a:pt x="267" y="34553"/>
                  </a:lnTo>
                  <a:lnTo>
                    <a:pt x="400" y="35299"/>
                  </a:lnTo>
                  <a:lnTo>
                    <a:pt x="587" y="36071"/>
                  </a:lnTo>
                  <a:lnTo>
                    <a:pt x="773" y="36816"/>
                  </a:lnTo>
                  <a:lnTo>
                    <a:pt x="1012" y="37561"/>
                  </a:lnTo>
                  <a:lnTo>
                    <a:pt x="1279" y="38307"/>
                  </a:lnTo>
                  <a:lnTo>
                    <a:pt x="1598" y="39052"/>
                  </a:lnTo>
                  <a:lnTo>
                    <a:pt x="1917" y="39771"/>
                  </a:lnTo>
                  <a:lnTo>
                    <a:pt x="2290" y="40516"/>
                  </a:lnTo>
                  <a:lnTo>
                    <a:pt x="2663" y="41235"/>
                  </a:lnTo>
                  <a:lnTo>
                    <a:pt x="3089" y="41954"/>
                  </a:lnTo>
                  <a:lnTo>
                    <a:pt x="3541" y="42672"/>
                  </a:lnTo>
                  <a:lnTo>
                    <a:pt x="4047" y="43391"/>
                  </a:lnTo>
                  <a:lnTo>
                    <a:pt x="4553" y="44110"/>
                  </a:lnTo>
                  <a:lnTo>
                    <a:pt x="5112" y="44802"/>
                  </a:lnTo>
                  <a:lnTo>
                    <a:pt x="5671" y="45521"/>
                  </a:lnTo>
                  <a:lnTo>
                    <a:pt x="6283" y="46186"/>
                  </a:lnTo>
                  <a:lnTo>
                    <a:pt x="6922" y="46878"/>
                  </a:lnTo>
                  <a:lnTo>
                    <a:pt x="7614" y="47544"/>
                  </a:lnTo>
                  <a:lnTo>
                    <a:pt x="8306" y="48236"/>
                  </a:lnTo>
                  <a:lnTo>
                    <a:pt x="9052" y="48875"/>
                  </a:lnTo>
                  <a:lnTo>
                    <a:pt x="9797" y="49540"/>
                  </a:lnTo>
                  <a:lnTo>
                    <a:pt x="10595" y="50179"/>
                  </a:lnTo>
                  <a:lnTo>
                    <a:pt x="11421" y="50818"/>
                  </a:lnTo>
                  <a:lnTo>
                    <a:pt x="12299" y="51430"/>
                  </a:lnTo>
                  <a:lnTo>
                    <a:pt x="13178" y="52042"/>
                  </a:lnTo>
                  <a:lnTo>
                    <a:pt x="14109" y="52655"/>
                  </a:lnTo>
                  <a:lnTo>
                    <a:pt x="15041" y="53240"/>
                  </a:lnTo>
                  <a:lnTo>
                    <a:pt x="16026" y="53826"/>
                  </a:lnTo>
                  <a:lnTo>
                    <a:pt x="17037" y="54385"/>
                  </a:lnTo>
                  <a:lnTo>
                    <a:pt x="18076" y="54944"/>
                  </a:lnTo>
                  <a:lnTo>
                    <a:pt x="19114" y="55476"/>
                  </a:lnTo>
                  <a:lnTo>
                    <a:pt x="20179" y="55982"/>
                  </a:lnTo>
                  <a:lnTo>
                    <a:pt x="21243" y="56488"/>
                  </a:lnTo>
                  <a:lnTo>
                    <a:pt x="22361" y="56967"/>
                  </a:lnTo>
                  <a:lnTo>
                    <a:pt x="23453" y="57420"/>
                  </a:lnTo>
                  <a:lnTo>
                    <a:pt x="24597" y="57845"/>
                  </a:lnTo>
                  <a:lnTo>
                    <a:pt x="25715" y="58271"/>
                  </a:lnTo>
                  <a:lnTo>
                    <a:pt x="26887" y="58697"/>
                  </a:lnTo>
                  <a:lnTo>
                    <a:pt x="28058" y="59070"/>
                  </a:lnTo>
                  <a:lnTo>
                    <a:pt x="29229" y="59443"/>
                  </a:lnTo>
                  <a:lnTo>
                    <a:pt x="30427" y="59789"/>
                  </a:lnTo>
                  <a:lnTo>
                    <a:pt x="31625" y="60135"/>
                  </a:lnTo>
                  <a:lnTo>
                    <a:pt x="32849" y="60454"/>
                  </a:lnTo>
                  <a:lnTo>
                    <a:pt x="34074" y="60747"/>
                  </a:lnTo>
                  <a:lnTo>
                    <a:pt x="35298" y="61013"/>
                  </a:lnTo>
                  <a:lnTo>
                    <a:pt x="36550" y="61279"/>
                  </a:lnTo>
                  <a:lnTo>
                    <a:pt x="37801" y="61519"/>
                  </a:lnTo>
                  <a:lnTo>
                    <a:pt x="39052" y="61759"/>
                  </a:lnTo>
                  <a:lnTo>
                    <a:pt x="40330" y="61945"/>
                  </a:lnTo>
                  <a:lnTo>
                    <a:pt x="41607" y="62158"/>
                  </a:lnTo>
                  <a:lnTo>
                    <a:pt x="42885" y="62318"/>
                  </a:lnTo>
                  <a:lnTo>
                    <a:pt x="44163" y="62477"/>
                  </a:lnTo>
                  <a:lnTo>
                    <a:pt x="45467" y="62610"/>
                  </a:lnTo>
                  <a:lnTo>
                    <a:pt x="46745" y="62717"/>
                  </a:lnTo>
                  <a:lnTo>
                    <a:pt x="48049" y="62823"/>
                  </a:lnTo>
                  <a:lnTo>
                    <a:pt x="49354" y="62903"/>
                  </a:lnTo>
                  <a:lnTo>
                    <a:pt x="50658" y="62956"/>
                  </a:lnTo>
                  <a:lnTo>
                    <a:pt x="51962" y="63010"/>
                  </a:lnTo>
                  <a:lnTo>
                    <a:pt x="53267" y="63036"/>
                  </a:lnTo>
                  <a:lnTo>
                    <a:pt x="55875" y="63036"/>
                  </a:lnTo>
                  <a:lnTo>
                    <a:pt x="57180" y="63010"/>
                  </a:lnTo>
                  <a:lnTo>
                    <a:pt x="58484" y="62956"/>
                  </a:lnTo>
                  <a:lnTo>
                    <a:pt x="59788" y="62903"/>
                  </a:lnTo>
                  <a:lnTo>
                    <a:pt x="61093" y="62823"/>
                  </a:lnTo>
                  <a:lnTo>
                    <a:pt x="62397" y="62717"/>
                  </a:lnTo>
                  <a:lnTo>
                    <a:pt x="63675" y="62610"/>
                  </a:lnTo>
                  <a:lnTo>
                    <a:pt x="64979" y="62477"/>
                  </a:lnTo>
                  <a:lnTo>
                    <a:pt x="66257" y="62318"/>
                  </a:lnTo>
                  <a:lnTo>
                    <a:pt x="67535" y="62158"/>
                  </a:lnTo>
                  <a:lnTo>
                    <a:pt x="68813" y="61945"/>
                  </a:lnTo>
                  <a:lnTo>
                    <a:pt x="70064" y="61759"/>
                  </a:lnTo>
                  <a:lnTo>
                    <a:pt x="71341" y="61519"/>
                  </a:lnTo>
                  <a:lnTo>
                    <a:pt x="72592" y="61279"/>
                  </a:lnTo>
                  <a:lnTo>
                    <a:pt x="73817" y="61013"/>
                  </a:lnTo>
                  <a:lnTo>
                    <a:pt x="75068" y="60747"/>
                  </a:lnTo>
                  <a:lnTo>
                    <a:pt x="76293" y="60454"/>
                  </a:lnTo>
                  <a:lnTo>
                    <a:pt x="77490" y="60135"/>
                  </a:lnTo>
                  <a:lnTo>
                    <a:pt x="78688" y="59789"/>
                  </a:lnTo>
                  <a:lnTo>
                    <a:pt x="79886" y="59443"/>
                  </a:lnTo>
                  <a:lnTo>
                    <a:pt x="81058" y="59070"/>
                  </a:lnTo>
                  <a:lnTo>
                    <a:pt x="82229" y="58697"/>
                  </a:lnTo>
                  <a:lnTo>
                    <a:pt x="83373" y="58271"/>
                  </a:lnTo>
                  <a:lnTo>
                    <a:pt x="84518" y="57872"/>
                  </a:lnTo>
                  <a:lnTo>
                    <a:pt x="85636" y="57420"/>
                  </a:lnTo>
                  <a:lnTo>
                    <a:pt x="86727" y="56967"/>
                  </a:lnTo>
                  <a:lnTo>
                    <a:pt x="87819" y="56488"/>
                  </a:lnTo>
                  <a:lnTo>
                    <a:pt x="88910" y="55982"/>
                  </a:lnTo>
                  <a:lnTo>
                    <a:pt x="89948" y="55476"/>
                  </a:lnTo>
                  <a:lnTo>
                    <a:pt x="90987" y="54944"/>
                  </a:lnTo>
                  <a:lnTo>
                    <a:pt x="92025" y="54385"/>
                  </a:lnTo>
                  <a:lnTo>
                    <a:pt x="93010" y="53826"/>
                  </a:lnTo>
                  <a:lnTo>
                    <a:pt x="93995" y="53240"/>
                  </a:lnTo>
                  <a:lnTo>
                    <a:pt x="94926" y="52655"/>
                  </a:lnTo>
                  <a:lnTo>
                    <a:pt x="95858" y="52042"/>
                  </a:lnTo>
                  <a:lnTo>
                    <a:pt x="96736" y="51430"/>
                  </a:lnTo>
                  <a:lnTo>
                    <a:pt x="97588" y="50818"/>
                  </a:lnTo>
                  <a:lnTo>
                    <a:pt x="98413" y="50179"/>
                  </a:lnTo>
                  <a:lnTo>
                    <a:pt x="99185" y="49540"/>
                  </a:lnTo>
                  <a:lnTo>
                    <a:pt x="99957" y="48875"/>
                  </a:lnTo>
                  <a:lnTo>
                    <a:pt x="100676" y="48236"/>
                  </a:lnTo>
                  <a:lnTo>
                    <a:pt x="101368" y="47544"/>
                  </a:lnTo>
                  <a:lnTo>
                    <a:pt x="102034" y="46878"/>
                  </a:lnTo>
                  <a:lnTo>
                    <a:pt x="102673" y="46186"/>
                  </a:lnTo>
                  <a:lnTo>
                    <a:pt x="103285" y="45521"/>
                  </a:lnTo>
                  <a:lnTo>
                    <a:pt x="103844" y="44802"/>
                  </a:lnTo>
                  <a:lnTo>
                    <a:pt x="104376" y="44110"/>
                  </a:lnTo>
                  <a:lnTo>
                    <a:pt x="104909" y="43391"/>
                  </a:lnTo>
                  <a:lnTo>
                    <a:pt x="105388" y="42672"/>
                  </a:lnTo>
                  <a:lnTo>
                    <a:pt x="105814" y="41954"/>
                  </a:lnTo>
                  <a:lnTo>
                    <a:pt x="106240" y="41235"/>
                  </a:lnTo>
                  <a:lnTo>
                    <a:pt x="106612" y="40516"/>
                  </a:lnTo>
                  <a:lnTo>
                    <a:pt x="106985" y="39771"/>
                  </a:lnTo>
                  <a:lnTo>
                    <a:pt x="107304" y="39052"/>
                  </a:lnTo>
                  <a:lnTo>
                    <a:pt x="107597" y="38307"/>
                  </a:lnTo>
                  <a:lnTo>
                    <a:pt x="107837" y="37561"/>
                  </a:lnTo>
                  <a:lnTo>
                    <a:pt x="108076" y="36816"/>
                  </a:lnTo>
                  <a:lnTo>
                    <a:pt x="108289" y="36071"/>
                  </a:lnTo>
                  <a:lnTo>
                    <a:pt x="108449" y="35299"/>
                  </a:lnTo>
                  <a:lnTo>
                    <a:pt x="108582" y="34553"/>
                  </a:lnTo>
                  <a:lnTo>
                    <a:pt x="108689" y="33808"/>
                  </a:lnTo>
                  <a:lnTo>
                    <a:pt x="108769" y="33036"/>
                  </a:lnTo>
                  <a:lnTo>
                    <a:pt x="108795" y="32291"/>
                  </a:lnTo>
                  <a:lnTo>
                    <a:pt x="108822" y="31519"/>
                  </a:lnTo>
                  <a:lnTo>
                    <a:pt x="108795" y="30773"/>
                  </a:lnTo>
                  <a:lnTo>
                    <a:pt x="108742" y="30028"/>
                  </a:lnTo>
                  <a:lnTo>
                    <a:pt x="108662" y="29256"/>
                  </a:lnTo>
                  <a:lnTo>
                    <a:pt x="108556" y="28511"/>
                  </a:lnTo>
                  <a:lnTo>
                    <a:pt x="108396" y="27739"/>
                  </a:lnTo>
                  <a:lnTo>
                    <a:pt x="108236" y="26993"/>
                  </a:lnTo>
                  <a:lnTo>
                    <a:pt x="108023" y="26248"/>
                  </a:lnTo>
                  <a:lnTo>
                    <a:pt x="107784" y="25503"/>
                  </a:lnTo>
                  <a:lnTo>
                    <a:pt x="107517" y="24757"/>
                  </a:lnTo>
                  <a:lnTo>
                    <a:pt x="107225" y="24012"/>
                  </a:lnTo>
                  <a:lnTo>
                    <a:pt x="106879" y="23293"/>
                  </a:lnTo>
                  <a:lnTo>
                    <a:pt x="106532" y="22548"/>
                  </a:lnTo>
                  <a:lnTo>
                    <a:pt x="106133" y="21829"/>
                  </a:lnTo>
                  <a:lnTo>
                    <a:pt x="105707" y="21084"/>
                  </a:lnTo>
                  <a:lnTo>
                    <a:pt x="105255" y="20365"/>
                  </a:lnTo>
                  <a:lnTo>
                    <a:pt x="104776" y="19646"/>
                  </a:lnTo>
                  <a:lnTo>
                    <a:pt x="104243" y="18954"/>
                  </a:lnTo>
                  <a:lnTo>
                    <a:pt x="103711" y="18235"/>
                  </a:lnTo>
                  <a:lnTo>
                    <a:pt x="103125" y="17543"/>
                  </a:lnTo>
                  <a:lnTo>
                    <a:pt x="102513" y="16851"/>
                  </a:lnTo>
                  <a:lnTo>
                    <a:pt x="101874" y="16186"/>
                  </a:lnTo>
                  <a:lnTo>
                    <a:pt x="101209" y="15494"/>
                  </a:lnTo>
                  <a:lnTo>
                    <a:pt x="100490" y="14828"/>
                  </a:lnTo>
                  <a:lnTo>
                    <a:pt x="99771" y="14163"/>
                  </a:lnTo>
                  <a:lnTo>
                    <a:pt x="98999" y="13524"/>
                  </a:lnTo>
                  <a:lnTo>
                    <a:pt x="98201" y="12885"/>
                  </a:lnTo>
                  <a:lnTo>
                    <a:pt x="97375" y="12246"/>
                  </a:lnTo>
                  <a:lnTo>
                    <a:pt x="96497" y="11634"/>
                  </a:lnTo>
                  <a:lnTo>
                    <a:pt x="95618" y="11022"/>
                  </a:lnTo>
                  <a:lnTo>
                    <a:pt x="94687" y="10409"/>
                  </a:lnTo>
                  <a:lnTo>
                    <a:pt x="93755" y="9824"/>
                  </a:lnTo>
                  <a:lnTo>
                    <a:pt x="92770" y="9238"/>
                  </a:lnTo>
                  <a:lnTo>
                    <a:pt x="91759" y="8652"/>
                  </a:lnTo>
                  <a:lnTo>
                    <a:pt x="90720" y="8120"/>
                  </a:lnTo>
                  <a:lnTo>
                    <a:pt x="89682" y="7588"/>
                  </a:lnTo>
                  <a:lnTo>
                    <a:pt x="88617" y="7082"/>
                  </a:lnTo>
                  <a:lnTo>
                    <a:pt x="87553" y="6576"/>
                  </a:lnTo>
                  <a:lnTo>
                    <a:pt x="86461" y="6097"/>
                  </a:lnTo>
                  <a:lnTo>
                    <a:pt x="85343" y="5644"/>
                  </a:lnTo>
                  <a:lnTo>
                    <a:pt x="84199" y="5192"/>
                  </a:lnTo>
                  <a:lnTo>
                    <a:pt x="83081" y="4766"/>
                  </a:lnTo>
                  <a:lnTo>
                    <a:pt x="81909" y="4367"/>
                  </a:lnTo>
                  <a:lnTo>
                    <a:pt x="80738" y="3994"/>
                  </a:lnTo>
                  <a:lnTo>
                    <a:pt x="79567" y="3621"/>
                  </a:lnTo>
                  <a:lnTo>
                    <a:pt x="78369" y="3275"/>
                  </a:lnTo>
                  <a:lnTo>
                    <a:pt x="77171" y="2929"/>
                  </a:lnTo>
                  <a:lnTo>
                    <a:pt x="75947" y="2610"/>
                  </a:lnTo>
                  <a:lnTo>
                    <a:pt x="74722" y="2317"/>
                  </a:lnTo>
                  <a:lnTo>
                    <a:pt x="73498" y="2051"/>
                  </a:lnTo>
                  <a:lnTo>
                    <a:pt x="72246" y="1784"/>
                  </a:lnTo>
                  <a:lnTo>
                    <a:pt x="70995" y="1545"/>
                  </a:lnTo>
                  <a:lnTo>
                    <a:pt x="69744" y="1305"/>
                  </a:lnTo>
                  <a:lnTo>
                    <a:pt x="68466" y="1092"/>
                  </a:lnTo>
                  <a:lnTo>
                    <a:pt x="67189" y="906"/>
                  </a:lnTo>
                  <a:lnTo>
                    <a:pt x="65911" y="746"/>
                  </a:lnTo>
                  <a:lnTo>
                    <a:pt x="64633" y="587"/>
                  </a:lnTo>
                  <a:lnTo>
                    <a:pt x="63329" y="453"/>
                  </a:lnTo>
                  <a:lnTo>
                    <a:pt x="62051" y="347"/>
                  </a:lnTo>
                  <a:lnTo>
                    <a:pt x="60747" y="241"/>
                  </a:lnTo>
                  <a:lnTo>
                    <a:pt x="59442" y="161"/>
                  </a:lnTo>
                  <a:lnTo>
                    <a:pt x="58138" y="81"/>
                  </a:lnTo>
                  <a:lnTo>
                    <a:pt x="56834" y="54"/>
                  </a:lnTo>
                  <a:lnTo>
                    <a:pt x="55529" y="28"/>
                  </a:lnTo>
                  <a:lnTo>
                    <a:pt x="542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>
              <a:extLst>
                <a:ext uri="{FF2B5EF4-FFF2-40B4-BE49-F238E27FC236}">
                  <a16:creationId xmlns:a16="http://schemas.microsoft.com/office/drawing/2014/main" id="{77EC0FA4-414C-01BF-B938-AF7AA0FCA14F}"/>
                </a:ext>
              </a:extLst>
            </p:cNvPr>
            <p:cNvSpPr/>
            <p:nvPr/>
          </p:nvSpPr>
          <p:spPr>
            <a:xfrm>
              <a:off x="6828001" y="1037528"/>
              <a:ext cx="943677" cy="865310"/>
            </a:xfrm>
            <a:custGeom>
              <a:avLst/>
              <a:gdLst/>
              <a:ahLst/>
              <a:cxnLst/>
              <a:rect l="l" t="t" r="r" b="b"/>
              <a:pathLst>
                <a:path w="51936" h="47623" extrusionOk="0">
                  <a:moveTo>
                    <a:pt x="19433" y="0"/>
                  </a:moveTo>
                  <a:lnTo>
                    <a:pt x="18901" y="53"/>
                  </a:lnTo>
                  <a:lnTo>
                    <a:pt x="18581" y="106"/>
                  </a:lnTo>
                  <a:lnTo>
                    <a:pt x="18262" y="186"/>
                  </a:lnTo>
                  <a:lnTo>
                    <a:pt x="18049" y="266"/>
                  </a:lnTo>
                  <a:lnTo>
                    <a:pt x="17730" y="373"/>
                  </a:lnTo>
                  <a:lnTo>
                    <a:pt x="17330" y="532"/>
                  </a:lnTo>
                  <a:lnTo>
                    <a:pt x="16825" y="772"/>
                  </a:lnTo>
                  <a:lnTo>
                    <a:pt x="16532" y="932"/>
                  </a:lnTo>
                  <a:lnTo>
                    <a:pt x="16372" y="1038"/>
                  </a:lnTo>
                  <a:lnTo>
                    <a:pt x="16026" y="1225"/>
                  </a:lnTo>
                  <a:lnTo>
                    <a:pt x="15786" y="1411"/>
                  </a:lnTo>
                  <a:lnTo>
                    <a:pt x="15520" y="1597"/>
                  </a:lnTo>
                  <a:lnTo>
                    <a:pt x="15121" y="1917"/>
                  </a:lnTo>
                  <a:lnTo>
                    <a:pt x="14801" y="2236"/>
                  </a:lnTo>
                  <a:lnTo>
                    <a:pt x="14668" y="2396"/>
                  </a:lnTo>
                  <a:lnTo>
                    <a:pt x="14429" y="2689"/>
                  </a:lnTo>
                  <a:lnTo>
                    <a:pt x="14136" y="3088"/>
                  </a:lnTo>
                  <a:lnTo>
                    <a:pt x="13976" y="3354"/>
                  </a:lnTo>
                  <a:lnTo>
                    <a:pt x="13843" y="3620"/>
                  </a:lnTo>
                  <a:lnTo>
                    <a:pt x="13604" y="4099"/>
                  </a:lnTo>
                  <a:lnTo>
                    <a:pt x="13417" y="4605"/>
                  </a:lnTo>
                  <a:lnTo>
                    <a:pt x="13311" y="4951"/>
                  </a:lnTo>
                  <a:lnTo>
                    <a:pt x="13231" y="5297"/>
                  </a:lnTo>
                  <a:lnTo>
                    <a:pt x="13124" y="5697"/>
                  </a:lnTo>
                  <a:lnTo>
                    <a:pt x="13071" y="6149"/>
                  </a:lnTo>
                  <a:lnTo>
                    <a:pt x="11288" y="5111"/>
                  </a:lnTo>
                  <a:lnTo>
                    <a:pt x="10915" y="4898"/>
                  </a:lnTo>
                  <a:lnTo>
                    <a:pt x="10542" y="4712"/>
                  </a:lnTo>
                  <a:lnTo>
                    <a:pt x="9824" y="4392"/>
                  </a:lnTo>
                  <a:lnTo>
                    <a:pt x="9424" y="4259"/>
                  </a:lnTo>
                  <a:lnTo>
                    <a:pt x="9078" y="4126"/>
                  </a:lnTo>
                  <a:lnTo>
                    <a:pt x="8732" y="4020"/>
                  </a:lnTo>
                  <a:lnTo>
                    <a:pt x="8359" y="3940"/>
                  </a:lnTo>
                  <a:lnTo>
                    <a:pt x="7694" y="3833"/>
                  </a:lnTo>
                  <a:lnTo>
                    <a:pt x="7348" y="3807"/>
                  </a:lnTo>
                  <a:lnTo>
                    <a:pt x="7029" y="3780"/>
                  </a:lnTo>
                  <a:lnTo>
                    <a:pt x="6469" y="3780"/>
                  </a:lnTo>
                  <a:lnTo>
                    <a:pt x="6044" y="3833"/>
                  </a:lnTo>
                  <a:lnTo>
                    <a:pt x="5831" y="3860"/>
                  </a:lnTo>
                  <a:lnTo>
                    <a:pt x="5325" y="3993"/>
                  </a:lnTo>
                  <a:lnTo>
                    <a:pt x="4979" y="4099"/>
                  </a:lnTo>
                  <a:lnTo>
                    <a:pt x="4633" y="4233"/>
                  </a:lnTo>
                  <a:lnTo>
                    <a:pt x="4260" y="4392"/>
                  </a:lnTo>
                  <a:lnTo>
                    <a:pt x="3914" y="4579"/>
                  </a:lnTo>
                  <a:lnTo>
                    <a:pt x="3621" y="4712"/>
                  </a:lnTo>
                  <a:lnTo>
                    <a:pt x="3461" y="4818"/>
                  </a:lnTo>
                  <a:lnTo>
                    <a:pt x="3115" y="5031"/>
                  </a:lnTo>
                  <a:lnTo>
                    <a:pt x="2663" y="5351"/>
                  </a:lnTo>
                  <a:lnTo>
                    <a:pt x="2397" y="5564"/>
                  </a:lnTo>
                  <a:lnTo>
                    <a:pt x="2131" y="5803"/>
                  </a:lnTo>
                  <a:lnTo>
                    <a:pt x="1864" y="6069"/>
                  </a:lnTo>
                  <a:lnTo>
                    <a:pt x="1598" y="6362"/>
                  </a:lnTo>
                  <a:lnTo>
                    <a:pt x="1359" y="6655"/>
                  </a:lnTo>
                  <a:lnTo>
                    <a:pt x="1172" y="6921"/>
                  </a:lnTo>
                  <a:lnTo>
                    <a:pt x="959" y="7294"/>
                  </a:lnTo>
                  <a:lnTo>
                    <a:pt x="666" y="7906"/>
                  </a:lnTo>
                  <a:lnTo>
                    <a:pt x="533" y="8252"/>
                  </a:lnTo>
                  <a:lnTo>
                    <a:pt x="427" y="8545"/>
                  </a:lnTo>
                  <a:lnTo>
                    <a:pt x="294" y="9104"/>
                  </a:lnTo>
                  <a:lnTo>
                    <a:pt x="161" y="9690"/>
                  </a:lnTo>
                  <a:lnTo>
                    <a:pt x="81" y="10382"/>
                  </a:lnTo>
                  <a:lnTo>
                    <a:pt x="28" y="11180"/>
                  </a:lnTo>
                  <a:lnTo>
                    <a:pt x="1" y="11553"/>
                  </a:lnTo>
                  <a:lnTo>
                    <a:pt x="28" y="12325"/>
                  </a:lnTo>
                  <a:lnTo>
                    <a:pt x="81" y="12990"/>
                  </a:lnTo>
                  <a:lnTo>
                    <a:pt x="107" y="13336"/>
                  </a:lnTo>
                  <a:lnTo>
                    <a:pt x="134" y="13390"/>
                  </a:lnTo>
                  <a:lnTo>
                    <a:pt x="134" y="13470"/>
                  </a:lnTo>
                  <a:lnTo>
                    <a:pt x="187" y="13949"/>
                  </a:lnTo>
                  <a:lnTo>
                    <a:pt x="320" y="14614"/>
                  </a:lnTo>
                  <a:lnTo>
                    <a:pt x="374" y="14907"/>
                  </a:lnTo>
                  <a:lnTo>
                    <a:pt x="453" y="15173"/>
                  </a:lnTo>
                  <a:lnTo>
                    <a:pt x="480" y="15306"/>
                  </a:lnTo>
                  <a:lnTo>
                    <a:pt x="613" y="15892"/>
                  </a:lnTo>
                  <a:lnTo>
                    <a:pt x="746" y="16265"/>
                  </a:lnTo>
                  <a:lnTo>
                    <a:pt x="933" y="16877"/>
                  </a:lnTo>
                  <a:lnTo>
                    <a:pt x="986" y="17010"/>
                  </a:lnTo>
                  <a:lnTo>
                    <a:pt x="1039" y="17223"/>
                  </a:lnTo>
                  <a:lnTo>
                    <a:pt x="1279" y="17835"/>
                  </a:lnTo>
                  <a:lnTo>
                    <a:pt x="1492" y="18394"/>
                  </a:lnTo>
                  <a:lnTo>
                    <a:pt x="1678" y="18820"/>
                  </a:lnTo>
                  <a:lnTo>
                    <a:pt x="1705" y="18873"/>
                  </a:lnTo>
                  <a:lnTo>
                    <a:pt x="1891" y="19299"/>
                  </a:lnTo>
                  <a:lnTo>
                    <a:pt x="2184" y="19885"/>
                  </a:lnTo>
                  <a:lnTo>
                    <a:pt x="2450" y="20444"/>
                  </a:lnTo>
                  <a:lnTo>
                    <a:pt x="2849" y="21163"/>
                  </a:lnTo>
                  <a:lnTo>
                    <a:pt x="3328" y="21961"/>
                  </a:lnTo>
                  <a:lnTo>
                    <a:pt x="3461" y="22148"/>
                  </a:lnTo>
                  <a:lnTo>
                    <a:pt x="3595" y="22361"/>
                  </a:lnTo>
                  <a:lnTo>
                    <a:pt x="3781" y="22627"/>
                  </a:lnTo>
                  <a:lnTo>
                    <a:pt x="3834" y="22733"/>
                  </a:lnTo>
                  <a:lnTo>
                    <a:pt x="4074" y="23079"/>
                  </a:lnTo>
                  <a:lnTo>
                    <a:pt x="4713" y="23904"/>
                  </a:lnTo>
                  <a:lnTo>
                    <a:pt x="4792" y="24011"/>
                  </a:lnTo>
                  <a:lnTo>
                    <a:pt x="4926" y="24197"/>
                  </a:lnTo>
                  <a:lnTo>
                    <a:pt x="5405" y="24783"/>
                  </a:lnTo>
                  <a:lnTo>
                    <a:pt x="5910" y="25315"/>
                  </a:lnTo>
                  <a:lnTo>
                    <a:pt x="6123" y="25555"/>
                  </a:lnTo>
                  <a:lnTo>
                    <a:pt x="6496" y="25928"/>
                  </a:lnTo>
                  <a:lnTo>
                    <a:pt x="7055" y="26460"/>
                  </a:lnTo>
                  <a:lnTo>
                    <a:pt x="7827" y="27125"/>
                  </a:lnTo>
                  <a:lnTo>
                    <a:pt x="8253" y="27471"/>
                  </a:lnTo>
                  <a:lnTo>
                    <a:pt x="8732" y="27818"/>
                  </a:lnTo>
                  <a:lnTo>
                    <a:pt x="8998" y="28004"/>
                  </a:lnTo>
                  <a:lnTo>
                    <a:pt x="9265" y="28164"/>
                  </a:lnTo>
                  <a:lnTo>
                    <a:pt x="9504" y="28297"/>
                  </a:lnTo>
                  <a:lnTo>
                    <a:pt x="9504" y="28323"/>
                  </a:lnTo>
                  <a:lnTo>
                    <a:pt x="9664" y="28403"/>
                  </a:lnTo>
                  <a:lnTo>
                    <a:pt x="9770" y="28483"/>
                  </a:lnTo>
                  <a:lnTo>
                    <a:pt x="10383" y="28829"/>
                  </a:lnTo>
                  <a:lnTo>
                    <a:pt x="11021" y="29202"/>
                  </a:lnTo>
                  <a:lnTo>
                    <a:pt x="11634" y="29548"/>
                  </a:lnTo>
                  <a:lnTo>
                    <a:pt x="12273" y="29921"/>
                  </a:lnTo>
                  <a:lnTo>
                    <a:pt x="12885" y="30267"/>
                  </a:lnTo>
                  <a:lnTo>
                    <a:pt x="13524" y="30639"/>
                  </a:lnTo>
                  <a:lnTo>
                    <a:pt x="14136" y="30985"/>
                  </a:lnTo>
                  <a:lnTo>
                    <a:pt x="14775" y="31358"/>
                  </a:lnTo>
                  <a:lnTo>
                    <a:pt x="15387" y="31731"/>
                  </a:lnTo>
                  <a:lnTo>
                    <a:pt x="16026" y="32077"/>
                  </a:lnTo>
                  <a:lnTo>
                    <a:pt x="16159" y="32157"/>
                  </a:lnTo>
                  <a:lnTo>
                    <a:pt x="16266" y="32210"/>
                  </a:lnTo>
                  <a:lnTo>
                    <a:pt x="16505" y="32343"/>
                  </a:lnTo>
                  <a:lnTo>
                    <a:pt x="33888" y="42379"/>
                  </a:lnTo>
                  <a:lnTo>
                    <a:pt x="34127" y="42538"/>
                  </a:lnTo>
                  <a:lnTo>
                    <a:pt x="34154" y="42538"/>
                  </a:lnTo>
                  <a:lnTo>
                    <a:pt x="34287" y="42618"/>
                  </a:lnTo>
                  <a:lnTo>
                    <a:pt x="34393" y="42698"/>
                  </a:lnTo>
                  <a:lnTo>
                    <a:pt x="40649" y="46292"/>
                  </a:lnTo>
                  <a:lnTo>
                    <a:pt x="40889" y="46425"/>
                  </a:lnTo>
                  <a:lnTo>
                    <a:pt x="40889" y="46451"/>
                  </a:lnTo>
                  <a:lnTo>
                    <a:pt x="40942" y="46478"/>
                  </a:lnTo>
                  <a:lnTo>
                    <a:pt x="40995" y="46478"/>
                  </a:lnTo>
                  <a:lnTo>
                    <a:pt x="41102" y="46531"/>
                  </a:lnTo>
                  <a:lnTo>
                    <a:pt x="41794" y="46877"/>
                  </a:lnTo>
                  <a:lnTo>
                    <a:pt x="42406" y="47117"/>
                  </a:lnTo>
                  <a:lnTo>
                    <a:pt x="42912" y="47303"/>
                  </a:lnTo>
                  <a:lnTo>
                    <a:pt x="43258" y="47410"/>
                  </a:lnTo>
                  <a:lnTo>
                    <a:pt x="43657" y="47489"/>
                  </a:lnTo>
                  <a:lnTo>
                    <a:pt x="44083" y="47543"/>
                  </a:lnTo>
                  <a:lnTo>
                    <a:pt x="44589" y="47623"/>
                  </a:lnTo>
                  <a:lnTo>
                    <a:pt x="45414" y="47623"/>
                  </a:lnTo>
                  <a:lnTo>
                    <a:pt x="45787" y="47596"/>
                  </a:lnTo>
                  <a:lnTo>
                    <a:pt x="46159" y="47543"/>
                  </a:lnTo>
                  <a:lnTo>
                    <a:pt x="46505" y="47463"/>
                  </a:lnTo>
                  <a:lnTo>
                    <a:pt x="46851" y="47356"/>
                  </a:lnTo>
                  <a:lnTo>
                    <a:pt x="47224" y="47223"/>
                  </a:lnTo>
                  <a:lnTo>
                    <a:pt x="47570" y="47064"/>
                  </a:lnTo>
                  <a:lnTo>
                    <a:pt x="47943" y="46904"/>
                  </a:lnTo>
                  <a:lnTo>
                    <a:pt x="48315" y="46691"/>
                  </a:lnTo>
                  <a:lnTo>
                    <a:pt x="48475" y="46584"/>
                  </a:lnTo>
                  <a:lnTo>
                    <a:pt x="48528" y="46558"/>
                  </a:lnTo>
                  <a:lnTo>
                    <a:pt x="49034" y="46238"/>
                  </a:lnTo>
                  <a:lnTo>
                    <a:pt x="49300" y="46052"/>
                  </a:lnTo>
                  <a:lnTo>
                    <a:pt x="49620" y="45786"/>
                  </a:lnTo>
                  <a:lnTo>
                    <a:pt x="49966" y="45466"/>
                  </a:lnTo>
                  <a:lnTo>
                    <a:pt x="50205" y="45200"/>
                  </a:lnTo>
                  <a:lnTo>
                    <a:pt x="50418" y="44987"/>
                  </a:lnTo>
                  <a:lnTo>
                    <a:pt x="50578" y="44774"/>
                  </a:lnTo>
                  <a:lnTo>
                    <a:pt x="50738" y="44508"/>
                  </a:lnTo>
                  <a:lnTo>
                    <a:pt x="50924" y="44215"/>
                  </a:lnTo>
                  <a:lnTo>
                    <a:pt x="51057" y="43922"/>
                  </a:lnTo>
                  <a:lnTo>
                    <a:pt x="51217" y="43656"/>
                  </a:lnTo>
                  <a:lnTo>
                    <a:pt x="51324" y="43337"/>
                  </a:lnTo>
                  <a:lnTo>
                    <a:pt x="51457" y="43017"/>
                  </a:lnTo>
                  <a:lnTo>
                    <a:pt x="51643" y="42352"/>
                  </a:lnTo>
                  <a:lnTo>
                    <a:pt x="51723" y="42006"/>
                  </a:lnTo>
                  <a:lnTo>
                    <a:pt x="51803" y="41607"/>
                  </a:lnTo>
                  <a:lnTo>
                    <a:pt x="51883" y="40861"/>
                  </a:lnTo>
                  <a:lnTo>
                    <a:pt x="51936" y="40063"/>
                  </a:lnTo>
                  <a:lnTo>
                    <a:pt x="51936" y="39370"/>
                  </a:lnTo>
                  <a:lnTo>
                    <a:pt x="51856" y="38439"/>
                  </a:lnTo>
                  <a:lnTo>
                    <a:pt x="51803" y="37853"/>
                  </a:lnTo>
                  <a:lnTo>
                    <a:pt x="51749" y="37480"/>
                  </a:lnTo>
                  <a:lnTo>
                    <a:pt x="51616" y="36842"/>
                  </a:lnTo>
                  <a:lnTo>
                    <a:pt x="51510" y="36309"/>
                  </a:lnTo>
                  <a:lnTo>
                    <a:pt x="51324" y="35511"/>
                  </a:lnTo>
                  <a:lnTo>
                    <a:pt x="51111" y="34845"/>
                  </a:lnTo>
                  <a:lnTo>
                    <a:pt x="50924" y="34260"/>
                  </a:lnTo>
                  <a:lnTo>
                    <a:pt x="50658" y="33567"/>
                  </a:lnTo>
                  <a:lnTo>
                    <a:pt x="50285" y="32609"/>
                  </a:lnTo>
                  <a:lnTo>
                    <a:pt x="49833" y="31651"/>
                  </a:lnTo>
                  <a:lnTo>
                    <a:pt x="49327" y="30666"/>
                  </a:lnTo>
                  <a:lnTo>
                    <a:pt x="49087" y="30240"/>
                  </a:lnTo>
                  <a:lnTo>
                    <a:pt x="48821" y="29787"/>
                  </a:lnTo>
                  <a:lnTo>
                    <a:pt x="48528" y="29335"/>
                  </a:lnTo>
                  <a:lnTo>
                    <a:pt x="48236" y="28882"/>
                  </a:lnTo>
                  <a:lnTo>
                    <a:pt x="47623" y="28031"/>
                  </a:lnTo>
                  <a:lnTo>
                    <a:pt x="47197" y="27445"/>
                  </a:lnTo>
                  <a:lnTo>
                    <a:pt x="46798" y="26966"/>
                  </a:lnTo>
                  <a:lnTo>
                    <a:pt x="46319" y="26407"/>
                  </a:lnTo>
                  <a:lnTo>
                    <a:pt x="46053" y="26114"/>
                  </a:lnTo>
                  <a:lnTo>
                    <a:pt x="45627" y="25661"/>
                  </a:lnTo>
                  <a:lnTo>
                    <a:pt x="45281" y="25342"/>
                  </a:lnTo>
                  <a:lnTo>
                    <a:pt x="44882" y="24969"/>
                  </a:lnTo>
                  <a:lnTo>
                    <a:pt x="44669" y="24756"/>
                  </a:lnTo>
                  <a:lnTo>
                    <a:pt x="44136" y="24304"/>
                  </a:lnTo>
                  <a:lnTo>
                    <a:pt x="43364" y="23718"/>
                  </a:lnTo>
                  <a:lnTo>
                    <a:pt x="42912" y="23399"/>
                  </a:lnTo>
                  <a:lnTo>
                    <a:pt x="42166" y="22946"/>
                  </a:lnTo>
                  <a:lnTo>
                    <a:pt x="40250" y="21828"/>
                  </a:lnTo>
                  <a:lnTo>
                    <a:pt x="40223" y="21242"/>
                  </a:lnTo>
                  <a:lnTo>
                    <a:pt x="40197" y="20896"/>
                  </a:lnTo>
                  <a:lnTo>
                    <a:pt x="40170" y="20417"/>
                  </a:lnTo>
                  <a:lnTo>
                    <a:pt x="40037" y="19459"/>
                  </a:lnTo>
                  <a:lnTo>
                    <a:pt x="39904" y="18660"/>
                  </a:lnTo>
                  <a:lnTo>
                    <a:pt x="39744" y="17942"/>
                  </a:lnTo>
                  <a:lnTo>
                    <a:pt x="39478" y="17037"/>
                  </a:lnTo>
                  <a:lnTo>
                    <a:pt x="39212" y="16185"/>
                  </a:lnTo>
                  <a:lnTo>
                    <a:pt x="39025" y="15652"/>
                  </a:lnTo>
                  <a:lnTo>
                    <a:pt x="38786" y="15067"/>
                  </a:lnTo>
                  <a:lnTo>
                    <a:pt x="38493" y="14428"/>
                  </a:lnTo>
                  <a:lnTo>
                    <a:pt x="38173" y="13736"/>
                  </a:lnTo>
                  <a:lnTo>
                    <a:pt x="37801" y="12990"/>
                  </a:lnTo>
                  <a:lnTo>
                    <a:pt x="37375" y="12245"/>
                  </a:lnTo>
                  <a:lnTo>
                    <a:pt x="36896" y="11420"/>
                  </a:lnTo>
                  <a:lnTo>
                    <a:pt x="36470" y="10781"/>
                  </a:lnTo>
                  <a:lnTo>
                    <a:pt x="35937" y="10036"/>
                  </a:lnTo>
                  <a:lnTo>
                    <a:pt x="35378" y="9290"/>
                  </a:lnTo>
                  <a:lnTo>
                    <a:pt x="34873" y="8678"/>
                  </a:lnTo>
                  <a:lnTo>
                    <a:pt x="34287" y="8013"/>
                  </a:lnTo>
                  <a:lnTo>
                    <a:pt x="33595" y="7320"/>
                  </a:lnTo>
                  <a:lnTo>
                    <a:pt x="33062" y="6841"/>
                  </a:lnTo>
                  <a:lnTo>
                    <a:pt x="32450" y="6309"/>
                  </a:lnTo>
                  <a:lnTo>
                    <a:pt x="31944" y="5910"/>
                  </a:lnTo>
                  <a:lnTo>
                    <a:pt x="31465" y="5564"/>
                  </a:lnTo>
                  <a:lnTo>
                    <a:pt x="30960" y="5244"/>
                  </a:lnTo>
                  <a:lnTo>
                    <a:pt x="30480" y="4951"/>
                  </a:lnTo>
                  <a:lnTo>
                    <a:pt x="29841" y="4579"/>
                  </a:lnTo>
                  <a:lnTo>
                    <a:pt x="29229" y="4206"/>
                  </a:lnTo>
                  <a:lnTo>
                    <a:pt x="28617" y="3860"/>
                  </a:lnTo>
                  <a:lnTo>
                    <a:pt x="27978" y="3487"/>
                  </a:lnTo>
                  <a:lnTo>
                    <a:pt x="27366" y="3141"/>
                  </a:lnTo>
                  <a:lnTo>
                    <a:pt x="26727" y="2768"/>
                  </a:lnTo>
                  <a:lnTo>
                    <a:pt x="26115" y="2422"/>
                  </a:lnTo>
                  <a:lnTo>
                    <a:pt x="25476" y="2050"/>
                  </a:lnTo>
                  <a:lnTo>
                    <a:pt x="24864" y="1677"/>
                  </a:lnTo>
                  <a:lnTo>
                    <a:pt x="24225" y="1331"/>
                  </a:lnTo>
                  <a:lnTo>
                    <a:pt x="24198" y="1331"/>
                  </a:lnTo>
                  <a:lnTo>
                    <a:pt x="23852" y="1118"/>
                  </a:lnTo>
                  <a:lnTo>
                    <a:pt x="23479" y="932"/>
                  </a:lnTo>
                  <a:lnTo>
                    <a:pt x="22761" y="612"/>
                  </a:lnTo>
                  <a:lnTo>
                    <a:pt x="22361" y="479"/>
                  </a:lnTo>
                  <a:lnTo>
                    <a:pt x="22015" y="346"/>
                  </a:lnTo>
                  <a:lnTo>
                    <a:pt x="21669" y="240"/>
                  </a:lnTo>
                  <a:lnTo>
                    <a:pt x="21323" y="160"/>
                  </a:lnTo>
                  <a:lnTo>
                    <a:pt x="20631" y="53"/>
                  </a:lnTo>
                  <a:lnTo>
                    <a:pt x="19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>
              <a:extLst>
                <a:ext uri="{FF2B5EF4-FFF2-40B4-BE49-F238E27FC236}">
                  <a16:creationId xmlns:a16="http://schemas.microsoft.com/office/drawing/2014/main" id="{F8402B33-E629-AC1E-1C00-85F5288A3884}"/>
                </a:ext>
              </a:extLst>
            </p:cNvPr>
            <p:cNvSpPr/>
            <p:nvPr/>
          </p:nvSpPr>
          <p:spPr>
            <a:xfrm>
              <a:off x="6828001" y="1053482"/>
              <a:ext cx="916604" cy="849357"/>
            </a:xfrm>
            <a:custGeom>
              <a:avLst/>
              <a:gdLst/>
              <a:ahLst/>
              <a:cxnLst/>
              <a:rect l="l" t="t" r="r" b="b"/>
              <a:pathLst>
                <a:path w="50446" h="46745" extrusionOk="0">
                  <a:moveTo>
                    <a:pt x="18102" y="0"/>
                  </a:moveTo>
                  <a:lnTo>
                    <a:pt x="17703" y="27"/>
                  </a:lnTo>
                  <a:lnTo>
                    <a:pt x="17304" y="107"/>
                  </a:lnTo>
                  <a:lnTo>
                    <a:pt x="16904" y="187"/>
                  </a:lnTo>
                  <a:lnTo>
                    <a:pt x="16532" y="320"/>
                  </a:lnTo>
                  <a:lnTo>
                    <a:pt x="16186" y="453"/>
                  </a:lnTo>
                  <a:lnTo>
                    <a:pt x="15840" y="639"/>
                  </a:lnTo>
                  <a:lnTo>
                    <a:pt x="15520" y="852"/>
                  </a:lnTo>
                  <a:lnTo>
                    <a:pt x="15201" y="1065"/>
                  </a:lnTo>
                  <a:lnTo>
                    <a:pt x="14908" y="1331"/>
                  </a:lnTo>
                  <a:lnTo>
                    <a:pt x="14642" y="1598"/>
                  </a:lnTo>
                  <a:lnTo>
                    <a:pt x="14376" y="1917"/>
                  </a:lnTo>
                  <a:lnTo>
                    <a:pt x="14136" y="2263"/>
                  </a:lnTo>
                  <a:lnTo>
                    <a:pt x="13923" y="2609"/>
                  </a:lnTo>
                  <a:lnTo>
                    <a:pt x="13737" y="3008"/>
                  </a:lnTo>
                  <a:lnTo>
                    <a:pt x="13550" y="3408"/>
                  </a:lnTo>
                  <a:lnTo>
                    <a:pt x="13391" y="3834"/>
                  </a:lnTo>
                  <a:lnTo>
                    <a:pt x="13257" y="4286"/>
                  </a:lnTo>
                  <a:lnTo>
                    <a:pt x="13151" y="4765"/>
                  </a:lnTo>
                  <a:lnTo>
                    <a:pt x="13071" y="5271"/>
                  </a:lnTo>
                  <a:lnTo>
                    <a:pt x="12991" y="5804"/>
                  </a:lnTo>
                  <a:lnTo>
                    <a:pt x="12965" y="6336"/>
                  </a:lnTo>
                  <a:lnTo>
                    <a:pt x="12938" y="6922"/>
                  </a:lnTo>
                  <a:lnTo>
                    <a:pt x="9824" y="5111"/>
                  </a:lnTo>
                  <a:lnTo>
                    <a:pt x="9318" y="4845"/>
                  </a:lnTo>
                  <a:lnTo>
                    <a:pt x="8839" y="4579"/>
                  </a:lnTo>
                  <a:lnTo>
                    <a:pt x="8333" y="4393"/>
                  </a:lnTo>
                  <a:lnTo>
                    <a:pt x="7854" y="4206"/>
                  </a:lnTo>
                  <a:lnTo>
                    <a:pt x="7375" y="4047"/>
                  </a:lnTo>
                  <a:lnTo>
                    <a:pt x="6922" y="3940"/>
                  </a:lnTo>
                  <a:lnTo>
                    <a:pt x="6469" y="3860"/>
                  </a:lnTo>
                  <a:lnTo>
                    <a:pt x="6017" y="3807"/>
                  </a:lnTo>
                  <a:lnTo>
                    <a:pt x="5591" y="3780"/>
                  </a:lnTo>
                  <a:lnTo>
                    <a:pt x="5165" y="3780"/>
                  </a:lnTo>
                  <a:lnTo>
                    <a:pt x="4766" y="3807"/>
                  </a:lnTo>
                  <a:lnTo>
                    <a:pt x="4367" y="3887"/>
                  </a:lnTo>
                  <a:lnTo>
                    <a:pt x="3967" y="3967"/>
                  </a:lnTo>
                  <a:lnTo>
                    <a:pt x="3595" y="4100"/>
                  </a:lnTo>
                  <a:lnTo>
                    <a:pt x="3249" y="4233"/>
                  </a:lnTo>
                  <a:lnTo>
                    <a:pt x="2902" y="4419"/>
                  </a:lnTo>
                  <a:lnTo>
                    <a:pt x="2583" y="4632"/>
                  </a:lnTo>
                  <a:lnTo>
                    <a:pt x="2264" y="4845"/>
                  </a:lnTo>
                  <a:lnTo>
                    <a:pt x="1971" y="5111"/>
                  </a:lnTo>
                  <a:lnTo>
                    <a:pt x="1705" y="5404"/>
                  </a:lnTo>
                  <a:lnTo>
                    <a:pt x="1438" y="5697"/>
                  </a:lnTo>
                  <a:lnTo>
                    <a:pt x="1225" y="6043"/>
                  </a:lnTo>
                  <a:lnTo>
                    <a:pt x="986" y="6389"/>
                  </a:lnTo>
                  <a:lnTo>
                    <a:pt x="800" y="6788"/>
                  </a:lnTo>
                  <a:lnTo>
                    <a:pt x="613" y="7188"/>
                  </a:lnTo>
                  <a:lnTo>
                    <a:pt x="453" y="7614"/>
                  </a:lnTo>
                  <a:lnTo>
                    <a:pt x="320" y="8066"/>
                  </a:lnTo>
                  <a:lnTo>
                    <a:pt x="214" y="8545"/>
                  </a:lnTo>
                  <a:lnTo>
                    <a:pt x="134" y="9051"/>
                  </a:lnTo>
                  <a:lnTo>
                    <a:pt x="54" y="9584"/>
                  </a:lnTo>
                  <a:lnTo>
                    <a:pt x="28" y="10143"/>
                  </a:lnTo>
                  <a:lnTo>
                    <a:pt x="1" y="10702"/>
                  </a:lnTo>
                  <a:lnTo>
                    <a:pt x="28" y="11287"/>
                  </a:lnTo>
                  <a:lnTo>
                    <a:pt x="54" y="11873"/>
                  </a:lnTo>
                  <a:lnTo>
                    <a:pt x="134" y="12458"/>
                  </a:lnTo>
                  <a:lnTo>
                    <a:pt x="214" y="13071"/>
                  </a:lnTo>
                  <a:lnTo>
                    <a:pt x="320" y="13683"/>
                  </a:lnTo>
                  <a:lnTo>
                    <a:pt x="453" y="14295"/>
                  </a:lnTo>
                  <a:lnTo>
                    <a:pt x="587" y="14907"/>
                  </a:lnTo>
                  <a:lnTo>
                    <a:pt x="773" y="15493"/>
                  </a:lnTo>
                  <a:lnTo>
                    <a:pt x="959" y="16105"/>
                  </a:lnTo>
                  <a:lnTo>
                    <a:pt x="1172" y="16718"/>
                  </a:lnTo>
                  <a:lnTo>
                    <a:pt x="1412" y="17330"/>
                  </a:lnTo>
                  <a:lnTo>
                    <a:pt x="1678" y="17942"/>
                  </a:lnTo>
                  <a:lnTo>
                    <a:pt x="1944" y="18528"/>
                  </a:lnTo>
                  <a:lnTo>
                    <a:pt x="2237" y="19140"/>
                  </a:lnTo>
                  <a:lnTo>
                    <a:pt x="2530" y="19726"/>
                  </a:lnTo>
                  <a:lnTo>
                    <a:pt x="2849" y="20285"/>
                  </a:lnTo>
                  <a:lnTo>
                    <a:pt x="3461" y="21270"/>
                  </a:lnTo>
                  <a:lnTo>
                    <a:pt x="4100" y="22228"/>
                  </a:lnTo>
                  <a:lnTo>
                    <a:pt x="4792" y="23133"/>
                  </a:lnTo>
                  <a:lnTo>
                    <a:pt x="5511" y="24011"/>
                  </a:lnTo>
                  <a:lnTo>
                    <a:pt x="6283" y="24837"/>
                  </a:lnTo>
                  <a:lnTo>
                    <a:pt x="7082" y="25582"/>
                  </a:lnTo>
                  <a:lnTo>
                    <a:pt x="7481" y="25955"/>
                  </a:lnTo>
                  <a:lnTo>
                    <a:pt x="7907" y="26301"/>
                  </a:lnTo>
                  <a:lnTo>
                    <a:pt x="8306" y="26620"/>
                  </a:lnTo>
                  <a:lnTo>
                    <a:pt x="8732" y="26940"/>
                  </a:lnTo>
                  <a:lnTo>
                    <a:pt x="9265" y="27286"/>
                  </a:lnTo>
                  <a:lnTo>
                    <a:pt x="9770" y="27578"/>
                  </a:lnTo>
                  <a:lnTo>
                    <a:pt x="15999" y="31199"/>
                  </a:lnTo>
                  <a:lnTo>
                    <a:pt x="16505" y="31465"/>
                  </a:lnTo>
                  <a:lnTo>
                    <a:pt x="33888" y="41501"/>
                  </a:lnTo>
                  <a:lnTo>
                    <a:pt x="34393" y="41793"/>
                  </a:lnTo>
                  <a:lnTo>
                    <a:pt x="40649" y="45414"/>
                  </a:lnTo>
                  <a:lnTo>
                    <a:pt x="41128" y="45680"/>
                  </a:lnTo>
                  <a:lnTo>
                    <a:pt x="41607" y="45919"/>
                  </a:lnTo>
                  <a:lnTo>
                    <a:pt x="42087" y="46132"/>
                  </a:lnTo>
                  <a:lnTo>
                    <a:pt x="42566" y="46292"/>
                  </a:lnTo>
                  <a:lnTo>
                    <a:pt x="43018" y="46452"/>
                  </a:lnTo>
                  <a:lnTo>
                    <a:pt x="43471" y="46558"/>
                  </a:lnTo>
                  <a:lnTo>
                    <a:pt x="43897" y="46638"/>
                  </a:lnTo>
                  <a:lnTo>
                    <a:pt x="44349" y="46691"/>
                  </a:lnTo>
                  <a:lnTo>
                    <a:pt x="44775" y="46718"/>
                  </a:lnTo>
                  <a:lnTo>
                    <a:pt x="45174" y="46745"/>
                  </a:lnTo>
                  <a:lnTo>
                    <a:pt x="45574" y="46718"/>
                  </a:lnTo>
                  <a:lnTo>
                    <a:pt x="45973" y="46665"/>
                  </a:lnTo>
                  <a:lnTo>
                    <a:pt x="46346" y="46585"/>
                  </a:lnTo>
                  <a:lnTo>
                    <a:pt x="46718" y="46478"/>
                  </a:lnTo>
                  <a:lnTo>
                    <a:pt x="47064" y="46345"/>
                  </a:lnTo>
                  <a:lnTo>
                    <a:pt x="47384" y="46186"/>
                  </a:lnTo>
                  <a:lnTo>
                    <a:pt x="47730" y="45999"/>
                  </a:lnTo>
                  <a:lnTo>
                    <a:pt x="48023" y="45786"/>
                  </a:lnTo>
                  <a:lnTo>
                    <a:pt x="48315" y="45547"/>
                  </a:lnTo>
                  <a:lnTo>
                    <a:pt x="48582" y="45281"/>
                  </a:lnTo>
                  <a:lnTo>
                    <a:pt x="48848" y="45014"/>
                  </a:lnTo>
                  <a:lnTo>
                    <a:pt x="49087" y="44695"/>
                  </a:lnTo>
                  <a:lnTo>
                    <a:pt x="49327" y="44375"/>
                  </a:lnTo>
                  <a:lnTo>
                    <a:pt x="49513" y="44003"/>
                  </a:lnTo>
                  <a:lnTo>
                    <a:pt x="49700" y="43630"/>
                  </a:lnTo>
                  <a:lnTo>
                    <a:pt x="49886" y="43231"/>
                  </a:lnTo>
                  <a:lnTo>
                    <a:pt x="50019" y="42805"/>
                  </a:lnTo>
                  <a:lnTo>
                    <a:pt x="50152" y="42352"/>
                  </a:lnTo>
                  <a:lnTo>
                    <a:pt x="50259" y="41900"/>
                  </a:lnTo>
                  <a:lnTo>
                    <a:pt x="50339" y="41421"/>
                  </a:lnTo>
                  <a:lnTo>
                    <a:pt x="50392" y="40888"/>
                  </a:lnTo>
                  <a:lnTo>
                    <a:pt x="50445" y="40356"/>
                  </a:lnTo>
                  <a:lnTo>
                    <a:pt x="50445" y="39823"/>
                  </a:lnTo>
                  <a:lnTo>
                    <a:pt x="50445" y="39238"/>
                  </a:lnTo>
                  <a:lnTo>
                    <a:pt x="50392" y="38652"/>
                  </a:lnTo>
                  <a:lnTo>
                    <a:pt x="50339" y="38040"/>
                  </a:lnTo>
                  <a:lnTo>
                    <a:pt x="50259" y="37454"/>
                  </a:lnTo>
                  <a:lnTo>
                    <a:pt x="50152" y="36842"/>
                  </a:lnTo>
                  <a:lnTo>
                    <a:pt x="50019" y="36230"/>
                  </a:lnTo>
                  <a:lnTo>
                    <a:pt x="49859" y="35618"/>
                  </a:lnTo>
                  <a:lnTo>
                    <a:pt x="49700" y="35005"/>
                  </a:lnTo>
                  <a:lnTo>
                    <a:pt x="49487" y="34393"/>
                  </a:lnTo>
                  <a:lnTo>
                    <a:pt x="49274" y="33781"/>
                  </a:lnTo>
                  <a:lnTo>
                    <a:pt x="49034" y="33169"/>
                  </a:lnTo>
                  <a:lnTo>
                    <a:pt x="48795" y="32583"/>
                  </a:lnTo>
                  <a:lnTo>
                    <a:pt x="48528" y="31971"/>
                  </a:lnTo>
                  <a:lnTo>
                    <a:pt x="48236" y="31385"/>
                  </a:lnTo>
                  <a:lnTo>
                    <a:pt x="47916" y="30799"/>
                  </a:lnTo>
                  <a:lnTo>
                    <a:pt x="47597" y="30214"/>
                  </a:lnTo>
                  <a:lnTo>
                    <a:pt x="47251" y="29655"/>
                  </a:lnTo>
                  <a:lnTo>
                    <a:pt x="46905" y="29096"/>
                  </a:lnTo>
                  <a:lnTo>
                    <a:pt x="46532" y="28537"/>
                  </a:lnTo>
                  <a:lnTo>
                    <a:pt x="46159" y="28004"/>
                  </a:lnTo>
                  <a:lnTo>
                    <a:pt x="45760" y="27499"/>
                  </a:lnTo>
                  <a:lnTo>
                    <a:pt x="45361" y="26993"/>
                  </a:lnTo>
                  <a:lnTo>
                    <a:pt x="44935" y="26487"/>
                  </a:lnTo>
                  <a:lnTo>
                    <a:pt x="44482" y="26008"/>
                  </a:lnTo>
                  <a:lnTo>
                    <a:pt x="44056" y="25555"/>
                  </a:lnTo>
                  <a:lnTo>
                    <a:pt x="43604" y="25129"/>
                  </a:lnTo>
                  <a:lnTo>
                    <a:pt x="43125" y="24703"/>
                  </a:lnTo>
                  <a:lnTo>
                    <a:pt x="42672" y="24304"/>
                  </a:lnTo>
                  <a:lnTo>
                    <a:pt x="42193" y="23932"/>
                  </a:lnTo>
                  <a:lnTo>
                    <a:pt x="41687" y="23559"/>
                  </a:lnTo>
                  <a:lnTo>
                    <a:pt x="41208" y="23239"/>
                  </a:lnTo>
                  <a:lnTo>
                    <a:pt x="40702" y="22947"/>
                  </a:lnTo>
                  <a:lnTo>
                    <a:pt x="38759" y="21802"/>
                  </a:lnTo>
                  <a:lnTo>
                    <a:pt x="38732" y="21216"/>
                  </a:lnTo>
                  <a:lnTo>
                    <a:pt x="38706" y="20631"/>
                  </a:lnTo>
                  <a:lnTo>
                    <a:pt x="38653" y="20045"/>
                  </a:lnTo>
                  <a:lnTo>
                    <a:pt x="38573" y="19433"/>
                  </a:lnTo>
                  <a:lnTo>
                    <a:pt x="38466" y="18847"/>
                  </a:lnTo>
                  <a:lnTo>
                    <a:pt x="38333" y="18235"/>
                  </a:lnTo>
                  <a:lnTo>
                    <a:pt x="38173" y="17623"/>
                  </a:lnTo>
                  <a:lnTo>
                    <a:pt x="37987" y="17010"/>
                  </a:lnTo>
                  <a:lnTo>
                    <a:pt x="37801" y="16398"/>
                  </a:lnTo>
                  <a:lnTo>
                    <a:pt x="37588" y="15786"/>
                  </a:lnTo>
                  <a:lnTo>
                    <a:pt x="37348" y="15174"/>
                  </a:lnTo>
                  <a:lnTo>
                    <a:pt x="37109" y="14588"/>
                  </a:lnTo>
                  <a:lnTo>
                    <a:pt x="36816" y="13976"/>
                  </a:lnTo>
                  <a:lnTo>
                    <a:pt x="36523" y="13390"/>
                  </a:lnTo>
                  <a:lnTo>
                    <a:pt x="36230" y="12805"/>
                  </a:lnTo>
                  <a:lnTo>
                    <a:pt x="35911" y="12219"/>
                  </a:lnTo>
                  <a:lnTo>
                    <a:pt x="35565" y="11660"/>
                  </a:lnTo>
                  <a:lnTo>
                    <a:pt x="35219" y="11101"/>
                  </a:lnTo>
                  <a:lnTo>
                    <a:pt x="34846" y="10542"/>
                  </a:lnTo>
                  <a:lnTo>
                    <a:pt x="34473" y="10009"/>
                  </a:lnTo>
                  <a:lnTo>
                    <a:pt x="34074" y="9477"/>
                  </a:lnTo>
                  <a:lnTo>
                    <a:pt x="33648" y="8971"/>
                  </a:lnTo>
                  <a:lnTo>
                    <a:pt x="33222" y="8492"/>
                  </a:lnTo>
                  <a:lnTo>
                    <a:pt x="32796" y="8013"/>
                  </a:lnTo>
                  <a:lnTo>
                    <a:pt x="32370" y="7560"/>
                  </a:lnTo>
                  <a:lnTo>
                    <a:pt x="31918" y="7108"/>
                  </a:lnTo>
                  <a:lnTo>
                    <a:pt x="31439" y="6682"/>
                  </a:lnTo>
                  <a:lnTo>
                    <a:pt x="30960" y="6283"/>
                  </a:lnTo>
                  <a:lnTo>
                    <a:pt x="30480" y="5910"/>
                  </a:lnTo>
                  <a:lnTo>
                    <a:pt x="30001" y="5564"/>
                  </a:lnTo>
                  <a:lnTo>
                    <a:pt x="29522" y="5245"/>
                  </a:lnTo>
                  <a:lnTo>
                    <a:pt x="29016" y="4925"/>
                  </a:lnTo>
                  <a:lnTo>
                    <a:pt x="22761" y="1331"/>
                  </a:lnTo>
                  <a:lnTo>
                    <a:pt x="22255" y="1039"/>
                  </a:lnTo>
                  <a:lnTo>
                    <a:pt x="21749" y="799"/>
                  </a:lnTo>
                  <a:lnTo>
                    <a:pt x="21270" y="586"/>
                  </a:lnTo>
                  <a:lnTo>
                    <a:pt x="20791" y="426"/>
                  </a:lnTo>
                  <a:lnTo>
                    <a:pt x="20312" y="267"/>
                  </a:lnTo>
                  <a:lnTo>
                    <a:pt x="19859" y="160"/>
                  </a:lnTo>
                  <a:lnTo>
                    <a:pt x="19407" y="80"/>
                  </a:lnTo>
                  <a:lnTo>
                    <a:pt x="18954" y="27"/>
                  </a:lnTo>
                  <a:lnTo>
                    <a:pt x="185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>
              <a:extLst>
                <a:ext uri="{FF2B5EF4-FFF2-40B4-BE49-F238E27FC236}">
                  <a16:creationId xmlns:a16="http://schemas.microsoft.com/office/drawing/2014/main" id="{DEDE290E-CD21-4396-7969-D4BDDDE62DFE}"/>
                </a:ext>
              </a:extLst>
            </p:cNvPr>
            <p:cNvSpPr/>
            <p:nvPr/>
          </p:nvSpPr>
          <p:spPr>
            <a:xfrm>
              <a:off x="7220764" y="1530390"/>
              <a:ext cx="86580" cy="111255"/>
            </a:xfrm>
            <a:custGeom>
              <a:avLst/>
              <a:gdLst/>
              <a:ahLst/>
              <a:cxnLst/>
              <a:rect l="l" t="t" r="r" b="b"/>
              <a:pathLst>
                <a:path w="4765" h="6123" extrusionOk="0">
                  <a:moveTo>
                    <a:pt x="1251" y="0"/>
                  </a:moveTo>
                  <a:lnTo>
                    <a:pt x="1065" y="27"/>
                  </a:lnTo>
                  <a:lnTo>
                    <a:pt x="878" y="80"/>
                  </a:lnTo>
                  <a:lnTo>
                    <a:pt x="692" y="160"/>
                  </a:lnTo>
                  <a:lnTo>
                    <a:pt x="559" y="267"/>
                  </a:lnTo>
                  <a:lnTo>
                    <a:pt x="399" y="400"/>
                  </a:lnTo>
                  <a:lnTo>
                    <a:pt x="293" y="559"/>
                  </a:lnTo>
                  <a:lnTo>
                    <a:pt x="186" y="746"/>
                  </a:lnTo>
                  <a:lnTo>
                    <a:pt x="107" y="932"/>
                  </a:lnTo>
                  <a:lnTo>
                    <a:pt x="53" y="1172"/>
                  </a:lnTo>
                  <a:lnTo>
                    <a:pt x="27" y="1411"/>
                  </a:lnTo>
                  <a:lnTo>
                    <a:pt x="0" y="1704"/>
                  </a:lnTo>
                  <a:lnTo>
                    <a:pt x="0" y="1970"/>
                  </a:lnTo>
                  <a:lnTo>
                    <a:pt x="53" y="2263"/>
                  </a:lnTo>
                  <a:lnTo>
                    <a:pt x="107" y="2556"/>
                  </a:lnTo>
                  <a:lnTo>
                    <a:pt x="186" y="2875"/>
                  </a:lnTo>
                  <a:lnTo>
                    <a:pt x="293" y="3168"/>
                  </a:lnTo>
                  <a:lnTo>
                    <a:pt x="399" y="3461"/>
                  </a:lnTo>
                  <a:lnTo>
                    <a:pt x="532" y="3754"/>
                  </a:lnTo>
                  <a:lnTo>
                    <a:pt x="692" y="4020"/>
                  </a:lnTo>
                  <a:lnTo>
                    <a:pt x="852" y="4313"/>
                  </a:lnTo>
                  <a:lnTo>
                    <a:pt x="1038" y="4552"/>
                  </a:lnTo>
                  <a:lnTo>
                    <a:pt x="1251" y="4819"/>
                  </a:lnTo>
                  <a:lnTo>
                    <a:pt x="1438" y="5058"/>
                  </a:lnTo>
                  <a:lnTo>
                    <a:pt x="1677" y="5271"/>
                  </a:lnTo>
                  <a:lnTo>
                    <a:pt x="1890" y="5457"/>
                  </a:lnTo>
                  <a:lnTo>
                    <a:pt x="2130" y="5644"/>
                  </a:lnTo>
                  <a:lnTo>
                    <a:pt x="2369" y="5804"/>
                  </a:lnTo>
                  <a:lnTo>
                    <a:pt x="2609" y="5937"/>
                  </a:lnTo>
                  <a:lnTo>
                    <a:pt x="2848" y="6016"/>
                  </a:lnTo>
                  <a:lnTo>
                    <a:pt x="3088" y="6096"/>
                  </a:lnTo>
                  <a:lnTo>
                    <a:pt x="3301" y="6123"/>
                  </a:lnTo>
                  <a:lnTo>
                    <a:pt x="3514" y="6123"/>
                  </a:lnTo>
                  <a:lnTo>
                    <a:pt x="3700" y="6096"/>
                  </a:lnTo>
                  <a:lnTo>
                    <a:pt x="3887" y="6043"/>
                  </a:lnTo>
                  <a:lnTo>
                    <a:pt x="4046" y="5963"/>
                  </a:lnTo>
                  <a:lnTo>
                    <a:pt x="4206" y="5857"/>
                  </a:lnTo>
                  <a:lnTo>
                    <a:pt x="4339" y="5724"/>
                  </a:lnTo>
                  <a:lnTo>
                    <a:pt x="4472" y="5564"/>
                  </a:lnTo>
                  <a:lnTo>
                    <a:pt x="4579" y="5404"/>
                  </a:lnTo>
                  <a:lnTo>
                    <a:pt x="4658" y="5191"/>
                  </a:lnTo>
                  <a:lnTo>
                    <a:pt x="4712" y="4952"/>
                  </a:lnTo>
                  <a:lnTo>
                    <a:pt x="4738" y="4712"/>
                  </a:lnTo>
                  <a:lnTo>
                    <a:pt x="4765" y="4446"/>
                  </a:lnTo>
                  <a:lnTo>
                    <a:pt x="4738" y="4153"/>
                  </a:lnTo>
                  <a:lnTo>
                    <a:pt x="4712" y="3860"/>
                  </a:lnTo>
                  <a:lnTo>
                    <a:pt x="4658" y="3567"/>
                  </a:lnTo>
                  <a:lnTo>
                    <a:pt x="4579" y="3275"/>
                  </a:lnTo>
                  <a:lnTo>
                    <a:pt x="4472" y="2982"/>
                  </a:lnTo>
                  <a:lnTo>
                    <a:pt x="4366" y="2689"/>
                  </a:lnTo>
                  <a:lnTo>
                    <a:pt x="4233" y="2396"/>
                  </a:lnTo>
                  <a:lnTo>
                    <a:pt x="4073" y="2103"/>
                  </a:lnTo>
                  <a:lnTo>
                    <a:pt x="3913" y="1837"/>
                  </a:lnTo>
                  <a:lnTo>
                    <a:pt x="3727" y="1571"/>
                  </a:lnTo>
                  <a:lnTo>
                    <a:pt x="3514" y="1305"/>
                  </a:lnTo>
                  <a:lnTo>
                    <a:pt x="3301" y="1092"/>
                  </a:lnTo>
                  <a:lnTo>
                    <a:pt x="3088" y="852"/>
                  </a:lnTo>
                  <a:lnTo>
                    <a:pt x="2875" y="666"/>
                  </a:lnTo>
                  <a:lnTo>
                    <a:pt x="2635" y="480"/>
                  </a:lnTo>
                  <a:lnTo>
                    <a:pt x="2396" y="320"/>
                  </a:lnTo>
                  <a:lnTo>
                    <a:pt x="2156" y="213"/>
                  </a:lnTo>
                  <a:lnTo>
                    <a:pt x="1917" y="107"/>
                  </a:lnTo>
                  <a:lnTo>
                    <a:pt x="1677" y="54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>
              <a:extLst>
                <a:ext uri="{FF2B5EF4-FFF2-40B4-BE49-F238E27FC236}">
                  <a16:creationId xmlns:a16="http://schemas.microsoft.com/office/drawing/2014/main" id="{E7A5577F-8C1A-0CE9-9B12-03D07554D111}"/>
                </a:ext>
              </a:extLst>
            </p:cNvPr>
            <p:cNvSpPr/>
            <p:nvPr/>
          </p:nvSpPr>
          <p:spPr>
            <a:xfrm>
              <a:off x="7137073" y="1388664"/>
              <a:ext cx="255398" cy="204612"/>
            </a:xfrm>
            <a:custGeom>
              <a:avLst/>
              <a:gdLst/>
              <a:ahLst/>
              <a:cxnLst/>
              <a:rect l="l" t="t" r="r" b="b"/>
              <a:pathLst>
                <a:path w="14056" h="11261" extrusionOk="0">
                  <a:moveTo>
                    <a:pt x="3328" y="1"/>
                  </a:moveTo>
                  <a:lnTo>
                    <a:pt x="2956" y="27"/>
                  </a:lnTo>
                  <a:lnTo>
                    <a:pt x="2610" y="81"/>
                  </a:lnTo>
                  <a:lnTo>
                    <a:pt x="2237" y="161"/>
                  </a:lnTo>
                  <a:lnTo>
                    <a:pt x="1891" y="267"/>
                  </a:lnTo>
                  <a:lnTo>
                    <a:pt x="1545" y="374"/>
                  </a:lnTo>
                  <a:lnTo>
                    <a:pt x="1225" y="533"/>
                  </a:lnTo>
                  <a:lnTo>
                    <a:pt x="906" y="720"/>
                  </a:lnTo>
                  <a:lnTo>
                    <a:pt x="613" y="906"/>
                  </a:lnTo>
                  <a:lnTo>
                    <a:pt x="347" y="1119"/>
                  </a:lnTo>
                  <a:lnTo>
                    <a:pt x="214" y="1279"/>
                  </a:lnTo>
                  <a:lnTo>
                    <a:pt x="134" y="1438"/>
                  </a:lnTo>
                  <a:lnTo>
                    <a:pt x="54" y="1651"/>
                  </a:lnTo>
                  <a:lnTo>
                    <a:pt x="27" y="1864"/>
                  </a:lnTo>
                  <a:lnTo>
                    <a:pt x="1" y="2104"/>
                  </a:lnTo>
                  <a:lnTo>
                    <a:pt x="27" y="2370"/>
                  </a:lnTo>
                  <a:lnTo>
                    <a:pt x="81" y="2636"/>
                  </a:lnTo>
                  <a:lnTo>
                    <a:pt x="161" y="2929"/>
                  </a:lnTo>
                  <a:lnTo>
                    <a:pt x="347" y="3355"/>
                  </a:lnTo>
                  <a:lnTo>
                    <a:pt x="586" y="3754"/>
                  </a:lnTo>
                  <a:lnTo>
                    <a:pt x="799" y="4047"/>
                  </a:lnTo>
                  <a:lnTo>
                    <a:pt x="1039" y="4313"/>
                  </a:lnTo>
                  <a:lnTo>
                    <a:pt x="1305" y="4553"/>
                  </a:lnTo>
                  <a:lnTo>
                    <a:pt x="1571" y="4713"/>
                  </a:lnTo>
                  <a:lnTo>
                    <a:pt x="1731" y="4792"/>
                  </a:lnTo>
                  <a:lnTo>
                    <a:pt x="1891" y="4872"/>
                  </a:lnTo>
                  <a:lnTo>
                    <a:pt x="2051" y="4899"/>
                  </a:lnTo>
                  <a:lnTo>
                    <a:pt x="2210" y="4926"/>
                  </a:lnTo>
                  <a:lnTo>
                    <a:pt x="2343" y="4926"/>
                  </a:lnTo>
                  <a:lnTo>
                    <a:pt x="2503" y="4872"/>
                  </a:lnTo>
                  <a:lnTo>
                    <a:pt x="2636" y="4819"/>
                  </a:lnTo>
                  <a:lnTo>
                    <a:pt x="2743" y="4739"/>
                  </a:lnTo>
                  <a:lnTo>
                    <a:pt x="2956" y="4579"/>
                  </a:lnTo>
                  <a:lnTo>
                    <a:pt x="3195" y="4420"/>
                  </a:lnTo>
                  <a:lnTo>
                    <a:pt x="3435" y="4287"/>
                  </a:lnTo>
                  <a:lnTo>
                    <a:pt x="3674" y="4180"/>
                  </a:lnTo>
                  <a:lnTo>
                    <a:pt x="3914" y="4100"/>
                  </a:lnTo>
                  <a:lnTo>
                    <a:pt x="4180" y="4047"/>
                  </a:lnTo>
                  <a:lnTo>
                    <a:pt x="4446" y="3994"/>
                  </a:lnTo>
                  <a:lnTo>
                    <a:pt x="4979" y="3994"/>
                  </a:lnTo>
                  <a:lnTo>
                    <a:pt x="5245" y="4020"/>
                  </a:lnTo>
                  <a:lnTo>
                    <a:pt x="5538" y="4074"/>
                  </a:lnTo>
                  <a:lnTo>
                    <a:pt x="5831" y="4127"/>
                  </a:lnTo>
                  <a:lnTo>
                    <a:pt x="6123" y="4233"/>
                  </a:lnTo>
                  <a:lnTo>
                    <a:pt x="6416" y="4340"/>
                  </a:lnTo>
                  <a:lnTo>
                    <a:pt x="6709" y="4473"/>
                  </a:lnTo>
                  <a:lnTo>
                    <a:pt x="7002" y="4633"/>
                  </a:lnTo>
                  <a:lnTo>
                    <a:pt x="7082" y="4659"/>
                  </a:lnTo>
                  <a:lnTo>
                    <a:pt x="7374" y="4846"/>
                  </a:lnTo>
                  <a:lnTo>
                    <a:pt x="7667" y="5059"/>
                  </a:lnTo>
                  <a:lnTo>
                    <a:pt x="7960" y="5298"/>
                  </a:lnTo>
                  <a:lnTo>
                    <a:pt x="8253" y="5538"/>
                  </a:lnTo>
                  <a:lnTo>
                    <a:pt x="8812" y="6070"/>
                  </a:lnTo>
                  <a:lnTo>
                    <a:pt x="9371" y="6682"/>
                  </a:lnTo>
                  <a:lnTo>
                    <a:pt x="9903" y="7348"/>
                  </a:lnTo>
                  <a:lnTo>
                    <a:pt x="10409" y="8067"/>
                  </a:lnTo>
                  <a:lnTo>
                    <a:pt x="10862" y="8865"/>
                  </a:lnTo>
                  <a:lnTo>
                    <a:pt x="11314" y="9690"/>
                  </a:lnTo>
                  <a:lnTo>
                    <a:pt x="11447" y="9903"/>
                  </a:lnTo>
                  <a:lnTo>
                    <a:pt x="11580" y="10116"/>
                  </a:lnTo>
                  <a:lnTo>
                    <a:pt x="11713" y="10303"/>
                  </a:lnTo>
                  <a:lnTo>
                    <a:pt x="11847" y="10489"/>
                  </a:lnTo>
                  <a:lnTo>
                    <a:pt x="12006" y="10649"/>
                  </a:lnTo>
                  <a:lnTo>
                    <a:pt x="12193" y="10808"/>
                  </a:lnTo>
                  <a:lnTo>
                    <a:pt x="12352" y="10942"/>
                  </a:lnTo>
                  <a:lnTo>
                    <a:pt x="12512" y="11048"/>
                  </a:lnTo>
                  <a:lnTo>
                    <a:pt x="12778" y="11181"/>
                  </a:lnTo>
                  <a:lnTo>
                    <a:pt x="13018" y="11234"/>
                  </a:lnTo>
                  <a:lnTo>
                    <a:pt x="13257" y="11261"/>
                  </a:lnTo>
                  <a:lnTo>
                    <a:pt x="13497" y="11208"/>
                  </a:lnTo>
                  <a:lnTo>
                    <a:pt x="13603" y="11155"/>
                  </a:lnTo>
                  <a:lnTo>
                    <a:pt x="13737" y="11075"/>
                  </a:lnTo>
                  <a:lnTo>
                    <a:pt x="13816" y="10968"/>
                  </a:lnTo>
                  <a:lnTo>
                    <a:pt x="13896" y="10862"/>
                  </a:lnTo>
                  <a:lnTo>
                    <a:pt x="13976" y="10675"/>
                  </a:lnTo>
                  <a:lnTo>
                    <a:pt x="14029" y="10462"/>
                  </a:lnTo>
                  <a:lnTo>
                    <a:pt x="14056" y="10223"/>
                  </a:lnTo>
                  <a:lnTo>
                    <a:pt x="14056" y="9983"/>
                  </a:lnTo>
                  <a:lnTo>
                    <a:pt x="14029" y="9717"/>
                  </a:lnTo>
                  <a:lnTo>
                    <a:pt x="13950" y="9424"/>
                  </a:lnTo>
                  <a:lnTo>
                    <a:pt x="13843" y="9158"/>
                  </a:lnTo>
                  <a:lnTo>
                    <a:pt x="13737" y="8865"/>
                  </a:lnTo>
                  <a:lnTo>
                    <a:pt x="13178" y="7800"/>
                  </a:lnTo>
                  <a:lnTo>
                    <a:pt x="12858" y="7268"/>
                  </a:lnTo>
                  <a:lnTo>
                    <a:pt x="12539" y="6736"/>
                  </a:lnTo>
                  <a:lnTo>
                    <a:pt x="12193" y="6203"/>
                  </a:lnTo>
                  <a:lnTo>
                    <a:pt x="11847" y="5697"/>
                  </a:lnTo>
                  <a:lnTo>
                    <a:pt x="11501" y="5218"/>
                  </a:lnTo>
                  <a:lnTo>
                    <a:pt x="11128" y="4739"/>
                  </a:lnTo>
                  <a:lnTo>
                    <a:pt x="10755" y="4287"/>
                  </a:lnTo>
                  <a:lnTo>
                    <a:pt x="10382" y="3861"/>
                  </a:lnTo>
                  <a:lnTo>
                    <a:pt x="9983" y="3461"/>
                  </a:lnTo>
                  <a:lnTo>
                    <a:pt x="9584" y="3062"/>
                  </a:lnTo>
                  <a:lnTo>
                    <a:pt x="9185" y="2689"/>
                  </a:lnTo>
                  <a:lnTo>
                    <a:pt x="8785" y="2343"/>
                  </a:lnTo>
                  <a:lnTo>
                    <a:pt x="8386" y="1997"/>
                  </a:lnTo>
                  <a:lnTo>
                    <a:pt x="7960" y="1705"/>
                  </a:lnTo>
                  <a:lnTo>
                    <a:pt x="7534" y="1412"/>
                  </a:lnTo>
                  <a:lnTo>
                    <a:pt x="7108" y="1146"/>
                  </a:lnTo>
                  <a:lnTo>
                    <a:pt x="7028" y="1092"/>
                  </a:lnTo>
                  <a:lnTo>
                    <a:pt x="6975" y="1066"/>
                  </a:lnTo>
                  <a:lnTo>
                    <a:pt x="6549" y="853"/>
                  </a:lnTo>
                  <a:lnTo>
                    <a:pt x="6150" y="640"/>
                  </a:lnTo>
                  <a:lnTo>
                    <a:pt x="5724" y="480"/>
                  </a:lnTo>
                  <a:lnTo>
                    <a:pt x="5298" y="320"/>
                  </a:lnTo>
                  <a:lnTo>
                    <a:pt x="4899" y="214"/>
                  </a:lnTo>
                  <a:lnTo>
                    <a:pt x="4500" y="107"/>
                  </a:lnTo>
                  <a:lnTo>
                    <a:pt x="4100" y="54"/>
                  </a:lnTo>
                  <a:lnTo>
                    <a:pt x="3728" y="27"/>
                  </a:lnTo>
                  <a:lnTo>
                    <a:pt x="3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5">
              <a:extLst>
                <a:ext uri="{FF2B5EF4-FFF2-40B4-BE49-F238E27FC236}">
                  <a16:creationId xmlns:a16="http://schemas.microsoft.com/office/drawing/2014/main" id="{C4ADA1FA-7D6B-CA82-568F-3E338F1A27B2}"/>
                </a:ext>
              </a:extLst>
            </p:cNvPr>
            <p:cNvSpPr/>
            <p:nvPr/>
          </p:nvSpPr>
          <p:spPr>
            <a:xfrm>
              <a:off x="7061631" y="1247919"/>
              <a:ext cx="407262" cy="299896"/>
            </a:xfrm>
            <a:custGeom>
              <a:avLst/>
              <a:gdLst/>
              <a:ahLst/>
              <a:cxnLst/>
              <a:rect l="l" t="t" r="r" b="b"/>
              <a:pathLst>
                <a:path w="22414" h="16505" extrusionOk="0">
                  <a:moveTo>
                    <a:pt x="4605" y="1"/>
                  </a:moveTo>
                  <a:lnTo>
                    <a:pt x="3940" y="80"/>
                  </a:lnTo>
                  <a:lnTo>
                    <a:pt x="3301" y="187"/>
                  </a:lnTo>
                  <a:lnTo>
                    <a:pt x="2689" y="347"/>
                  </a:lnTo>
                  <a:lnTo>
                    <a:pt x="2077" y="586"/>
                  </a:lnTo>
                  <a:lnTo>
                    <a:pt x="1491" y="852"/>
                  </a:lnTo>
                  <a:lnTo>
                    <a:pt x="932" y="1172"/>
                  </a:lnTo>
                  <a:lnTo>
                    <a:pt x="373" y="1544"/>
                  </a:lnTo>
                  <a:lnTo>
                    <a:pt x="240" y="1678"/>
                  </a:lnTo>
                  <a:lnTo>
                    <a:pt x="133" y="1837"/>
                  </a:lnTo>
                  <a:lnTo>
                    <a:pt x="53" y="2024"/>
                  </a:lnTo>
                  <a:lnTo>
                    <a:pt x="0" y="2263"/>
                  </a:lnTo>
                  <a:lnTo>
                    <a:pt x="0" y="2503"/>
                  </a:lnTo>
                  <a:lnTo>
                    <a:pt x="0" y="2742"/>
                  </a:lnTo>
                  <a:lnTo>
                    <a:pt x="53" y="3009"/>
                  </a:lnTo>
                  <a:lnTo>
                    <a:pt x="133" y="3301"/>
                  </a:lnTo>
                  <a:lnTo>
                    <a:pt x="293" y="3701"/>
                  </a:lnTo>
                  <a:lnTo>
                    <a:pt x="533" y="4127"/>
                  </a:lnTo>
                  <a:lnTo>
                    <a:pt x="746" y="4446"/>
                  </a:lnTo>
                  <a:lnTo>
                    <a:pt x="985" y="4712"/>
                  </a:lnTo>
                  <a:lnTo>
                    <a:pt x="1251" y="4952"/>
                  </a:lnTo>
                  <a:lnTo>
                    <a:pt x="1544" y="5138"/>
                  </a:lnTo>
                  <a:lnTo>
                    <a:pt x="1757" y="5271"/>
                  </a:lnTo>
                  <a:lnTo>
                    <a:pt x="1970" y="5324"/>
                  </a:lnTo>
                  <a:lnTo>
                    <a:pt x="2183" y="5351"/>
                  </a:lnTo>
                  <a:lnTo>
                    <a:pt x="2369" y="5351"/>
                  </a:lnTo>
                  <a:lnTo>
                    <a:pt x="2556" y="5298"/>
                  </a:lnTo>
                  <a:lnTo>
                    <a:pt x="2715" y="5218"/>
                  </a:lnTo>
                  <a:lnTo>
                    <a:pt x="3141" y="4925"/>
                  </a:lnTo>
                  <a:lnTo>
                    <a:pt x="3594" y="4659"/>
                  </a:lnTo>
                  <a:lnTo>
                    <a:pt x="4046" y="4446"/>
                  </a:lnTo>
                  <a:lnTo>
                    <a:pt x="4526" y="4260"/>
                  </a:lnTo>
                  <a:lnTo>
                    <a:pt x="5005" y="4127"/>
                  </a:lnTo>
                  <a:lnTo>
                    <a:pt x="5510" y="4047"/>
                  </a:lnTo>
                  <a:lnTo>
                    <a:pt x="6016" y="3994"/>
                  </a:lnTo>
                  <a:lnTo>
                    <a:pt x="6549" y="3967"/>
                  </a:lnTo>
                  <a:lnTo>
                    <a:pt x="7081" y="3994"/>
                  </a:lnTo>
                  <a:lnTo>
                    <a:pt x="7613" y="4073"/>
                  </a:lnTo>
                  <a:lnTo>
                    <a:pt x="8146" y="4180"/>
                  </a:lnTo>
                  <a:lnTo>
                    <a:pt x="8705" y="4340"/>
                  </a:lnTo>
                  <a:lnTo>
                    <a:pt x="9264" y="4526"/>
                  </a:lnTo>
                  <a:lnTo>
                    <a:pt x="9823" y="4739"/>
                  </a:lnTo>
                  <a:lnTo>
                    <a:pt x="10408" y="5032"/>
                  </a:lnTo>
                  <a:lnTo>
                    <a:pt x="10967" y="5324"/>
                  </a:lnTo>
                  <a:lnTo>
                    <a:pt x="11180" y="5458"/>
                  </a:lnTo>
                  <a:lnTo>
                    <a:pt x="11234" y="5484"/>
                  </a:lnTo>
                  <a:lnTo>
                    <a:pt x="11447" y="5617"/>
                  </a:lnTo>
                  <a:lnTo>
                    <a:pt x="12032" y="5963"/>
                  </a:lnTo>
                  <a:lnTo>
                    <a:pt x="12591" y="6336"/>
                  </a:lnTo>
                  <a:lnTo>
                    <a:pt x="13150" y="6762"/>
                  </a:lnTo>
                  <a:lnTo>
                    <a:pt x="13709" y="7214"/>
                  </a:lnTo>
                  <a:lnTo>
                    <a:pt x="14268" y="7720"/>
                  </a:lnTo>
                  <a:lnTo>
                    <a:pt x="14801" y="8226"/>
                  </a:lnTo>
                  <a:lnTo>
                    <a:pt x="15360" y="8785"/>
                  </a:lnTo>
                  <a:lnTo>
                    <a:pt x="15865" y="9371"/>
                  </a:lnTo>
                  <a:lnTo>
                    <a:pt x="16398" y="9983"/>
                  </a:lnTo>
                  <a:lnTo>
                    <a:pt x="16904" y="10622"/>
                  </a:lnTo>
                  <a:lnTo>
                    <a:pt x="17409" y="11287"/>
                  </a:lnTo>
                  <a:lnTo>
                    <a:pt x="17889" y="11979"/>
                  </a:lnTo>
                  <a:lnTo>
                    <a:pt x="18368" y="12698"/>
                  </a:lnTo>
                  <a:lnTo>
                    <a:pt x="18820" y="13443"/>
                  </a:lnTo>
                  <a:lnTo>
                    <a:pt x="19273" y="14215"/>
                  </a:lnTo>
                  <a:lnTo>
                    <a:pt x="19699" y="15014"/>
                  </a:lnTo>
                  <a:lnTo>
                    <a:pt x="19858" y="15280"/>
                  </a:lnTo>
                  <a:lnTo>
                    <a:pt x="20018" y="15520"/>
                  </a:lnTo>
                  <a:lnTo>
                    <a:pt x="20204" y="15759"/>
                  </a:lnTo>
                  <a:lnTo>
                    <a:pt x="20417" y="15972"/>
                  </a:lnTo>
                  <a:lnTo>
                    <a:pt x="20657" y="16159"/>
                  </a:lnTo>
                  <a:lnTo>
                    <a:pt x="20897" y="16318"/>
                  </a:lnTo>
                  <a:lnTo>
                    <a:pt x="21163" y="16452"/>
                  </a:lnTo>
                  <a:lnTo>
                    <a:pt x="21402" y="16505"/>
                  </a:lnTo>
                  <a:lnTo>
                    <a:pt x="21775" y="16505"/>
                  </a:lnTo>
                  <a:lnTo>
                    <a:pt x="21881" y="16452"/>
                  </a:lnTo>
                  <a:lnTo>
                    <a:pt x="21988" y="16398"/>
                  </a:lnTo>
                  <a:lnTo>
                    <a:pt x="22094" y="16292"/>
                  </a:lnTo>
                  <a:lnTo>
                    <a:pt x="22201" y="16185"/>
                  </a:lnTo>
                  <a:lnTo>
                    <a:pt x="22281" y="16079"/>
                  </a:lnTo>
                  <a:lnTo>
                    <a:pt x="22334" y="15892"/>
                  </a:lnTo>
                  <a:lnTo>
                    <a:pt x="22387" y="15653"/>
                  </a:lnTo>
                  <a:lnTo>
                    <a:pt x="22414" y="15440"/>
                  </a:lnTo>
                  <a:lnTo>
                    <a:pt x="22387" y="15174"/>
                  </a:lnTo>
                  <a:lnTo>
                    <a:pt x="22361" y="14908"/>
                  </a:lnTo>
                  <a:lnTo>
                    <a:pt x="22281" y="14615"/>
                  </a:lnTo>
                  <a:lnTo>
                    <a:pt x="22174" y="14322"/>
                  </a:lnTo>
                  <a:lnTo>
                    <a:pt x="22041" y="14056"/>
                  </a:lnTo>
                  <a:lnTo>
                    <a:pt x="21482" y="13044"/>
                  </a:lnTo>
                  <a:lnTo>
                    <a:pt x="20923" y="12059"/>
                  </a:lnTo>
                  <a:lnTo>
                    <a:pt x="20338" y="11101"/>
                  </a:lnTo>
                  <a:lnTo>
                    <a:pt x="19725" y="10196"/>
                  </a:lnTo>
                  <a:lnTo>
                    <a:pt x="19113" y="9317"/>
                  </a:lnTo>
                  <a:lnTo>
                    <a:pt x="18474" y="8466"/>
                  </a:lnTo>
                  <a:lnTo>
                    <a:pt x="17835" y="7640"/>
                  </a:lnTo>
                  <a:lnTo>
                    <a:pt x="17170" y="6868"/>
                  </a:lnTo>
                  <a:lnTo>
                    <a:pt x="16478" y="6123"/>
                  </a:lnTo>
                  <a:lnTo>
                    <a:pt x="15812" y="5431"/>
                  </a:lnTo>
                  <a:lnTo>
                    <a:pt x="15094" y="4765"/>
                  </a:lnTo>
                  <a:lnTo>
                    <a:pt x="14401" y="4127"/>
                  </a:lnTo>
                  <a:lnTo>
                    <a:pt x="13683" y="3568"/>
                  </a:lnTo>
                  <a:lnTo>
                    <a:pt x="12937" y="3009"/>
                  </a:lnTo>
                  <a:lnTo>
                    <a:pt x="12219" y="2529"/>
                  </a:lnTo>
                  <a:lnTo>
                    <a:pt x="11473" y="2077"/>
                  </a:lnTo>
                  <a:lnTo>
                    <a:pt x="11260" y="1944"/>
                  </a:lnTo>
                  <a:lnTo>
                    <a:pt x="11207" y="1917"/>
                  </a:lnTo>
                  <a:lnTo>
                    <a:pt x="10967" y="1784"/>
                  </a:lnTo>
                  <a:lnTo>
                    <a:pt x="10249" y="1385"/>
                  </a:lnTo>
                  <a:lnTo>
                    <a:pt x="9503" y="1039"/>
                  </a:lnTo>
                  <a:lnTo>
                    <a:pt x="8758" y="719"/>
                  </a:lnTo>
                  <a:lnTo>
                    <a:pt x="8039" y="480"/>
                  </a:lnTo>
                  <a:lnTo>
                    <a:pt x="7347" y="293"/>
                  </a:lnTo>
                  <a:lnTo>
                    <a:pt x="6628" y="134"/>
                  </a:lnTo>
                  <a:lnTo>
                    <a:pt x="5936" y="54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>
              <a:extLst>
                <a:ext uri="{FF2B5EF4-FFF2-40B4-BE49-F238E27FC236}">
                  <a16:creationId xmlns:a16="http://schemas.microsoft.com/office/drawing/2014/main" id="{5AFDFF42-BB71-B843-100E-59F9B8D1B9EB}"/>
                </a:ext>
              </a:extLst>
            </p:cNvPr>
            <p:cNvSpPr/>
            <p:nvPr/>
          </p:nvSpPr>
          <p:spPr>
            <a:xfrm>
              <a:off x="6743856" y="3562323"/>
              <a:ext cx="305692" cy="176558"/>
            </a:xfrm>
            <a:custGeom>
              <a:avLst/>
              <a:gdLst/>
              <a:ahLst/>
              <a:cxnLst/>
              <a:rect l="l" t="t" r="r" b="b"/>
              <a:pathLst>
                <a:path w="16824" h="9717" extrusionOk="0">
                  <a:moveTo>
                    <a:pt x="2902" y="1"/>
                  </a:moveTo>
                  <a:lnTo>
                    <a:pt x="0" y="1678"/>
                  </a:lnTo>
                  <a:lnTo>
                    <a:pt x="13896" y="9717"/>
                  </a:lnTo>
                  <a:lnTo>
                    <a:pt x="16824" y="8013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433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>
              <a:extLst>
                <a:ext uri="{FF2B5EF4-FFF2-40B4-BE49-F238E27FC236}">
                  <a16:creationId xmlns:a16="http://schemas.microsoft.com/office/drawing/2014/main" id="{B11E0DA5-7F07-4ADC-BF83-F7738EC9EDCC}"/>
                </a:ext>
              </a:extLst>
            </p:cNvPr>
            <p:cNvSpPr/>
            <p:nvPr/>
          </p:nvSpPr>
          <p:spPr>
            <a:xfrm>
              <a:off x="7082418" y="3829313"/>
              <a:ext cx="77895" cy="89978"/>
            </a:xfrm>
            <a:custGeom>
              <a:avLst/>
              <a:gdLst/>
              <a:ahLst/>
              <a:cxnLst/>
              <a:rect l="l" t="t" r="r" b="b"/>
              <a:pathLst>
                <a:path w="4287" h="4952" extrusionOk="0">
                  <a:moveTo>
                    <a:pt x="3328" y="1"/>
                  </a:moveTo>
                  <a:lnTo>
                    <a:pt x="400" y="1704"/>
                  </a:lnTo>
                  <a:lnTo>
                    <a:pt x="320" y="1758"/>
                  </a:lnTo>
                  <a:lnTo>
                    <a:pt x="240" y="1837"/>
                  </a:lnTo>
                  <a:lnTo>
                    <a:pt x="161" y="1944"/>
                  </a:lnTo>
                  <a:lnTo>
                    <a:pt x="107" y="2050"/>
                  </a:lnTo>
                  <a:lnTo>
                    <a:pt x="27" y="2290"/>
                  </a:lnTo>
                  <a:lnTo>
                    <a:pt x="1" y="2583"/>
                  </a:lnTo>
                  <a:lnTo>
                    <a:pt x="27" y="2929"/>
                  </a:lnTo>
                  <a:lnTo>
                    <a:pt x="107" y="3275"/>
                  </a:lnTo>
                  <a:lnTo>
                    <a:pt x="240" y="3594"/>
                  </a:lnTo>
                  <a:lnTo>
                    <a:pt x="400" y="3940"/>
                  </a:lnTo>
                  <a:lnTo>
                    <a:pt x="613" y="4260"/>
                  </a:lnTo>
                  <a:lnTo>
                    <a:pt x="826" y="4526"/>
                  </a:lnTo>
                  <a:lnTo>
                    <a:pt x="1092" y="4766"/>
                  </a:lnTo>
                  <a:lnTo>
                    <a:pt x="1358" y="4952"/>
                  </a:lnTo>
                  <a:lnTo>
                    <a:pt x="4287" y="3275"/>
                  </a:lnTo>
                  <a:lnTo>
                    <a:pt x="3994" y="3089"/>
                  </a:lnTo>
                  <a:lnTo>
                    <a:pt x="3754" y="2849"/>
                  </a:lnTo>
                  <a:lnTo>
                    <a:pt x="3515" y="2556"/>
                  </a:lnTo>
                  <a:lnTo>
                    <a:pt x="3302" y="2237"/>
                  </a:lnTo>
                  <a:lnTo>
                    <a:pt x="3142" y="1917"/>
                  </a:lnTo>
                  <a:lnTo>
                    <a:pt x="3009" y="1571"/>
                  </a:lnTo>
                  <a:lnTo>
                    <a:pt x="2929" y="1225"/>
                  </a:lnTo>
                  <a:lnTo>
                    <a:pt x="2902" y="906"/>
                  </a:lnTo>
                  <a:lnTo>
                    <a:pt x="2929" y="586"/>
                  </a:lnTo>
                  <a:lnTo>
                    <a:pt x="3009" y="347"/>
                  </a:lnTo>
                  <a:lnTo>
                    <a:pt x="3089" y="240"/>
                  </a:lnTo>
                  <a:lnTo>
                    <a:pt x="3142" y="160"/>
                  </a:lnTo>
                  <a:lnTo>
                    <a:pt x="3222" y="81"/>
                  </a:lnTo>
                  <a:lnTo>
                    <a:pt x="3328" y="1"/>
                  </a:lnTo>
                  <a:close/>
                </a:path>
              </a:pathLst>
            </a:custGeom>
            <a:solidFill>
              <a:srgbClr val="433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>
              <a:extLst>
                <a:ext uri="{FF2B5EF4-FFF2-40B4-BE49-F238E27FC236}">
                  <a16:creationId xmlns:a16="http://schemas.microsoft.com/office/drawing/2014/main" id="{A3A7D984-5AC3-E234-DE72-2FC13C58F338}"/>
                </a:ext>
              </a:extLst>
            </p:cNvPr>
            <p:cNvSpPr/>
            <p:nvPr/>
          </p:nvSpPr>
          <p:spPr>
            <a:xfrm>
              <a:off x="7089686" y="3827859"/>
              <a:ext cx="70627" cy="34359"/>
            </a:xfrm>
            <a:custGeom>
              <a:avLst/>
              <a:gdLst/>
              <a:ahLst/>
              <a:cxnLst/>
              <a:rect l="l" t="t" r="r" b="b"/>
              <a:pathLst>
                <a:path w="3887" h="1891" extrusionOk="0">
                  <a:moveTo>
                    <a:pt x="3248" y="1"/>
                  </a:moveTo>
                  <a:lnTo>
                    <a:pt x="3115" y="27"/>
                  </a:lnTo>
                  <a:lnTo>
                    <a:pt x="3008" y="54"/>
                  </a:lnTo>
                  <a:lnTo>
                    <a:pt x="2928" y="81"/>
                  </a:lnTo>
                  <a:lnTo>
                    <a:pt x="0" y="1784"/>
                  </a:lnTo>
                  <a:lnTo>
                    <a:pt x="0" y="1784"/>
                  </a:lnTo>
                  <a:lnTo>
                    <a:pt x="107" y="1731"/>
                  </a:lnTo>
                  <a:lnTo>
                    <a:pt x="213" y="1705"/>
                  </a:lnTo>
                  <a:lnTo>
                    <a:pt x="559" y="1705"/>
                  </a:lnTo>
                  <a:lnTo>
                    <a:pt x="692" y="1758"/>
                  </a:lnTo>
                  <a:lnTo>
                    <a:pt x="985" y="1891"/>
                  </a:lnTo>
                  <a:lnTo>
                    <a:pt x="3887" y="187"/>
                  </a:lnTo>
                  <a:lnTo>
                    <a:pt x="3620" y="54"/>
                  </a:lnTo>
                  <a:lnTo>
                    <a:pt x="3487" y="27"/>
                  </a:lnTo>
                  <a:lnTo>
                    <a:pt x="3354" y="1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>
              <a:extLst>
                <a:ext uri="{FF2B5EF4-FFF2-40B4-BE49-F238E27FC236}">
                  <a16:creationId xmlns:a16="http://schemas.microsoft.com/office/drawing/2014/main" id="{DBF26771-E361-B312-52E2-528355D21BF0}"/>
                </a:ext>
              </a:extLst>
            </p:cNvPr>
            <p:cNvSpPr/>
            <p:nvPr/>
          </p:nvSpPr>
          <p:spPr>
            <a:xfrm>
              <a:off x="7390526" y="4052295"/>
              <a:ext cx="70627" cy="34359"/>
            </a:xfrm>
            <a:custGeom>
              <a:avLst/>
              <a:gdLst/>
              <a:ahLst/>
              <a:cxnLst/>
              <a:rect l="l" t="t" r="r" b="b"/>
              <a:pathLst>
                <a:path w="3887" h="1891" extrusionOk="0">
                  <a:moveTo>
                    <a:pt x="2902" y="0"/>
                  </a:moveTo>
                  <a:lnTo>
                    <a:pt x="1" y="1677"/>
                  </a:lnTo>
                  <a:lnTo>
                    <a:pt x="267" y="1811"/>
                  </a:lnTo>
                  <a:lnTo>
                    <a:pt x="400" y="1864"/>
                  </a:lnTo>
                  <a:lnTo>
                    <a:pt x="533" y="1864"/>
                  </a:lnTo>
                  <a:lnTo>
                    <a:pt x="666" y="1890"/>
                  </a:lnTo>
                  <a:lnTo>
                    <a:pt x="772" y="1864"/>
                  </a:lnTo>
                  <a:lnTo>
                    <a:pt x="879" y="1837"/>
                  </a:lnTo>
                  <a:lnTo>
                    <a:pt x="985" y="1784"/>
                  </a:lnTo>
                  <a:lnTo>
                    <a:pt x="3887" y="107"/>
                  </a:lnTo>
                  <a:lnTo>
                    <a:pt x="3780" y="133"/>
                  </a:lnTo>
                  <a:lnTo>
                    <a:pt x="3674" y="160"/>
                  </a:lnTo>
                  <a:lnTo>
                    <a:pt x="3568" y="187"/>
                  </a:lnTo>
                  <a:lnTo>
                    <a:pt x="3434" y="187"/>
                  </a:lnTo>
                  <a:lnTo>
                    <a:pt x="3328" y="160"/>
                  </a:lnTo>
                  <a:lnTo>
                    <a:pt x="3195" y="133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433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5">
              <a:extLst>
                <a:ext uri="{FF2B5EF4-FFF2-40B4-BE49-F238E27FC236}">
                  <a16:creationId xmlns:a16="http://schemas.microsoft.com/office/drawing/2014/main" id="{5BE7091C-2912-E8D6-CB62-AEE60A132E43}"/>
                </a:ext>
              </a:extLst>
            </p:cNvPr>
            <p:cNvSpPr/>
            <p:nvPr/>
          </p:nvSpPr>
          <p:spPr>
            <a:xfrm>
              <a:off x="7408424" y="4037777"/>
              <a:ext cx="59997" cy="46933"/>
            </a:xfrm>
            <a:custGeom>
              <a:avLst/>
              <a:gdLst/>
              <a:ahLst/>
              <a:cxnLst/>
              <a:rect l="l" t="t" r="r" b="b"/>
              <a:pathLst>
                <a:path w="3302" h="2583" extrusionOk="0">
                  <a:moveTo>
                    <a:pt x="3301" y="1"/>
                  </a:moveTo>
                  <a:lnTo>
                    <a:pt x="400" y="1704"/>
                  </a:lnTo>
                  <a:lnTo>
                    <a:pt x="373" y="1997"/>
                  </a:lnTo>
                  <a:lnTo>
                    <a:pt x="293" y="2263"/>
                  </a:lnTo>
                  <a:lnTo>
                    <a:pt x="213" y="2370"/>
                  </a:lnTo>
                  <a:lnTo>
                    <a:pt x="160" y="2450"/>
                  </a:lnTo>
                  <a:lnTo>
                    <a:pt x="80" y="2530"/>
                  </a:lnTo>
                  <a:lnTo>
                    <a:pt x="0" y="2583"/>
                  </a:lnTo>
                  <a:lnTo>
                    <a:pt x="2902" y="906"/>
                  </a:lnTo>
                  <a:lnTo>
                    <a:pt x="2982" y="826"/>
                  </a:lnTo>
                  <a:lnTo>
                    <a:pt x="3062" y="746"/>
                  </a:lnTo>
                  <a:lnTo>
                    <a:pt x="3142" y="666"/>
                  </a:lnTo>
                  <a:lnTo>
                    <a:pt x="3195" y="560"/>
                  </a:lnTo>
                  <a:lnTo>
                    <a:pt x="3248" y="453"/>
                  </a:lnTo>
                  <a:lnTo>
                    <a:pt x="3275" y="320"/>
                  </a:lnTo>
                  <a:lnTo>
                    <a:pt x="3301" y="1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>
              <a:extLst>
                <a:ext uri="{FF2B5EF4-FFF2-40B4-BE49-F238E27FC236}">
                  <a16:creationId xmlns:a16="http://schemas.microsoft.com/office/drawing/2014/main" id="{05C6D43A-B589-75BC-1B81-EDD653333D81}"/>
                </a:ext>
              </a:extLst>
            </p:cNvPr>
            <p:cNvSpPr/>
            <p:nvPr/>
          </p:nvSpPr>
          <p:spPr>
            <a:xfrm>
              <a:off x="7390526" y="3994732"/>
              <a:ext cx="77895" cy="74025"/>
            </a:xfrm>
            <a:custGeom>
              <a:avLst/>
              <a:gdLst/>
              <a:ahLst/>
              <a:cxnLst/>
              <a:rect l="l" t="t" r="r" b="b"/>
              <a:pathLst>
                <a:path w="4287" h="4074" extrusionOk="0">
                  <a:moveTo>
                    <a:pt x="2929" y="1"/>
                  </a:moveTo>
                  <a:lnTo>
                    <a:pt x="1" y="1704"/>
                  </a:lnTo>
                  <a:lnTo>
                    <a:pt x="293" y="1891"/>
                  </a:lnTo>
                  <a:lnTo>
                    <a:pt x="533" y="2130"/>
                  </a:lnTo>
                  <a:lnTo>
                    <a:pt x="772" y="2396"/>
                  </a:lnTo>
                  <a:lnTo>
                    <a:pt x="985" y="2716"/>
                  </a:lnTo>
                  <a:lnTo>
                    <a:pt x="1145" y="3062"/>
                  </a:lnTo>
                  <a:lnTo>
                    <a:pt x="1278" y="3408"/>
                  </a:lnTo>
                  <a:lnTo>
                    <a:pt x="1358" y="3727"/>
                  </a:lnTo>
                  <a:lnTo>
                    <a:pt x="1385" y="4073"/>
                  </a:lnTo>
                  <a:lnTo>
                    <a:pt x="4286" y="2370"/>
                  </a:lnTo>
                  <a:lnTo>
                    <a:pt x="4260" y="2050"/>
                  </a:lnTo>
                  <a:lnTo>
                    <a:pt x="4180" y="1704"/>
                  </a:lnTo>
                  <a:lnTo>
                    <a:pt x="4047" y="1358"/>
                  </a:lnTo>
                  <a:lnTo>
                    <a:pt x="3887" y="1039"/>
                  </a:lnTo>
                  <a:lnTo>
                    <a:pt x="3674" y="719"/>
                  </a:lnTo>
                  <a:lnTo>
                    <a:pt x="3461" y="427"/>
                  </a:lnTo>
                  <a:lnTo>
                    <a:pt x="3195" y="187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>
              <a:extLst>
                <a:ext uri="{FF2B5EF4-FFF2-40B4-BE49-F238E27FC236}">
                  <a16:creationId xmlns:a16="http://schemas.microsoft.com/office/drawing/2014/main" id="{B53B01A1-C6F1-EF0F-508A-F761B4C85FB6}"/>
                </a:ext>
              </a:extLst>
            </p:cNvPr>
            <p:cNvSpPr/>
            <p:nvPr/>
          </p:nvSpPr>
          <p:spPr>
            <a:xfrm>
              <a:off x="7082418" y="3858821"/>
              <a:ext cx="333274" cy="227834"/>
            </a:xfrm>
            <a:custGeom>
              <a:avLst/>
              <a:gdLst/>
              <a:ahLst/>
              <a:cxnLst/>
              <a:rect l="l" t="t" r="r" b="b"/>
              <a:pathLst>
                <a:path w="18342" h="12539" extrusionOk="0">
                  <a:moveTo>
                    <a:pt x="613" y="1"/>
                  </a:moveTo>
                  <a:lnTo>
                    <a:pt x="507" y="27"/>
                  </a:lnTo>
                  <a:lnTo>
                    <a:pt x="400" y="80"/>
                  </a:lnTo>
                  <a:lnTo>
                    <a:pt x="320" y="134"/>
                  </a:lnTo>
                  <a:lnTo>
                    <a:pt x="240" y="213"/>
                  </a:lnTo>
                  <a:lnTo>
                    <a:pt x="161" y="320"/>
                  </a:lnTo>
                  <a:lnTo>
                    <a:pt x="107" y="426"/>
                  </a:lnTo>
                  <a:lnTo>
                    <a:pt x="27" y="666"/>
                  </a:lnTo>
                  <a:lnTo>
                    <a:pt x="1" y="959"/>
                  </a:lnTo>
                  <a:lnTo>
                    <a:pt x="27" y="1305"/>
                  </a:lnTo>
                  <a:lnTo>
                    <a:pt x="107" y="1651"/>
                  </a:lnTo>
                  <a:lnTo>
                    <a:pt x="240" y="1970"/>
                  </a:lnTo>
                  <a:lnTo>
                    <a:pt x="400" y="2316"/>
                  </a:lnTo>
                  <a:lnTo>
                    <a:pt x="613" y="2636"/>
                  </a:lnTo>
                  <a:lnTo>
                    <a:pt x="826" y="2902"/>
                  </a:lnTo>
                  <a:lnTo>
                    <a:pt x="1092" y="3142"/>
                  </a:lnTo>
                  <a:lnTo>
                    <a:pt x="1358" y="3328"/>
                  </a:lnTo>
                  <a:lnTo>
                    <a:pt x="16958" y="12325"/>
                  </a:lnTo>
                  <a:lnTo>
                    <a:pt x="17224" y="12459"/>
                  </a:lnTo>
                  <a:lnTo>
                    <a:pt x="17357" y="12512"/>
                  </a:lnTo>
                  <a:lnTo>
                    <a:pt x="17490" y="12512"/>
                  </a:lnTo>
                  <a:lnTo>
                    <a:pt x="17623" y="12538"/>
                  </a:lnTo>
                  <a:lnTo>
                    <a:pt x="17729" y="12512"/>
                  </a:lnTo>
                  <a:lnTo>
                    <a:pt x="17836" y="12485"/>
                  </a:lnTo>
                  <a:lnTo>
                    <a:pt x="17942" y="12432"/>
                  </a:lnTo>
                  <a:lnTo>
                    <a:pt x="18022" y="12379"/>
                  </a:lnTo>
                  <a:lnTo>
                    <a:pt x="18102" y="12299"/>
                  </a:lnTo>
                  <a:lnTo>
                    <a:pt x="18155" y="12219"/>
                  </a:lnTo>
                  <a:lnTo>
                    <a:pt x="18235" y="12112"/>
                  </a:lnTo>
                  <a:lnTo>
                    <a:pt x="18315" y="11846"/>
                  </a:lnTo>
                  <a:lnTo>
                    <a:pt x="18342" y="11553"/>
                  </a:lnTo>
                  <a:lnTo>
                    <a:pt x="18315" y="11207"/>
                  </a:lnTo>
                  <a:lnTo>
                    <a:pt x="18235" y="10888"/>
                  </a:lnTo>
                  <a:lnTo>
                    <a:pt x="18102" y="10542"/>
                  </a:lnTo>
                  <a:lnTo>
                    <a:pt x="17942" y="10196"/>
                  </a:lnTo>
                  <a:lnTo>
                    <a:pt x="17729" y="9876"/>
                  </a:lnTo>
                  <a:lnTo>
                    <a:pt x="17490" y="9610"/>
                  </a:lnTo>
                  <a:lnTo>
                    <a:pt x="17250" y="9371"/>
                  </a:lnTo>
                  <a:lnTo>
                    <a:pt x="16958" y="9184"/>
                  </a:lnTo>
                  <a:lnTo>
                    <a:pt x="1385" y="187"/>
                  </a:lnTo>
                  <a:lnTo>
                    <a:pt x="1092" y="54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>
              <a:extLst>
                <a:ext uri="{FF2B5EF4-FFF2-40B4-BE49-F238E27FC236}">
                  <a16:creationId xmlns:a16="http://schemas.microsoft.com/office/drawing/2014/main" id="{38E2968A-D95B-9DF7-9074-6B63BEBE4E0F}"/>
                </a:ext>
              </a:extLst>
            </p:cNvPr>
            <p:cNvSpPr/>
            <p:nvPr/>
          </p:nvSpPr>
          <p:spPr>
            <a:xfrm>
              <a:off x="7408424" y="4054221"/>
              <a:ext cx="52729" cy="30489"/>
            </a:xfrm>
            <a:custGeom>
              <a:avLst/>
              <a:gdLst/>
              <a:ahLst/>
              <a:cxnLst/>
              <a:rect l="l" t="t" r="r" b="b"/>
              <a:pathLst>
                <a:path w="2902" h="1678" extrusionOk="0">
                  <a:moveTo>
                    <a:pt x="2902" y="1"/>
                  </a:moveTo>
                  <a:lnTo>
                    <a:pt x="2902" y="1"/>
                  </a:lnTo>
                  <a:lnTo>
                    <a:pt x="0" y="1678"/>
                  </a:lnTo>
                  <a:lnTo>
                    <a:pt x="0" y="1678"/>
                  </a:lnTo>
                  <a:lnTo>
                    <a:pt x="0" y="1678"/>
                  </a:lnTo>
                  <a:lnTo>
                    <a:pt x="2902" y="1"/>
                  </a:lnTo>
                  <a:lnTo>
                    <a:pt x="2902" y="1"/>
                  </a:lnTo>
                  <a:lnTo>
                    <a:pt x="2902" y="1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>
              <a:extLst>
                <a:ext uri="{FF2B5EF4-FFF2-40B4-BE49-F238E27FC236}">
                  <a16:creationId xmlns:a16="http://schemas.microsoft.com/office/drawing/2014/main" id="{95F6D155-A2F7-7901-40BF-E9C5922B1B96}"/>
                </a:ext>
              </a:extLst>
            </p:cNvPr>
            <p:cNvSpPr/>
            <p:nvPr/>
          </p:nvSpPr>
          <p:spPr>
            <a:xfrm>
              <a:off x="7415674" y="4041647"/>
              <a:ext cx="46461" cy="27110"/>
            </a:xfrm>
            <a:custGeom>
              <a:avLst/>
              <a:gdLst/>
              <a:ahLst/>
              <a:cxnLst/>
              <a:rect l="l" t="t" r="r" b="b"/>
              <a:pathLst>
                <a:path w="2557" h="1492" extrusionOk="0">
                  <a:moveTo>
                    <a:pt x="2556" y="1"/>
                  </a:moveTo>
                  <a:lnTo>
                    <a:pt x="1598" y="560"/>
                  </a:lnTo>
                  <a:lnTo>
                    <a:pt x="1" y="1491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>
              <a:extLst>
                <a:ext uri="{FF2B5EF4-FFF2-40B4-BE49-F238E27FC236}">
                  <a16:creationId xmlns:a16="http://schemas.microsoft.com/office/drawing/2014/main" id="{F536ED25-857F-796F-38B6-B20EFBE44F3E}"/>
                </a:ext>
              </a:extLst>
            </p:cNvPr>
            <p:cNvSpPr/>
            <p:nvPr/>
          </p:nvSpPr>
          <p:spPr>
            <a:xfrm>
              <a:off x="7107583" y="3831257"/>
              <a:ext cx="336163" cy="194455"/>
            </a:xfrm>
            <a:custGeom>
              <a:avLst/>
              <a:gdLst/>
              <a:ahLst/>
              <a:cxnLst/>
              <a:rect l="l" t="t" r="r" b="b"/>
              <a:pathLst>
                <a:path w="18501" h="10702" extrusionOk="0">
                  <a:moveTo>
                    <a:pt x="2902" y="0"/>
                  </a:moveTo>
                  <a:lnTo>
                    <a:pt x="0" y="1704"/>
                  </a:lnTo>
                  <a:lnTo>
                    <a:pt x="15573" y="10701"/>
                  </a:lnTo>
                  <a:lnTo>
                    <a:pt x="18501" y="8998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>
              <a:extLst>
                <a:ext uri="{FF2B5EF4-FFF2-40B4-BE49-F238E27FC236}">
                  <a16:creationId xmlns:a16="http://schemas.microsoft.com/office/drawing/2014/main" id="{458999CF-ECAA-A6A5-EB43-2199D9023458}"/>
                </a:ext>
              </a:extLst>
            </p:cNvPr>
            <p:cNvSpPr/>
            <p:nvPr/>
          </p:nvSpPr>
          <p:spPr>
            <a:xfrm>
              <a:off x="7727653" y="4250112"/>
              <a:ext cx="79821" cy="89505"/>
            </a:xfrm>
            <a:custGeom>
              <a:avLst/>
              <a:gdLst/>
              <a:ahLst/>
              <a:cxnLst/>
              <a:rect l="l" t="t" r="r" b="b"/>
              <a:pathLst>
                <a:path w="4393" h="4926" extrusionOk="0">
                  <a:moveTo>
                    <a:pt x="4393" y="1"/>
                  </a:moveTo>
                  <a:lnTo>
                    <a:pt x="1464" y="1678"/>
                  </a:lnTo>
                  <a:lnTo>
                    <a:pt x="1438" y="2263"/>
                  </a:lnTo>
                  <a:lnTo>
                    <a:pt x="1358" y="2796"/>
                  </a:lnTo>
                  <a:lnTo>
                    <a:pt x="1251" y="3275"/>
                  </a:lnTo>
                  <a:lnTo>
                    <a:pt x="1065" y="3701"/>
                  </a:lnTo>
                  <a:lnTo>
                    <a:pt x="852" y="4074"/>
                  </a:lnTo>
                  <a:lnTo>
                    <a:pt x="613" y="4420"/>
                  </a:lnTo>
                  <a:lnTo>
                    <a:pt x="320" y="4686"/>
                  </a:lnTo>
                  <a:lnTo>
                    <a:pt x="160" y="4819"/>
                  </a:lnTo>
                  <a:lnTo>
                    <a:pt x="0" y="4925"/>
                  </a:lnTo>
                  <a:lnTo>
                    <a:pt x="0" y="4925"/>
                  </a:lnTo>
                  <a:lnTo>
                    <a:pt x="2902" y="3222"/>
                  </a:lnTo>
                  <a:lnTo>
                    <a:pt x="3062" y="3115"/>
                  </a:lnTo>
                  <a:lnTo>
                    <a:pt x="3221" y="3009"/>
                  </a:lnTo>
                  <a:lnTo>
                    <a:pt x="3514" y="2716"/>
                  </a:lnTo>
                  <a:lnTo>
                    <a:pt x="3780" y="2397"/>
                  </a:lnTo>
                  <a:lnTo>
                    <a:pt x="3993" y="1997"/>
                  </a:lnTo>
                  <a:lnTo>
                    <a:pt x="4153" y="1571"/>
                  </a:lnTo>
                  <a:lnTo>
                    <a:pt x="4286" y="1092"/>
                  </a:lnTo>
                  <a:lnTo>
                    <a:pt x="4366" y="560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>
              <a:extLst>
                <a:ext uri="{FF2B5EF4-FFF2-40B4-BE49-F238E27FC236}">
                  <a16:creationId xmlns:a16="http://schemas.microsoft.com/office/drawing/2014/main" id="{2CD719B7-9722-0B04-4311-49D3330FCEFE}"/>
                </a:ext>
              </a:extLst>
            </p:cNvPr>
            <p:cNvSpPr/>
            <p:nvPr/>
          </p:nvSpPr>
          <p:spPr>
            <a:xfrm>
              <a:off x="6996328" y="3707919"/>
              <a:ext cx="811145" cy="468695"/>
            </a:xfrm>
            <a:custGeom>
              <a:avLst/>
              <a:gdLst/>
              <a:ahLst/>
              <a:cxnLst/>
              <a:rect l="l" t="t" r="r" b="b"/>
              <a:pathLst>
                <a:path w="44642" h="25795" extrusionOk="0">
                  <a:moveTo>
                    <a:pt x="2929" y="0"/>
                  </a:moveTo>
                  <a:lnTo>
                    <a:pt x="1" y="1704"/>
                  </a:lnTo>
                  <a:lnTo>
                    <a:pt x="41740" y="25795"/>
                  </a:lnTo>
                  <a:lnTo>
                    <a:pt x="44642" y="24091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433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>
              <a:extLst>
                <a:ext uri="{FF2B5EF4-FFF2-40B4-BE49-F238E27FC236}">
                  <a16:creationId xmlns:a16="http://schemas.microsoft.com/office/drawing/2014/main" id="{FFC63BA7-CABA-79C1-3977-A82901462973}"/>
                </a:ext>
              </a:extLst>
            </p:cNvPr>
            <p:cNvSpPr/>
            <p:nvPr/>
          </p:nvSpPr>
          <p:spPr>
            <a:xfrm>
              <a:off x="6743366" y="3592794"/>
              <a:ext cx="1011397" cy="752620"/>
            </a:xfrm>
            <a:custGeom>
              <a:avLst/>
              <a:gdLst/>
              <a:ahLst/>
              <a:cxnLst/>
              <a:rect l="l" t="t" r="r" b="b"/>
              <a:pathLst>
                <a:path w="55663" h="41421" extrusionOk="0">
                  <a:moveTo>
                    <a:pt x="19619" y="14642"/>
                  </a:moveTo>
                  <a:lnTo>
                    <a:pt x="19752" y="14695"/>
                  </a:lnTo>
                  <a:lnTo>
                    <a:pt x="20045" y="14828"/>
                  </a:lnTo>
                  <a:lnTo>
                    <a:pt x="35618" y="23825"/>
                  </a:lnTo>
                  <a:lnTo>
                    <a:pt x="35910" y="24012"/>
                  </a:lnTo>
                  <a:lnTo>
                    <a:pt x="36150" y="24251"/>
                  </a:lnTo>
                  <a:lnTo>
                    <a:pt x="36389" y="24517"/>
                  </a:lnTo>
                  <a:lnTo>
                    <a:pt x="36602" y="24837"/>
                  </a:lnTo>
                  <a:lnTo>
                    <a:pt x="36762" y="25183"/>
                  </a:lnTo>
                  <a:lnTo>
                    <a:pt x="36895" y="25529"/>
                  </a:lnTo>
                  <a:lnTo>
                    <a:pt x="36975" y="25848"/>
                  </a:lnTo>
                  <a:lnTo>
                    <a:pt x="37002" y="26194"/>
                  </a:lnTo>
                  <a:lnTo>
                    <a:pt x="36975" y="26487"/>
                  </a:lnTo>
                  <a:lnTo>
                    <a:pt x="36895" y="26753"/>
                  </a:lnTo>
                  <a:lnTo>
                    <a:pt x="36815" y="26860"/>
                  </a:lnTo>
                  <a:lnTo>
                    <a:pt x="36762" y="26940"/>
                  </a:lnTo>
                  <a:lnTo>
                    <a:pt x="36682" y="27020"/>
                  </a:lnTo>
                  <a:lnTo>
                    <a:pt x="36602" y="27073"/>
                  </a:lnTo>
                  <a:lnTo>
                    <a:pt x="36496" y="27126"/>
                  </a:lnTo>
                  <a:lnTo>
                    <a:pt x="36389" y="27153"/>
                  </a:lnTo>
                  <a:lnTo>
                    <a:pt x="36283" y="27179"/>
                  </a:lnTo>
                  <a:lnTo>
                    <a:pt x="36150" y="27153"/>
                  </a:lnTo>
                  <a:lnTo>
                    <a:pt x="36017" y="27153"/>
                  </a:lnTo>
                  <a:lnTo>
                    <a:pt x="35884" y="27100"/>
                  </a:lnTo>
                  <a:lnTo>
                    <a:pt x="35618" y="26966"/>
                  </a:lnTo>
                  <a:lnTo>
                    <a:pt x="20018" y="17969"/>
                  </a:lnTo>
                  <a:lnTo>
                    <a:pt x="19752" y="17783"/>
                  </a:lnTo>
                  <a:lnTo>
                    <a:pt x="19486" y="17543"/>
                  </a:lnTo>
                  <a:lnTo>
                    <a:pt x="19273" y="17277"/>
                  </a:lnTo>
                  <a:lnTo>
                    <a:pt x="19060" y="16957"/>
                  </a:lnTo>
                  <a:lnTo>
                    <a:pt x="18900" y="16611"/>
                  </a:lnTo>
                  <a:lnTo>
                    <a:pt x="18767" y="16292"/>
                  </a:lnTo>
                  <a:lnTo>
                    <a:pt x="18687" y="15946"/>
                  </a:lnTo>
                  <a:lnTo>
                    <a:pt x="18661" y="15600"/>
                  </a:lnTo>
                  <a:lnTo>
                    <a:pt x="18687" y="15307"/>
                  </a:lnTo>
                  <a:lnTo>
                    <a:pt x="18767" y="15067"/>
                  </a:lnTo>
                  <a:lnTo>
                    <a:pt x="18821" y="14961"/>
                  </a:lnTo>
                  <a:lnTo>
                    <a:pt x="18900" y="14854"/>
                  </a:lnTo>
                  <a:lnTo>
                    <a:pt x="18980" y="14775"/>
                  </a:lnTo>
                  <a:lnTo>
                    <a:pt x="19060" y="14721"/>
                  </a:lnTo>
                  <a:lnTo>
                    <a:pt x="19167" y="14668"/>
                  </a:lnTo>
                  <a:lnTo>
                    <a:pt x="19273" y="14642"/>
                  </a:lnTo>
                  <a:close/>
                  <a:moveTo>
                    <a:pt x="27" y="1"/>
                  </a:moveTo>
                  <a:lnTo>
                    <a:pt x="1" y="5751"/>
                  </a:lnTo>
                  <a:lnTo>
                    <a:pt x="27" y="6336"/>
                  </a:lnTo>
                  <a:lnTo>
                    <a:pt x="107" y="6975"/>
                  </a:lnTo>
                  <a:lnTo>
                    <a:pt x="240" y="7587"/>
                  </a:lnTo>
                  <a:lnTo>
                    <a:pt x="400" y="8226"/>
                  </a:lnTo>
                  <a:lnTo>
                    <a:pt x="613" y="8865"/>
                  </a:lnTo>
                  <a:lnTo>
                    <a:pt x="852" y="9477"/>
                  </a:lnTo>
                  <a:lnTo>
                    <a:pt x="1145" y="10090"/>
                  </a:lnTo>
                  <a:lnTo>
                    <a:pt x="1465" y="10702"/>
                  </a:lnTo>
                  <a:lnTo>
                    <a:pt x="1837" y="11261"/>
                  </a:lnTo>
                  <a:lnTo>
                    <a:pt x="2210" y="11820"/>
                  </a:lnTo>
                  <a:lnTo>
                    <a:pt x="2636" y="12352"/>
                  </a:lnTo>
                  <a:lnTo>
                    <a:pt x="3088" y="12858"/>
                  </a:lnTo>
                  <a:lnTo>
                    <a:pt x="3541" y="13311"/>
                  </a:lnTo>
                  <a:lnTo>
                    <a:pt x="4020" y="13736"/>
                  </a:lnTo>
                  <a:lnTo>
                    <a:pt x="4526" y="14109"/>
                  </a:lnTo>
                  <a:lnTo>
                    <a:pt x="5032" y="14455"/>
                  </a:lnTo>
                  <a:lnTo>
                    <a:pt x="50578" y="40755"/>
                  </a:lnTo>
                  <a:lnTo>
                    <a:pt x="51083" y="41022"/>
                  </a:lnTo>
                  <a:lnTo>
                    <a:pt x="51589" y="41208"/>
                  </a:lnTo>
                  <a:lnTo>
                    <a:pt x="52068" y="41341"/>
                  </a:lnTo>
                  <a:lnTo>
                    <a:pt x="52548" y="41421"/>
                  </a:lnTo>
                  <a:lnTo>
                    <a:pt x="52973" y="41421"/>
                  </a:lnTo>
                  <a:lnTo>
                    <a:pt x="53399" y="41394"/>
                  </a:lnTo>
                  <a:lnTo>
                    <a:pt x="53612" y="41341"/>
                  </a:lnTo>
                  <a:lnTo>
                    <a:pt x="53799" y="41261"/>
                  </a:lnTo>
                  <a:lnTo>
                    <a:pt x="53985" y="41208"/>
                  </a:lnTo>
                  <a:lnTo>
                    <a:pt x="54145" y="41101"/>
                  </a:lnTo>
                  <a:lnTo>
                    <a:pt x="54331" y="40995"/>
                  </a:lnTo>
                  <a:lnTo>
                    <a:pt x="54491" y="40889"/>
                  </a:lnTo>
                  <a:lnTo>
                    <a:pt x="54624" y="40755"/>
                  </a:lnTo>
                  <a:lnTo>
                    <a:pt x="54757" y="40596"/>
                  </a:lnTo>
                  <a:lnTo>
                    <a:pt x="55023" y="40276"/>
                  </a:lnTo>
                  <a:lnTo>
                    <a:pt x="55236" y="39877"/>
                  </a:lnTo>
                  <a:lnTo>
                    <a:pt x="55396" y="39451"/>
                  </a:lnTo>
                  <a:lnTo>
                    <a:pt x="55529" y="38972"/>
                  </a:lnTo>
                  <a:lnTo>
                    <a:pt x="55609" y="38439"/>
                  </a:lnTo>
                  <a:lnTo>
                    <a:pt x="55635" y="37854"/>
                  </a:lnTo>
                  <a:lnTo>
                    <a:pt x="55662" y="32131"/>
                  </a:lnTo>
                  <a:lnTo>
                    <a:pt x="13923" y="804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>
              <a:extLst>
                <a:ext uri="{FF2B5EF4-FFF2-40B4-BE49-F238E27FC236}">
                  <a16:creationId xmlns:a16="http://schemas.microsoft.com/office/drawing/2014/main" id="{B366242F-152E-ECAE-9A38-892B3B0728DD}"/>
                </a:ext>
              </a:extLst>
            </p:cNvPr>
            <p:cNvSpPr/>
            <p:nvPr/>
          </p:nvSpPr>
          <p:spPr>
            <a:xfrm>
              <a:off x="6743366" y="3592794"/>
              <a:ext cx="1011397" cy="752620"/>
            </a:xfrm>
            <a:custGeom>
              <a:avLst/>
              <a:gdLst/>
              <a:ahLst/>
              <a:cxnLst/>
              <a:rect l="l" t="t" r="r" b="b"/>
              <a:pathLst>
                <a:path w="55663" h="41421" fill="none" extrusionOk="0">
                  <a:moveTo>
                    <a:pt x="13923" y="8040"/>
                  </a:moveTo>
                  <a:lnTo>
                    <a:pt x="55662" y="32131"/>
                  </a:lnTo>
                  <a:lnTo>
                    <a:pt x="55635" y="37854"/>
                  </a:lnTo>
                  <a:lnTo>
                    <a:pt x="55635" y="37854"/>
                  </a:lnTo>
                  <a:lnTo>
                    <a:pt x="55609" y="38439"/>
                  </a:lnTo>
                  <a:lnTo>
                    <a:pt x="55529" y="38972"/>
                  </a:lnTo>
                  <a:lnTo>
                    <a:pt x="55396" y="39451"/>
                  </a:lnTo>
                  <a:lnTo>
                    <a:pt x="55236" y="39877"/>
                  </a:lnTo>
                  <a:lnTo>
                    <a:pt x="55023" y="40276"/>
                  </a:lnTo>
                  <a:lnTo>
                    <a:pt x="54757" y="40596"/>
                  </a:lnTo>
                  <a:lnTo>
                    <a:pt x="54624" y="40755"/>
                  </a:lnTo>
                  <a:lnTo>
                    <a:pt x="54491" y="40889"/>
                  </a:lnTo>
                  <a:lnTo>
                    <a:pt x="54331" y="40995"/>
                  </a:lnTo>
                  <a:lnTo>
                    <a:pt x="54145" y="41101"/>
                  </a:lnTo>
                  <a:lnTo>
                    <a:pt x="53985" y="41208"/>
                  </a:lnTo>
                  <a:lnTo>
                    <a:pt x="53799" y="41261"/>
                  </a:lnTo>
                  <a:lnTo>
                    <a:pt x="53612" y="41341"/>
                  </a:lnTo>
                  <a:lnTo>
                    <a:pt x="53399" y="41394"/>
                  </a:lnTo>
                  <a:lnTo>
                    <a:pt x="52973" y="41421"/>
                  </a:lnTo>
                  <a:lnTo>
                    <a:pt x="52548" y="41421"/>
                  </a:lnTo>
                  <a:lnTo>
                    <a:pt x="52068" y="41341"/>
                  </a:lnTo>
                  <a:lnTo>
                    <a:pt x="51589" y="41208"/>
                  </a:lnTo>
                  <a:lnTo>
                    <a:pt x="51083" y="41022"/>
                  </a:lnTo>
                  <a:lnTo>
                    <a:pt x="50578" y="40755"/>
                  </a:lnTo>
                  <a:lnTo>
                    <a:pt x="5032" y="14455"/>
                  </a:lnTo>
                  <a:lnTo>
                    <a:pt x="5032" y="14455"/>
                  </a:lnTo>
                  <a:lnTo>
                    <a:pt x="4526" y="14109"/>
                  </a:lnTo>
                  <a:lnTo>
                    <a:pt x="4020" y="13736"/>
                  </a:lnTo>
                  <a:lnTo>
                    <a:pt x="3541" y="13311"/>
                  </a:lnTo>
                  <a:lnTo>
                    <a:pt x="3088" y="12858"/>
                  </a:lnTo>
                  <a:lnTo>
                    <a:pt x="2636" y="12352"/>
                  </a:lnTo>
                  <a:lnTo>
                    <a:pt x="2210" y="11820"/>
                  </a:lnTo>
                  <a:lnTo>
                    <a:pt x="1837" y="11261"/>
                  </a:lnTo>
                  <a:lnTo>
                    <a:pt x="1465" y="10702"/>
                  </a:lnTo>
                  <a:lnTo>
                    <a:pt x="1145" y="10090"/>
                  </a:lnTo>
                  <a:lnTo>
                    <a:pt x="852" y="9477"/>
                  </a:lnTo>
                  <a:lnTo>
                    <a:pt x="613" y="8865"/>
                  </a:lnTo>
                  <a:lnTo>
                    <a:pt x="400" y="8226"/>
                  </a:lnTo>
                  <a:lnTo>
                    <a:pt x="240" y="7587"/>
                  </a:lnTo>
                  <a:lnTo>
                    <a:pt x="107" y="6975"/>
                  </a:lnTo>
                  <a:lnTo>
                    <a:pt x="27" y="6336"/>
                  </a:lnTo>
                  <a:lnTo>
                    <a:pt x="1" y="5751"/>
                  </a:lnTo>
                  <a:lnTo>
                    <a:pt x="27" y="1"/>
                  </a:lnTo>
                  <a:lnTo>
                    <a:pt x="13923" y="8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>
              <a:extLst>
                <a:ext uri="{FF2B5EF4-FFF2-40B4-BE49-F238E27FC236}">
                  <a16:creationId xmlns:a16="http://schemas.microsoft.com/office/drawing/2014/main" id="{DEF19F1F-18E7-99A4-9B40-3B52DF4B98AA}"/>
                </a:ext>
              </a:extLst>
            </p:cNvPr>
            <p:cNvSpPr/>
            <p:nvPr/>
          </p:nvSpPr>
          <p:spPr>
            <a:xfrm>
              <a:off x="7082418" y="3858821"/>
              <a:ext cx="333274" cy="227834"/>
            </a:xfrm>
            <a:custGeom>
              <a:avLst/>
              <a:gdLst/>
              <a:ahLst/>
              <a:cxnLst/>
              <a:rect l="l" t="t" r="r" b="b"/>
              <a:pathLst>
                <a:path w="18342" h="12539" fill="none" extrusionOk="0">
                  <a:moveTo>
                    <a:pt x="17942" y="12432"/>
                  </a:moveTo>
                  <a:lnTo>
                    <a:pt x="17942" y="12432"/>
                  </a:lnTo>
                  <a:lnTo>
                    <a:pt x="18022" y="12379"/>
                  </a:lnTo>
                  <a:lnTo>
                    <a:pt x="18102" y="12299"/>
                  </a:lnTo>
                  <a:lnTo>
                    <a:pt x="18155" y="12219"/>
                  </a:lnTo>
                  <a:lnTo>
                    <a:pt x="18235" y="12112"/>
                  </a:lnTo>
                  <a:lnTo>
                    <a:pt x="18315" y="11846"/>
                  </a:lnTo>
                  <a:lnTo>
                    <a:pt x="18342" y="11553"/>
                  </a:lnTo>
                  <a:lnTo>
                    <a:pt x="18342" y="11553"/>
                  </a:lnTo>
                  <a:lnTo>
                    <a:pt x="18315" y="11207"/>
                  </a:lnTo>
                  <a:lnTo>
                    <a:pt x="18235" y="10888"/>
                  </a:lnTo>
                  <a:lnTo>
                    <a:pt x="18102" y="10542"/>
                  </a:lnTo>
                  <a:lnTo>
                    <a:pt x="17942" y="10196"/>
                  </a:lnTo>
                  <a:lnTo>
                    <a:pt x="17729" y="9876"/>
                  </a:lnTo>
                  <a:lnTo>
                    <a:pt x="17490" y="9610"/>
                  </a:lnTo>
                  <a:lnTo>
                    <a:pt x="17250" y="9371"/>
                  </a:lnTo>
                  <a:lnTo>
                    <a:pt x="16958" y="9184"/>
                  </a:lnTo>
                  <a:lnTo>
                    <a:pt x="1385" y="187"/>
                  </a:lnTo>
                  <a:lnTo>
                    <a:pt x="1385" y="187"/>
                  </a:lnTo>
                  <a:lnTo>
                    <a:pt x="1092" y="54"/>
                  </a:lnTo>
                  <a:lnTo>
                    <a:pt x="959" y="1"/>
                  </a:lnTo>
                  <a:lnTo>
                    <a:pt x="853" y="1"/>
                  </a:lnTo>
                  <a:lnTo>
                    <a:pt x="720" y="1"/>
                  </a:lnTo>
                  <a:lnTo>
                    <a:pt x="613" y="1"/>
                  </a:lnTo>
                  <a:lnTo>
                    <a:pt x="507" y="27"/>
                  </a:lnTo>
                  <a:lnTo>
                    <a:pt x="400" y="80"/>
                  </a:lnTo>
                  <a:lnTo>
                    <a:pt x="400" y="80"/>
                  </a:lnTo>
                  <a:lnTo>
                    <a:pt x="320" y="134"/>
                  </a:lnTo>
                  <a:lnTo>
                    <a:pt x="240" y="213"/>
                  </a:lnTo>
                  <a:lnTo>
                    <a:pt x="161" y="320"/>
                  </a:lnTo>
                  <a:lnTo>
                    <a:pt x="107" y="426"/>
                  </a:lnTo>
                  <a:lnTo>
                    <a:pt x="27" y="666"/>
                  </a:lnTo>
                  <a:lnTo>
                    <a:pt x="1" y="959"/>
                  </a:lnTo>
                  <a:lnTo>
                    <a:pt x="1" y="959"/>
                  </a:lnTo>
                  <a:lnTo>
                    <a:pt x="27" y="1305"/>
                  </a:lnTo>
                  <a:lnTo>
                    <a:pt x="107" y="1651"/>
                  </a:lnTo>
                  <a:lnTo>
                    <a:pt x="240" y="1970"/>
                  </a:lnTo>
                  <a:lnTo>
                    <a:pt x="400" y="2316"/>
                  </a:lnTo>
                  <a:lnTo>
                    <a:pt x="613" y="2636"/>
                  </a:lnTo>
                  <a:lnTo>
                    <a:pt x="826" y="2902"/>
                  </a:lnTo>
                  <a:lnTo>
                    <a:pt x="1092" y="3142"/>
                  </a:lnTo>
                  <a:lnTo>
                    <a:pt x="1358" y="3328"/>
                  </a:lnTo>
                  <a:lnTo>
                    <a:pt x="16958" y="12325"/>
                  </a:lnTo>
                  <a:lnTo>
                    <a:pt x="16958" y="12325"/>
                  </a:lnTo>
                  <a:lnTo>
                    <a:pt x="17224" y="12459"/>
                  </a:lnTo>
                  <a:lnTo>
                    <a:pt x="17357" y="12512"/>
                  </a:lnTo>
                  <a:lnTo>
                    <a:pt x="17490" y="12512"/>
                  </a:lnTo>
                  <a:lnTo>
                    <a:pt x="17623" y="12538"/>
                  </a:lnTo>
                  <a:lnTo>
                    <a:pt x="17729" y="12512"/>
                  </a:lnTo>
                  <a:lnTo>
                    <a:pt x="17836" y="12485"/>
                  </a:lnTo>
                  <a:lnTo>
                    <a:pt x="17942" y="124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>
              <a:extLst>
                <a:ext uri="{FF2B5EF4-FFF2-40B4-BE49-F238E27FC236}">
                  <a16:creationId xmlns:a16="http://schemas.microsoft.com/office/drawing/2014/main" id="{50FAAFEA-2E78-7472-380E-F4D5EE6EEF3C}"/>
                </a:ext>
              </a:extLst>
            </p:cNvPr>
            <p:cNvSpPr/>
            <p:nvPr/>
          </p:nvSpPr>
          <p:spPr>
            <a:xfrm>
              <a:off x="7754254" y="4145634"/>
              <a:ext cx="53220" cy="134967"/>
            </a:xfrm>
            <a:custGeom>
              <a:avLst/>
              <a:gdLst/>
              <a:ahLst/>
              <a:cxnLst/>
              <a:rect l="l" t="t" r="r" b="b"/>
              <a:pathLst>
                <a:path w="2929" h="7428" extrusionOk="0">
                  <a:moveTo>
                    <a:pt x="2929" y="1"/>
                  </a:moveTo>
                  <a:lnTo>
                    <a:pt x="27" y="1705"/>
                  </a:lnTo>
                  <a:lnTo>
                    <a:pt x="0" y="7428"/>
                  </a:lnTo>
                  <a:lnTo>
                    <a:pt x="2929" y="5751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>
              <a:extLst>
                <a:ext uri="{FF2B5EF4-FFF2-40B4-BE49-F238E27FC236}">
                  <a16:creationId xmlns:a16="http://schemas.microsoft.com/office/drawing/2014/main" id="{33E18222-6EC8-B2EC-1A82-FB6E3CAB5572}"/>
                </a:ext>
              </a:extLst>
            </p:cNvPr>
            <p:cNvSpPr/>
            <p:nvPr/>
          </p:nvSpPr>
          <p:spPr>
            <a:xfrm>
              <a:off x="6996328" y="3305490"/>
              <a:ext cx="760851" cy="871124"/>
            </a:xfrm>
            <a:custGeom>
              <a:avLst/>
              <a:gdLst/>
              <a:ahLst/>
              <a:cxnLst/>
              <a:rect l="l" t="t" r="r" b="b"/>
              <a:pathLst>
                <a:path w="41874" h="47943" extrusionOk="0">
                  <a:moveTo>
                    <a:pt x="41873" y="1"/>
                  </a:moveTo>
                  <a:lnTo>
                    <a:pt x="1" y="23852"/>
                  </a:lnTo>
                  <a:lnTo>
                    <a:pt x="41740" y="47943"/>
                  </a:lnTo>
                  <a:lnTo>
                    <a:pt x="41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5">
              <a:extLst>
                <a:ext uri="{FF2B5EF4-FFF2-40B4-BE49-F238E27FC236}">
                  <a16:creationId xmlns:a16="http://schemas.microsoft.com/office/drawing/2014/main" id="{7DF7000A-FBC9-1C38-5DBB-4B0AFD63AD16}"/>
                </a:ext>
              </a:extLst>
            </p:cNvPr>
            <p:cNvSpPr/>
            <p:nvPr/>
          </p:nvSpPr>
          <p:spPr>
            <a:xfrm>
              <a:off x="6996328" y="3274528"/>
              <a:ext cx="813562" cy="464353"/>
            </a:xfrm>
            <a:custGeom>
              <a:avLst/>
              <a:gdLst/>
              <a:ahLst/>
              <a:cxnLst/>
              <a:rect l="l" t="t" r="r" b="b"/>
              <a:pathLst>
                <a:path w="44775" h="25556" extrusionOk="0">
                  <a:moveTo>
                    <a:pt x="44775" y="1"/>
                  </a:moveTo>
                  <a:lnTo>
                    <a:pt x="2929" y="23852"/>
                  </a:lnTo>
                  <a:lnTo>
                    <a:pt x="1" y="25556"/>
                  </a:lnTo>
                  <a:lnTo>
                    <a:pt x="1" y="25556"/>
                  </a:lnTo>
                  <a:lnTo>
                    <a:pt x="41873" y="1705"/>
                  </a:lnTo>
                  <a:lnTo>
                    <a:pt x="44775" y="1"/>
                  </a:lnTo>
                  <a:close/>
                </a:path>
              </a:pathLst>
            </a:custGeom>
            <a:solidFill>
              <a:srgbClr val="1016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5">
              <a:extLst>
                <a:ext uri="{FF2B5EF4-FFF2-40B4-BE49-F238E27FC236}">
                  <a16:creationId xmlns:a16="http://schemas.microsoft.com/office/drawing/2014/main" id="{3DE823FA-A6E8-2FED-8247-DAFF68BA4AF5}"/>
                </a:ext>
              </a:extLst>
            </p:cNvPr>
            <p:cNvSpPr/>
            <p:nvPr/>
          </p:nvSpPr>
          <p:spPr>
            <a:xfrm>
              <a:off x="7754744" y="3274528"/>
              <a:ext cx="55146" cy="902086"/>
            </a:xfrm>
            <a:custGeom>
              <a:avLst/>
              <a:gdLst/>
              <a:ahLst/>
              <a:cxnLst/>
              <a:rect l="l" t="t" r="r" b="b"/>
              <a:pathLst>
                <a:path w="3035" h="49647" extrusionOk="0">
                  <a:moveTo>
                    <a:pt x="3035" y="1"/>
                  </a:moveTo>
                  <a:lnTo>
                    <a:pt x="133" y="1705"/>
                  </a:lnTo>
                  <a:lnTo>
                    <a:pt x="0" y="49647"/>
                  </a:lnTo>
                  <a:lnTo>
                    <a:pt x="2902" y="47943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5">
              <a:extLst>
                <a:ext uri="{FF2B5EF4-FFF2-40B4-BE49-F238E27FC236}">
                  <a16:creationId xmlns:a16="http://schemas.microsoft.com/office/drawing/2014/main" id="{9994A891-0782-0138-18B4-60BC6632E9CC}"/>
                </a:ext>
              </a:extLst>
            </p:cNvPr>
            <p:cNvSpPr/>
            <p:nvPr/>
          </p:nvSpPr>
          <p:spPr>
            <a:xfrm>
              <a:off x="6746745" y="2119025"/>
              <a:ext cx="881281" cy="503055"/>
            </a:xfrm>
            <a:custGeom>
              <a:avLst/>
              <a:gdLst/>
              <a:ahLst/>
              <a:cxnLst/>
              <a:rect l="l" t="t" r="r" b="b"/>
              <a:pathLst>
                <a:path w="48502" h="27686" extrusionOk="0">
                  <a:moveTo>
                    <a:pt x="48502" y="1"/>
                  </a:moveTo>
                  <a:lnTo>
                    <a:pt x="2902" y="26008"/>
                  </a:lnTo>
                  <a:lnTo>
                    <a:pt x="1" y="27685"/>
                  </a:lnTo>
                  <a:lnTo>
                    <a:pt x="45600" y="1704"/>
                  </a:lnTo>
                  <a:lnTo>
                    <a:pt x="48502" y="1"/>
                  </a:lnTo>
                  <a:close/>
                </a:path>
              </a:pathLst>
            </a:custGeom>
            <a:solidFill>
              <a:srgbClr val="1B2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5">
              <a:extLst>
                <a:ext uri="{FF2B5EF4-FFF2-40B4-BE49-F238E27FC236}">
                  <a16:creationId xmlns:a16="http://schemas.microsoft.com/office/drawing/2014/main" id="{0A14C422-38BB-6610-4D5B-7F4C6CA60CAD}"/>
                </a:ext>
              </a:extLst>
            </p:cNvPr>
            <p:cNvSpPr/>
            <p:nvPr/>
          </p:nvSpPr>
          <p:spPr>
            <a:xfrm>
              <a:off x="6746745" y="1673079"/>
              <a:ext cx="828570" cy="949001"/>
            </a:xfrm>
            <a:custGeom>
              <a:avLst/>
              <a:gdLst/>
              <a:ahLst/>
              <a:cxnLst/>
              <a:rect l="l" t="t" r="r" b="b"/>
              <a:pathLst>
                <a:path w="45601" h="52229" extrusionOk="0">
                  <a:moveTo>
                    <a:pt x="134" y="0"/>
                  </a:moveTo>
                  <a:lnTo>
                    <a:pt x="1" y="52228"/>
                  </a:lnTo>
                  <a:lnTo>
                    <a:pt x="45600" y="2624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5">
              <a:extLst>
                <a:ext uri="{FF2B5EF4-FFF2-40B4-BE49-F238E27FC236}">
                  <a16:creationId xmlns:a16="http://schemas.microsoft.com/office/drawing/2014/main" id="{634827FA-243C-4E5D-CA85-4564BD352EB4}"/>
                </a:ext>
              </a:extLst>
            </p:cNvPr>
            <p:cNvSpPr/>
            <p:nvPr/>
          </p:nvSpPr>
          <p:spPr>
            <a:xfrm>
              <a:off x="6749162" y="1642117"/>
              <a:ext cx="878865" cy="507888"/>
            </a:xfrm>
            <a:custGeom>
              <a:avLst/>
              <a:gdLst/>
              <a:ahLst/>
              <a:cxnLst/>
              <a:rect l="l" t="t" r="r" b="b"/>
              <a:pathLst>
                <a:path w="48369" h="27952" extrusionOk="0">
                  <a:moveTo>
                    <a:pt x="2929" y="1"/>
                  </a:moveTo>
                  <a:lnTo>
                    <a:pt x="1" y="1704"/>
                  </a:lnTo>
                  <a:lnTo>
                    <a:pt x="45467" y="27951"/>
                  </a:lnTo>
                  <a:lnTo>
                    <a:pt x="48369" y="26248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rgbClr val="1016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5">
              <a:extLst>
                <a:ext uri="{FF2B5EF4-FFF2-40B4-BE49-F238E27FC236}">
                  <a16:creationId xmlns:a16="http://schemas.microsoft.com/office/drawing/2014/main" id="{0D8E13CC-9051-A65F-BB18-00453AFF8C89}"/>
                </a:ext>
              </a:extLst>
            </p:cNvPr>
            <p:cNvSpPr/>
            <p:nvPr/>
          </p:nvSpPr>
          <p:spPr>
            <a:xfrm>
              <a:off x="6743856" y="2149987"/>
              <a:ext cx="1016212" cy="1588894"/>
            </a:xfrm>
            <a:custGeom>
              <a:avLst/>
              <a:gdLst/>
              <a:ahLst/>
              <a:cxnLst/>
              <a:rect l="l" t="t" r="r" b="b"/>
              <a:pathLst>
                <a:path w="55928" h="87446" extrusionOk="0">
                  <a:moveTo>
                    <a:pt x="45759" y="0"/>
                  </a:moveTo>
                  <a:lnTo>
                    <a:pt x="160" y="25981"/>
                  </a:lnTo>
                  <a:lnTo>
                    <a:pt x="0" y="79407"/>
                  </a:lnTo>
                  <a:lnTo>
                    <a:pt x="13896" y="87446"/>
                  </a:lnTo>
                  <a:lnTo>
                    <a:pt x="55768" y="63595"/>
                  </a:lnTo>
                  <a:lnTo>
                    <a:pt x="55928" y="5857"/>
                  </a:lnTo>
                  <a:lnTo>
                    <a:pt x="45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5">
              <a:extLst>
                <a:ext uri="{FF2B5EF4-FFF2-40B4-BE49-F238E27FC236}">
                  <a16:creationId xmlns:a16="http://schemas.microsoft.com/office/drawing/2014/main" id="{559B9B5D-5481-3118-B035-9F28BBBD00BF}"/>
                </a:ext>
              </a:extLst>
            </p:cNvPr>
            <p:cNvSpPr/>
            <p:nvPr/>
          </p:nvSpPr>
          <p:spPr>
            <a:xfrm>
              <a:off x="7757161" y="2225919"/>
              <a:ext cx="55637" cy="1079589"/>
            </a:xfrm>
            <a:custGeom>
              <a:avLst/>
              <a:gdLst/>
              <a:ahLst/>
              <a:cxnLst/>
              <a:rect l="l" t="t" r="r" b="b"/>
              <a:pathLst>
                <a:path w="3062" h="59416" extrusionOk="0">
                  <a:moveTo>
                    <a:pt x="3061" y="1"/>
                  </a:moveTo>
                  <a:lnTo>
                    <a:pt x="160" y="1678"/>
                  </a:lnTo>
                  <a:lnTo>
                    <a:pt x="0" y="59416"/>
                  </a:lnTo>
                  <a:lnTo>
                    <a:pt x="2902" y="57712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5">
              <a:extLst>
                <a:ext uri="{FF2B5EF4-FFF2-40B4-BE49-F238E27FC236}">
                  <a16:creationId xmlns:a16="http://schemas.microsoft.com/office/drawing/2014/main" id="{2C724891-BB8B-B2F8-4C42-19226DDBC092}"/>
                </a:ext>
              </a:extLst>
            </p:cNvPr>
            <p:cNvSpPr/>
            <p:nvPr/>
          </p:nvSpPr>
          <p:spPr>
            <a:xfrm>
              <a:off x="7575297" y="2119025"/>
              <a:ext cx="237500" cy="137383"/>
            </a:xfrm>
            <a:custGeom>
              <a:avLst/>
              <a:gdLst/>
              <a:ahLst/>
              <a:cxnLst/>
              <a:rect l="l" t="t" r="r" b="b"/>
              <a:pathLst>
                <a:path w="13071" h="7561" extrusionOk="0">
                  <a:moveTo>
                    <a:pt x="2902" y="1"/>
                  </a:moveTo>
                  <a:lnTo>
                    <a:pt x="0" y="1704"/>
                  </a:lnTo>
                  <a:lnTo>
                    <a:pt x="10169" y="7561"/>
                  </a:lnTo>
                  <a:lnTo>
                    <a:pt x="13070" y="588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1B2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5">
              <a:extLst>
                <a:ext uri="{FF2B5EF4-FFF2-40B4-BE49-F238E27FC236}">
                  <a16:creationId xmlns:a16="http://schemas.microsoft.com/office/drawing/2014/main" id="{694F9622-E13E-A33B-BC14-A602DE7058D0}"/>
                </a:ext>
              </a:extLst>
            </p:cNvPr>
            <p:cNvSpPr/>
            <p:nvPr/>
          </p:nvSpPr>
          <p:spPr>
            <a:xfrm>
              <a:off x="6776253" y="1523612"/>
              <a:ext cx="118032" cy="43063"/>
            </a:xfrm>
            <a:custGeom>
              <a:avLst/>
              <a:gdLst/>
              <a:ahLst/>
              <a:cxnLst/>
              <a:rect l="l" t="t" r="r" b="b"/>
              <a:pathLst>
                <a:path w="6496" h="2370" extrusionOk="0">
                  <a:moveTo>
                    <a:pt x="4073" y="1"/>
                  </a:moveTo>
                  <a:lnTo>
                    <a:pt x="3648" y="54"/>
                  </a:lnTo>
                  <a:lnTo>
                    <a:pt x="3461" y="107"/>
                  </a:lnTo>
                  <a:lnTo>
                    <a:pt x="3275" y="160"/>
                  </a:lnTo>
                  <a:lnTo>
                    <a:pt x="3089" y="240"/>
                  </a:lnTo>
                  <a:lnTo>
                    <a:pt x="2902" y="347"/>
                  </a:lnTo>
                  <a:lnTo>
                    <a:pt x="1" y="2024"/>
                  </a:lnTo>
                  <a:lnTo>
                    <a:pt x="1" y="2024"/>
                  </a:lnTo>
                  <a:lnTo>
                    <a:pt x="160" y="1944"/>
                  </a:lnTo>
                  <a:lnTo>
                    <a:pt x="347" y="1864"/>
                  </a:lnTo>
                  <a:lnTo>
                    <a:pt x="560" y="1784"/>
                  </a:lnTo>
                  <a:lnTo>
                    <a:pt x="746" y="1731"/>
                  </a:lnTo>
                  <a:lnTo>
                    <a:pt x="1172" y="1678"/>
                  </a:lnTo>
                  <a:lnTo>
                    <a:pt x="1598" y="1704"/>
                  </a:lnTo>
                  <a:lnTo>
                    <a:pt x="2077" y="1784"/>
                  </a:lnTo>
                  <a:lnTo>
                    <a:pt x="2556" y="1917"/>
                  </a:lnTo>
                  <a:lnTo>
                    <a:pt x="3062" y="2104"/>
                  </a:lnTo>
                  <a:lnTo>
                    <a:pt x="3594" y="2370"/>
                  </a:lnTo>
                  <a:lnTo>
                    <a:pt x="6496" y="693"/>
                  </a:lnTo>
                  <a:lnTo>
                    <a:pt x="5963" y="427"/>
                  </a:lnTo>
                  <a:lnTo>
                    <a:pt x="5484" y="214"/>
                  </a:lnTo>
                  <a:lnTo>
                    <a:pt x="4979" y="81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5">
              <a:extLst>
                <a:ext uri="{FF2B5EF4-FFF2-40B4-BE49-F238E27FC236}">
                  <a16:creationId xmlns:a16="http://schemas.microsoft.com/office/drawing/2014/main" id="{F005B224-0195-57F9-1DEC-78CB36E7C300}"/>
                </a:ext>
              </a:extLst>
            </p:cNvPr>
            <p:cNvSpPr/>
            <p:nvPr/>
          </p:nvSpPr>
          <p:spPr>
            <a:xfrm>
              <a:off x="7070335" y="1751428"/>
              <a:ext cx="63377" cy="55164"/>
            </a:xfrm>
            <a:custGeom>
              <a:avLst/>
              <a:gdLst/>
              <a:ahLst/>
              <a:cxnLst/>
              <a:rect l="l" t="t" r="r" b="b"/>
              <a:pathLst>
                <a:path w="3488" h="3036" extrusionOk="0">
                  <a:moveTo>
                    <a:pt x="3062" y="1"/>
                  </a:moveTo>
                  <a:lnTo>
                    <a:pt x="160" y="1678"/>
                  </a:lnTo>
                  <a:lnTo>
                    <a:pt x="107" y="1758"/>
                  </a:lnTo>
                  <a:lnTo>
                    <a:pt x="54" y="1837"/>
                  </a:lnTo>
                  <a:lnTo>
                    <a:pt x="0" y="1944"/>
                  </a:lnTo>
                  <a:lnTo>
                    <a:pt x="0" y="2050"/>
                  </a:lnTo>
                  <a:lnTo>
                    <a:pt x="0" y="2183"/>
                  </a:lnTo>
                  <a:lnTo>
                    <a:pt x="54" y="2343"/>
                  </a:lnTo>
                  <a:lnTo>
                    <a:pt x="80" y="2476"/>
                  </a:lnTo>
                  <a:lnTo>
                    <a:pt x="160" y="2609"/>
                  </a:lnTo>
                  <a:lnTo>
                    <a:pt x="240" y="2742"/>
                  </a:lnTo>
                  <a:lnTo>
                    <a:pt x="346" y="2876"/>
                  </a:lnTo>
                  <a:lnTo>
                    <a:pt x="453" y="2955"/>
                  </a:lnTo>
                  <a:lnTo>
                    <a:pt x="559" y="3035"/>
                  </a:lnTo>
                  <a:lnTo>
                    <a:pt x="3488" y="1358"/>
                  </a:lnTo>
                  <a:lnTo>
                    <a:pt x="3354" y="1278"/>
                  </a:lnTo>
                  <a:lnTo>
                    <a:pt x="3248" y="1172"/>
                  </a:lnTo>
                  <a:lnTo>
                    <a:pt x="3168" y="1065"/>
                  </a:lnTo>
                  <a:lnTo>
                    <a:pt x="3062" y="932"/>
                  </a:lnTo>
                  <a:lnTo>
                    <a:pt x="3008" y="799"/>
                  </a:lnTo>
                  <a:lnTo>
                    <a:pt x="2955" y="639"/>
                  </a:lnTo>
                  <a:lnTo>
                    <a:pt x="2929" y="506"/>
                  </a:lnTo>
                  <a:lnTo>
                    <a:pt x="2902" y="373"/>
                  </a:lnTo>
                  <a:lnTo>
                    <a:pt x="2929" y="240"/>
                  </a:lnTo>
                  <a:lnTo>
                    <a:pt x="2955" y="134"/>
                  </a:lnTo>
                  <a:lnTo>
                    <a:pt x="3008" y="54"/>
                  </a:lnTo>
                  <a:lnTo>
                    <a:pt x="3062" y="1"/>
                  </a:lnTo>
                  <a:close/>
                </a:path>
              </a:pathLst>
            </a:custGeom>
            <a:solidFill>
              <a:srgbClr val="433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5">
              <a:extLst>
                <a:ext uri="{FF2B5EF4-FFF2-40B4-BE49-F238E27FC236}">
                  <a16:creationId xmlns:a16="http://schemas.microsoft.com/office/drawing/2014/main" id="{C5D94F08-C261-294B-0FDD-B30221337509}"/>
                </a:ext>
              </a:extLst>
            </p:cNvPr>
            <p:cNvSpPr/>
            <p:nvPr/>
          </p:nvSpPr>
          <p:spPr>
            <a:xfrm>
              <a:off x="7073242" y="1750955"/>
              <a:ext cx="60470" cy="31925"/>
            </a:xfrm>
            <a:custGeom>
              <a:avLst/>
              <a:gdLst/>
              <a:ahLst/>
              <a:cxnLst/>
              <a:rect l="l" t="t" r="r" b="b"/>
              <a:pathLst>
                <a:path w="3328" h="1757" extrusionOk="0">
                  <a:moveTo>
                    <a:pt x="3008" y="0"/>
                  </a:moveTo>
                  <a:lnTo>
                    <a:pt x="2928" y="27"/>
                  </a:lnTo>
                  <a:lnTo>
                    <a:pt x="0" y="1704"/>
                  </a:lnTo>
                  <a:lnTo>
                    <a:pt x="80" y="1677"/>
                  </a:lnTo>
                  <a:lnTo>
                    <a:pt x="186" y="1677"/>
                  </a:lnTo>
                  <a:lnTo>
                    <a:pt x="293" y="1704"/>
                  </a:lnTo>
                  <a:lnTo>
                    <a:pt x="399" y="1757"/>
                  </a:lnTo>
                  <a:lnTo>
                    <a:pt x="3328" y="53"/>
                  </a:lnTo>
                  <a:lnTo>
                    <a:pt x="3194" y="0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5">
              <a:extLst>
                <a:ext uri="{FF2B5EF4-FFF2-40B4-BE49-F238E27FC236}">
                  <a16:creationId xmlns:a16="http://schemas.microsoft.com/office/drawing/2014/main" id="{6ABEFF03-751F-62AD-217F-075299A25F89}"/>
                </a:ext>
              </a:extLst>
            </p:cNvPr>
            <p:cNvSpPr/>
            <p:nvPr/>
          </p:nvSpPr>
          <p:spPr>
            <a:xfrm>
              <a:off x="7474690" y="2003427"/>
              <a:ext cx="60470" cy="32415"/>
            </a:xfrm>
            <a:custGeom>
              <a:avLst/>
              <a:gdLst/>
              <a:ahLst/>
              <a:cxnLst/>
              <a:rect l="l" t="t" r="r" b="b"/>
              <a:pathLst>
                <a:path w="3328" h="1784" extrusionOk="0">
                  <a:moveTo>
                    <a:pt x="2928" y="0"/>
                  </a:moveTo>
                  <a:lnTo>
                    <a:pt x="0" y="1704"/>
                  </a:lnTo>
                  <a:lnTo>
                    <a:pt x="133" y="1757"/>
                  </a:lnTo>
                  <a:lnTo>
                    <a:pt x="240" y="1784"/>
                  </a:lnTo>
                  <a:lnTo>
                    <a:pt x="320" y="1784"/>
                  </a:lnTo>
                  <a:lnTo>
                    <a:pt x="426" y="1757"/>
                  </a:lnTo>
                  <a:lnTo>
                    <a:pt x="3328" y="54"/>
                  </a:lnTo>
                  <a:lnTo>
                    <a:pt x="3248" y="80"/>
                  </a:lnTo>
                  <a:lnTo>
                    <a:pt x="3141" y="80"/>
                  </a:lnTo>
                  <a:lnTo>
                    <a:pt x="3035" y="54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rgbClr val="433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5">
              <a:extLst>
                <a:ext uri="{FF2B5EF4-FFF2-40B4-BE49-F238E27FC236}">
                  <a16:creationId xmlns:a16="http://schemas.microsoft.com/office/drawing/2014/main" id="{B3180414-22BF-B584-5A0D-7D088BAA505F}"/>
                </a:ext>
              </a:extLst>
            </p:cNvPr>
            <p:cNvSpPr/>
            <p:nvPr/>
          </p:nvSpPr>
          <p:spPr>
            <a:xfrm>
              <a:off x="7475162" y="1979734"/>
              <a:ext cx="62905" cy="48859"/>
            </a:xfrm>
            <a:custGeom>
              <a:avLst/>
              <a:gdLst/>
              <a:ahLst/>
              <a:cxnLst/>
              <a:rect l="l" t="t" r="r" b="b"/>
              <a:pathLst>
                <a:path w="3462" h="2689" extrusionOk="0">
                  <a:moveTo>
                    <a:pt x="2902" y="0"/>
                  </a:moveTo>
                  <a:lnTo>
                    <a:pt x="1" y="1704"/>
                  </a:lnTo>
                  <a:lnTo>
                    <a:pt x="107" y="1784"/>
                  </a:lnTo>
                  <a:lnTo>
                    <a:pt x="214" y="1863"/>
                  </a:lnTo>
                  <a:lnTo>
                    <a:pt x="320" y="1997"/>
                  </a:lnTo>
                  <a:lnTo>
                    <a:pt x="400" y="2130"/>
                  </a:lnTo>
                  <a:lnTo>
                    <a:pt x="453" y="2263"/>
                  </a:lnTo>
                  <a:lnTo>
                    <a:pt x="507" y="2396"/>
                  </a:lnTo>
                  <a:lnTo>
                    <a:pt x="560" y="2556"/>
                  </a:lnTo>
                  <a:lnTo>
                    <a:pt x="560" y="2689"/>
                  </a:lnTo>
                  <a:lnTo>
                    <a:pt x="3461" y="985"/>
                  </a:lnTo>
                  <a:lnTo>
                    <a:pt x="3461" y="852"/>
                  </a:lnTo>
                  <a:lnTo>
                    <a:pt x="3435" y="719"/>
                  </a:lnTo>
                  <a:lnTo>
                    <a:pt x="3382" y="559"/>
                  </a:lnTo>
                  <a:lnTo>
                    <a:pt x="3302" y="426"/>
                  </a:lnTo>
                  <a:lnTo>
                    <a:pt x="3222" y="293"/>
                  </a:lnTo>
                  <a:lnTo>
                    <a:pt x="3115" y="186"/>
                  </a:lnTo>
                  <a:lnTo>
                    <a:pt x="3009" y="80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5">
              <a:extLst>
                <a:ext uri="{FF2B5EF4-FFF2-40B4-BE49-F238E27FC236}">
                  <a16:creationId xmlns:a16="http://schemas.microsoft.com/office/drawing/2014/main" id="{C74EAA04-8856-20FD-DAA7-C2952A368B90}"/>
                </a:ext>
              </a:extLst>
            </p:cNvPr>
            <p:cNvSpPr/>
            <p:nvPr/>
          </p:nvSpPr>
          <p:spPr>
            <a:xfrm>
              <a:off x="7070335" y="1781426"/>
              <a:ext cx="415003" cy="254416"/>
            </a:xfrm>
            <a:custGeom>
              <a:avLst/>
              <a:gdLst/>
              <a:ahLst/>
              <a:cxnLst/>
              <a:rect l="l" t="t" r="r" b="b"/>
              <a:pathLst>
                <a:path w="22840" h="14002" extrusionOk="0">
                  <a:moveTo>
                    <a:pt x="240" y="0"/>
                  </a:moveTo>
                  <a:lnTo>
                    <a:pt x="160" y="27"/>
                  </a:lnTo>
                  <a:lnTo>
                    <a:pt x="107" y="107"/>
                  </a:lnTo>
                  <a:lnTo>
                    <a:pt x="54" y="186"/>
                  </a:lnTo>
                  <a:lnTo>
                    <a:pt x="0" y="293"/>
                  </a:lnTo>
                  <a:lnTo>
                    <a:pt x="0" y="399"/>
                  </a:lnTo>
                  <a:lnTo>
                    <a:pt x="0" y="532"/>
                  </a:lnTo>
                  <a:lnTo>
                    <a:pt x="54" y="692"/>
                  </a:lnTo>
                  <a:lnTo>
                    <a:pt x="107" y="825"/>
                  </a:lnTo>
                  <a:lnTo>
                    <a:pt x="160" y="958"/>
                  </a:lnTo>
                  <a:lnTo>
                    <a:pt x="240" y="1091"/>
                  </a:lnTo>
                  <a:lnTo>
                    <a:pt x="346" y="1225"/>
                  </a:lnTo>
                  <a:lnTo>
                    <a:pt x="453" y="1304"/>
                  </a:lnTo>
                  <a:lnTo>
                    <a:pt x="559" y="1384"/>
                  </a:lnTo>
                  <a:lnTo>
                    <a:pt x="22254" y="13922"/>
                  </a:lnTo>
                  <a:lnTo>
                    <a:pt x="22387" y="13975"/>
                  </a:lnTo>
                  <a:lnTo>
                    <a:pt x="22494" y="14002"/>
                  </a:lnTo>
                  <a:lnTo>
                    <a:pt x="22574" y="14002"/>
                  </a:lnTo>
                  <a:lnTo>
                    <a:pt x="22680" y="13975"/>
                  </a:lnTo>
                  <a:lnTo>
                    <a:pt x="22733" y="13896"/>
                  </a:lnTo>
                  <a:lnTo>
                    <a:pt x="22787" y="13816"/>
                  </a:lnTo>
                  <a:lnTo>
                    <a:pt x="22840" y="13709"/>
                  </a:lnTo>
                  <a:lnTo>
                    <a:pt x="22840" y="13603"/>
                  </a:lnTo>
                  <a:lnTo>
                    <a:pt x="22840" y="13470"/>
                  </a:lnTo>
                  <a:lnTo>
                    <a:pt x="22787" y="13310"/>
                  </a:lnTo>
                  <a:lnTo>
                    <a:pt x="22733" y="13177"/>
                  </a:lnTo>
                  <a:lnTo>
                    <a:pt x="22680" y="13044"/>
                  </a:lnTo>
                  <a:lnTo>
                    <a:pt x="22600" y="12911"/>
                  </a:lnTo>
                  <a:lnTo>
                    <a:pt x="22494" y="12777"/>
                  </a:lnTo>
                  <a:lnTo>
                    <a:pt x="22387" y="12698"/>
                  </a:lnTo>
                  <a:lnTo>
                    <a:pt x="22281" y="12618"/>
                  </a:lnTo>
                  <a:lnTo>
                    <a:pt x="559" y="80"/>
                  </a:lnTo>
                  <a:lnTo>
                    <a:pt x="453" y="27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5">
              <a:extLst>
                <a:ext uri="{FF2B5EF4-FFF2-40B4-BE49-F238E27FC236}">
                  <a16:creationId xmlns:a16="http://schemas.microsoft.com/office/drawing/2014/main" id="{B420603F-D133-A589-8E13-2935588738BA}"/>
                </a:ext>
              </a:extLst>
            </p:cNvPr>
            <p:cNvSpPr/>
            <p:nvPr/>
          </p:nvSpPr>
          <p:spPr>
            <a:xfrm>
              <a:off x="7080492" y="1776103"/>
              <a:ext cx="447418" cy="258305"/>
            </a:xfrm>
            <a:custGeom>
              <a:avLst/>
              <a:gdLst/>
              <a:ahLst/>
              <a:cxnLst/>
              <a:rect l="l" t="t" r="r" b="b"/>
              <a:pathLst>
                <a:path w="24624" h="14216" extrusionOk="0">
                  <a:moveTo>
                    <a:pt x="2929" y="0"/>
                  </a:moveTo>
                  <a:lnTo>
                    <a:pt x="0" y="1677"/>
                  </a:lnTo>
                  <a:lnTo>
                    <a:pt x="21695" y="14215"/>
                  </a:lnTo>
                  <a:lnTo>
                    <a:pt x="24623" y="12511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5">
              <a:extLst>
                <a:ext uri="{FF2B5EF4-FFF2-40B4-BE49-F238E27FC236}">
                  <a16:creationId xmlns:a16="http://schemas.microsoft.com/office/drawing/2014/main" id="{4DD1F935-C9B7-66D7-7D68-D848E551A21F}"/>
                </a:ext>
              </a:extLst>
            </p:cNvPr>
            <p:cNvSpPr/>
            <p:nvPr/>
          </p:nvSpPr>
          <p:spPr>
            <a:xfrm>
              <a:off x="7482430" y="2004390"/>
              <a:ext cx="52729" cy="30980"/>
            </a:xfrm>
            <a:custGeom>
              <a:avLst/>
              <a:gdLst/>
              <a:ahLst/>
              <a:cxnLst/>
              <a:rect l="l" t="t" r="r" b="b"/>
              <a:pathLst>
                <a:path w="2902" h="1705" extrusionOk="0">
                  <a:moveTo>
                    <a:pt x="2902" y="1"/>
                  </a:moveTo>
                  <a:lnTo>
                    <a:pt x="2902" y="1"/>
                  </a:lnTo>
                  <a:lnTo>
                    <a:pt x="0" y="1704"/>
                  </a:lnTo>
                  <a:lnTo>
                    <a:pt x="0" y="1704"/>
                  </a:lnTo>
                  <a:lnTo>
                    <a:pt x="0" y="1704"/>
                  </a:lnTo>
                  <a:lnTo>
                    <a:pt x="2902" y="1"/>
                  </a:lnTo>
                  <a:lnTo>
                    <a:pt x="2902" y="1"/>
                  </a:lnTo>
                  <a:lnTo>
                    <a:pt x="2902" y="1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5">
              <a:extLst>
                <a:ext uri="{FF2B5EF4-FFF2-40B4-BE49-F238E27FC236}">
                  <a16:creationId xmlns:a16="http://schemas.microsoft.com/office/drawing/2014/main" id="{E2B266F1-EB65-7ACF-6198-344A344AA742}"/>
                </a:ext>
              </a:extLst>
            </p:cNvPr>
            <p:cNvSpPr/>
            <p:nvPr/>
          </p:nvSpPr>
          <p:spPr>
            <a:xfrm>
              <a:off x="7482430" y="1997631"/>
              <a:ext cx="55637" cy="37739"/>
            </a:xfrm>
            <a:custGeom>
              <a:avLst/>
              <a:gdLst/>
              <a:ahLst/>
              <a:cxnLst/>
              <a:rect l="l" t="t" r="r" b="b"/>
              <a:pathLst>
                <a:path w="3062" h="2077" extrusionOk="0">
                  <a:moveTo>
                    <a:pt x="3061" y="0"/>
                  </a:moveTo>
                  <a:lnTo>
                    <a:pt x="2742" y="213"/>
                  </a:lnTo>
                  <a:lnTo>
                    <a:pt x="1597" y="878"/>
                  </a:lnTo>
                  <a:lnTo>
                    <a:pt x="320" y="1624"/>
                  </a:lnTo>
                  <a:lnTo>
                    <a:pt x="240" y="1650"/>
                  </a:lnTo>
                  <a:lnTo>
                    <a:pt x="160" y="1704"/>
                  </a:lnTo>
                  <a:lnTo>
                    <a:pt x="160" y="1810"/>
                  </a:lnTo>
                  <a:lnTo>
                    <a:pt x="107" y="1917"/>
                  </a:lnTo>
                  <a:lnTo>
                    <a:pt x="53" y="1997"/>
                  </a:lnTo>
                  <a:lnTo>
                    <a:pt x="0" y="2076"/>
                  </a:lnTo>
                  <a:lnTo>
                    <a:pt x="2902" y="373"/>
                  </a:lnTo>
                  <a:lnTo>
                    <a:pt x="2982" y="319"/>
                  </a:lnTo>
                  <a:lnTo>
                    <a:pt x="3035" y="240"/>
                  </a:lnTo>
                  <a:lnTo>
                    <a:pt x="3061" y="13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5">
              <a:extLst>
                <a:ext uri="{FF2B5EF4-FFF2-40B4-BE49-F238E27FC236}">
                  <a16:creationId xmlns:a16="http://schemas.microsoft.com/office/drawing/2014/main" id="{2306F293-BBBD-0651-AE00-B9601533BB42}"/>
                </a:ext>
              </a:extLst>
            </p:cNvPr>
            <p:cNvSpPr/>
            <p:nvPr/>
          </p:nvSpPr>
          <p:spPr>
            <a:xfrm>
              <a:off x="7485319" y="2001483"/>
              <a:ext cx="46951" cy="27110"/>
            </a:xfrm>
            <a:custGeom>
              <a:avLst/>
              <a:gdLst/>
              <a:ahLst/>
              <a:cxnLst/>
              <a:rect l="l" t="t" r="r" b="b"/>
              <a:pathLst>
                <a:path w="2584" h="1492" extrusionOk="0">
                  <a:moveTo>
                    <a:pt x="2583" y="1"/>
                  </a:moveTo>
                  <a:lnTo>
                    <a:pt x="2583" y="1"/>
                  </a:lnTo>
                  <a:lnTo>
                    <a:pt x="1" y="1492"/>
                  </a:lnTo>
                  <a:lnTo>
                    <a:pt x="1" y="1492"/>
                  </a:lnTo>
                  <a:lnTo>
                    <a:pt x="1" y="1492"/>
                  </a:lnTo>
                  <a:lnTo>
                    <a:pt x="1" y="1492"/>
                  </a:lnTo>
                  <a:lnTo>
                    <a:pt x="2583" y="1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1F1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5">
              <a:extLst>
                <a:ext uri="{FF2B5EF4-FFF2-40B4-BE49-F238E27FC236}">
                  <a16:creationId xmlns:a16="http://schemas.microsoft.com/office/drawing/2014/main" id="{4B12DA7E-209E-5085-A882-9ED6FC653268}"/>
                </a:ext>
              </a:extLst>
            </p:cNvPr>
            <p:cNvSpPr/>
            <p:nvPr/>
          </p:nvSpPr>
          <p:spPr>
            <a:xfrm>
              <a:off x="7514355" y="2006335"/>
              <a:ext cx="74497" cy="62414"/>
            </a:xfrm>
            <a:custGeom>
              <a:avLst/>
              <a:gdLst/>
              <a:ahLst/>
              <a:cxnLst/>
              <a:rect l="l" t="t" r="r" b="b"/>
              <a:pathLst>
                <a:path w="4100" h="3435" extrusionOk="0">
                  <a:moveTo>
                    <a:pt x="3115" y="0"/>
                  </a:moveTo>
                  <a:lnTo>
                    <a:pt x="213" y="1704"/>
                  </a:lnTo>
                  <a:lnTo>
                    <a:pt x="133" y="1757"/>
                  </a:lnTo>
                  <a:lnTo>
                    <a:pt x="53" y="1864"/>
                  </a:lnTo>
                  <a:lnTo>
                    <a:pt x="27" y="1997"/>
                  </a:lnTo>
                  <a:lnTo>
                    <a:pt x="0" y="2130"/>
                  </a:lnTo>
                  <a:lnTo>
                    <a:pt x="27" y="2316"/>
                  </a:lnTo>
                  <a:lnTo>
                    <a:pt x="53" y="2476"/>
                  </a:lnTo>
                  <a:lnTo>
                    <a:pt x="133" y="2662"/>
                  </a:lnTo>
                  <a:lnTo>
                    <a:pt x="213" y="2822"/>
                  </a:lnTo>
                  <a:lnTo>
                    <a:pt x="320" y="2982"/>
                  </a:lnTo>
                  <a:lnTo>
                    <a:pt x="426" y="3115"/>
                  </a:lnTo>
                  <a:lnTo>
                    <a:pt x="559" y="3221"/>
                  </a:lnTo>
                  <a:lnTo>
                    <a:pt x="692" y="3328"/>
                  </a:lnTo>
                  <a:lnTo>
                    <a:pt x="825" y="3381"/>
                  </a:lnTo>
                  <a:lnTo>
                    <a:pt x="958" y="3434"/>
                  </a:lnTo>
                  <a:lnTo>
                    <a:pt x="1092" y="3408"/>
                  </a:lnTo>
                  <a:lnTo>
                    <a:pt x="1171" y="3381"/>
                  </a:lnTo>
                  <a:lnTo>
                    <a:pt x="4100" y="1677"/>
                  </a:lnTo>
                  <a:lnTo>
                    <a:pt x="3993" y="1730"/>
                  </a:lnTo>
                  <a:lnTo>
                    <a:pt x="3860" y="1730"/>
                  </a:lnTo>
                  <a:lnTo>
                    <a:pt x="3753" y="1704"/>
                  </a:lnTo>
                  <a:lnTo>
                    <a:pt x="3594" y="1624"/>
                  </a:lnTo>
                  <a:lnTo>
                    <a:pt x="3461" y="1544"/>
                  </a:lnTo>
                  <a:lnTo>
                    <a:pt x="3328" y="1411"/>
                  </a:lnTo>
                  <a:lnTo>
                    <a:pt x="3221" y="1278"/>
                  </a:lnTo>
                  <a:lnTo>
                    <a:pt x="3115" y="1118"/>
                  </a:lnTo>
                  <a:lnTo>
                    <a:pt x="3035" y="958"/>
                  </a:lnTo>
                  <a:lnTo>
                    <a:pt x="2982" y="799"/>
                  </a:lnTo>
                  <a:lnTo>
                    <a:pt x="2928" y="612"/>
                  </a:lnTo>
                  <a:lnTo>
                    <a:pt x="2928" y="453"/>
                  </a:lnTo>
                  <a:lnTo>
                    <a:pt x="2928" y="293"/>
                  </a:lnTo>
                  <a:lnTo>
                    <a:pt x="2982" y="187"/>
                  </a:lnTo>
                  <a:lnTo>
                    <a:pt x="3035" y="80"/>
                  </a:lnTo>
                  <a:lnTo>
                    <a:pt x="3115" y="0"/>
                  </a:lnTo>
                  <a:close/>
                </a:path>
              </a:pathLst>
            </a:custGeom>
            <a:solidFill>
              <a:srgbClr val="433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5">
              <a:extLst>
                <a:ext uri="{FF2B5EF4-FFF2-40B4-BE49-F238E27FC236}">
                  <a16:creationId xmlns:a16="http://schemas.microsoft.com/office/drawing/2014/main" id="{7CE1E20F-934D-8E93-06DB-DD72063140F8}"/>
                </a:ext>
              </a:extLst>
            </p:cNvPr>
            <p:cNvSpPr/>
            <p:nvPr/>
          </p:nvSpPr>
          <p:spPr>
            <a:xfrm>
              <a:off x="7535632" y="2036806"/>
              <a:ext cx="53220" cy="30962"/>
            </a:xfrm>
            <a:custGeom>
              <a:avLst/>
              <a:gdLst/>
              <a:ahLst/>
              <a:cxnLst/>
              <a:rect l="l" t="t" r="r" b="b"/>
              <a:pathLst>
                <a:path w="2929" h="1704" extrusionOk="0">
                  <a:moveTo>
                    <a:pt x="2929" y="0"/>
                  </a:moveTo>
                  <a:lnTo>
                    <a:pt x="2929" y="0"/>
                  </a:lnTo>
                  <a:lnTo>
                    <a:pt x="0" y="1704"/>
                  </a:lnTo>
                  <a:lnTo>
                    <a:pt x="0" y="1704"/>
                  </a:lnTo>
                  <a:lnTo>
                    <a:pt x="0" y="1704"/>
                  </a:lnTo>
                  <a:lnTo>
                    <a:pt x="2929" y="0"/>
                  </a:lnTo>
                  <a:lnTo>
                    <a:pt x="2929" y="0"/>
                  </a:lnTo>
                  <a:lnTo>
                    <a:pt x="2929" y="0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5">
              <a:extLst>
                <a:ext uri="{FF2B5EF4-FFF2-40B4-BE49-F238E27FC236}">
                  <a16:creationId xmlns:a16="http://schemas.microsoft.com/office/drawing/2014/main" id="{9CD54944-E801-AF76-E534-47FF31930CF8}"/>
                </a:ext>
              </a:extLst>
            </p:cNvPr>
            <p:cNvSpPr/>
            <p:nvPr/>
          </p:nvSpPr>
          <p:spPr>
            <a:xfrm>
              <a:off x="7535632" y="2029065"/>
              <a:ext cx="56600" cy="38702"/>
            </a:xfrm>
            <a:custGeom>
              <a:avLst/>
              <a:gdLst/>
              <a:ahLst/>
              <a:cxnLst/>
              <a:rect l="l" t="t" r="r" b="b"/>
              <a:pathLst>
                <a:path w="3115" h="2130" extrusionOk="0">
                  <a:moveTo>
                    <a:pt x="3115" y="0"/>
                  </a:moveTo>
                  <a:lnTo>
                    <a:pt x="3035" y="27"/>
                  </a:lnTo>
                  <a:lnTo>
                    <a:pt x="2955" y="80"/>
                  </a:lnTo>
                  <a:lnTo>
                    <a:pt x="2795" y="187"/>
                  </a:lnTo>
                  <a:lnTo>
                    <a:pt x="2236" y="506"/>
                  </a:lnTo>
                  <a:lnTo>
                    <a:pt x="1864" y="719"/>
                  </a:lnTo>
                  <a:lnTo>
                    <a:pt x="213" y="1677"/>
                  </a:lnTo>
                  <a:lnTo>
                    <a:pt x="187" y="1837"/>
                  </a:lnTo>
                  <a:lnTo>
                    <a:pt x="160" y="1970"/>
                  </a:lnTo>
                  <a:lnTo>
                    <a:pt x="107" y="2050"/>
                  </a:lnTo>
                  <a:lnTo>
                    <a:pt x="0" y="2130"/>
                  </a:lnTo>
                  <a:lnTo>
                    <a:pt x="2929" y="426"/>
                  </a:lnTo>
                  <a:lnTo>
                    <a:pt x="3008" y="373"/>
                  </a:lnTo>
                  <a:lnTo>
                    <a:pt x="3062" y="267"/>
                  </a:lnTo>
                  <a:lnTo>
                    <a:pt x="3115" y="133"/>
                  </a:lnTo>
                  <a:lnTo>
                    <a:pt x="3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5">
              <a:extLst>
                <a:ext uri="{FF2B5EF4-FFF2-40B4-BE49-F238E27FC236}">
                  <a16:creationId xmlns:a16="http://schemas.microsoft.com/office/drawing/2014/main" id="{F8370923-1C94-D84E-1350-B54301A0244C}"/>
                </a:ext>
              </a:extLst>
            </p:cNvPr>
            <p:cNvSpPr/>
            <p:nvPr/>
          </p:nvSpPr>
          <p:spPr>
            <a:xfrm>
              <a:off x="7539502" y="2029065"/>
              <a:ext cx="52729" cy="30489"/>
            </a:xfrm>
            <a:custGeom>
              <a:avLst/>
              <a:gdLst/>
              <a:ahLst/>
              <a:cxnLst/>
              <a:rect l="l" t="t" r="r" b="b"/>
              <a:pathLst>
                <a:path w="2902" h="1678" extrusionOk="0">
                  <a:moveTo>
                    <a:pt x="2902" y="0"/>
                  </a:moveTo>
                  <a:lnTo>
                    <a:pt x="2902" y="0"/>
                  </a:lnTo>
                  <a:lnTo>
                    <a:pt x="2902" y="0"/>
                  </a:lnTo>
                  <a:lnTo>
                    <a:pt x="2902" y="0"/>
                  </a:lnTo>
                  <a:lnTo>
                    <a:pt x="0" y="1677"/>
                  </a:lnTo>
                  <a:lnTo>
                    <a:pt x="0" y="1677"/>
                  </a:lnTo>
                  <a:lnTo>
                    <a:pt x="0" y="1677"/>
                  </a:lnTo>
                  <a:lnTo>
                    <a:pt x="0" y="1677"/>
                  </a:lnTo>
                  <a:lnTo>
                    <a:pt x="0" y="1677"/>
                  </a:lnTo>
                  <a:lnTo>
                    <a:pt x="0" y="1677"/>
                  </a:lnTo>
                  <a:lnTo>
                    <a:pt x="2902" y="0"/>
                  </a:lnTo>
                  <a:lnTo>
                    <a:pt x="2902" y="0"/>
                  </a:lnTo>
                  <a:lnTo>
                    <a:pt x="2902" y="0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5">
              <a:extLst>
                <a:ext uri="{FF2B5EF4-FFF2-40B4-BE49-F238E27FC236}">
                  <a16:creationId xmlns:a16="http://schemas.microsoft.com/office/drawing/2014/main" id="{69B8F649-14FB-B5A4-C9E7-C07FCD585D8E}"/>
                </a:ext>
              </a:extLst>
            </p:cNvPr>
            <p:cNvSpPr/>
            <p:nvPr/>
          </p:nvSpPr>
          <p:spPr>
            <a:xfrm>
              <a:off x="7518225" y="2005844"/>
              <a:ext cx="61433" cy="32433"/>
            </a:xfrm>
            <a:custGeom>
              <a:avLst/>
              <a:gdLst/>
              <a:ahLst/>
              <a:cxnLst/>
              <a:rect l="l" t="t" r="r" b="b"/>
              <a:pathLst>
                <a:path w="3381" h="1785" extrusionOk="0">
                  <a:moveTo>
                    <a:pt x="3008" y="1"/>
                  </a:moveTo>
                  <a:lnTo>
                    <a:pt x="2902" y="27"/>
                  </a:lnTo>
                  <a:lnTo>
                    <a:pt x="0" y="1731"/>
                  </a:lnTo>
                  <a:lnTo>
                    <a:pt x="107" y="1678"/>
                  </a:lnTo>
                  <a:lnTo>
                    <a:pt x="213" y="1678"/>
                  </a:lnTo>
                  <a:lnTo>
                    <a:pt x="346" y="1704"/>
                  </a:lnTo>
                  <a:lnTo>
                    <a:pt x="479" y="1784"/>
                  </a:lnTo>
                  <a:lnTo>
                    <a:pt x="3381" y="80"/>
                  </a:lnTo>
                  <a:lnTo>
                    <a:pt x="3248" y="27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5">
              <a:extLst>
                <a:ext uri="{FF2B5EF4-FFF2-40B4-BE49-F238E27FC236}">
                  <a16:creationId xmlns:a16="http://schemas.microsoft.com/office/drawing/2014/main" id="{419C8A30-AADF-8392-5AE6-80C7E39F34AF}"/>
                </a:ext>
              </a:extLst>
            </p:cNvPr>
            <p:cNvSpPr/>
            <p:nvPr/>
          </p:nvSpPr>
          <p:spPr>
            <a:xfrm>
              <a:off x="7526929" y="2007298"/>
              <a:ext cx="65303" cy="52257"/>
            </a:xfrm>
            <a:custGeom>
              <a:avLst/>
              <a:gdLst/>
              <a:ahLst/>
              <a:cxnLst/>
              <a:rect l="l" t="t" r="r" b="b"/>
              <a:pathLst>
                <a:path w="3594" h="2876" extrusionOk="0">
                  <a:moveTo>
                    <a:pt x="2902" y="0"/>
                  </a:moveTo>
                  <a:lnTo>
                    <a:pt x="0" y="1704"/>
                  </a:lnTo>
                  <a:lnTo>
                    <a:pt x="133" y="1784"/>
                  </a:lnTo>
                  <a:lnTo>
                    <a:pt x="266" y="1917"/>
                  </a:lnTo>
                  <a:lnTo>
                    <a:pt x="400" y="2050"/>
                  </a:lnTo>
                  <a:lnTo>
                    <a:pt x="506" y="2210"/>
                  </a:lnTo>
                  <a:lnTo>
                    <a:pt x="586" y="2370"/>
                  </a:lnTo>
                  <a:lnTo>
                    <a:pt x="639" y="2556"/>
                  </a:lnTo>
                  <a:lnTo>
                    <a:pt x="666" y="2716"/>
                  </a:lnTo>
                  <a:lnTo>
                    <a:pt x="692" y="2875"/>
                  </a:lnTo>
                  <a:lnTo>
                    <a:pt x="3594" y="1198"/>
                  </a:lnTo>
                  <a:lnTo>
                    <a:pt x="3594" y="1039"/>
                  </a:lnTo>
                  <a:lnTo>
                    <a:pt x="3541" y="852"/>
                  </a:lnTo>
                  <a:lnTo>
                    <a:pt x="3487" y="693"/>
                  </a:lnTo>
                  <a:lnTo>
                    <a:pt x="3408" y="506"/>
                  </a:lnTo>
                  <a:lnTo>
                    <a:pt x="3301" y="373"/>
                  </a:lnTo>
                  <a:lnTo>
                    <a:pt x="3195" y="213"/>
                  </a:lnTo>
                  <a:lnTo>
                    <a:pt x="3061" y="107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5">
              <a:extLst>
                <a:ext uri="{FF2B5EF4-FFF2-40B4-BE49-F238E27FC236}">
                  <a16:creationId xmlns:a16="http://schemas.microsoft.com/office/drawing/2014/main" id="{ADD13AFB-7940-55B0-4DEF-A42412F8FE7D}"/>
                </a:ext>
              </a:extLst>
            </p:cNvPr>
            <p:cNvSpPr/>
            <p:nvPr/>
          </p:nvSpPr>
          <p:spPr>
            <a:xfrm>
              <a:off x="6749162" y="1554083"/>
              <a:ext cx="1010906" cy="702325"/>
            </a:xfrm>
            <a:custGeom>
              <a:avLst/>
              <a:gdLst/>
              <a:ahLst/>
              <a:cxnLst/>
              <a:rect l="l" t="t" r="r" b="b"/>
              <a:pathLst>
                <a:path w="55636" h="38653" extrusionOk="0">
                  <a:moveTo>
                    <a:pt x="18022" y="12512"/>
                  </a:moveTo>
                  <a:lnTo>
                    <a:pt x="18129" y="12539"/>
                  </a:lnTo>
                  <a:lnTo>
                    <a:pt x="18235" y="12592"/>
                  </a:lnTo>
                  <a:lnTo>
                    <a:pt x="39957" y="25130"/>
                  </a:lnTo>
                  <a:lnTo>
                    <a:pt x="40063" y="25210"/>
                  </a:lnTo>
                  <a:lnTo>
                    <a:pt x="40170" y="25289"/>
                  </a:lnTo>
                  <a:lnTo>
                    <a:pt x="40276" y="25423"/>
                  </a:lnTo>
                  <a:lnTo>
                    <a:pt x="40356" y="25556"/>
                  </a:lnTo>
                  <a:lnTo>
                    <a:pt x="40409" y="25689"/>
                  </a:lnTo>
                  <a:lnTo>
                    <a:pt x="40463" y="25822"/>
                  </a:lnTo>
                  <a:lnTo>
                    <a:pt x="40516" y="25982"/>
                  </a:lnTo>
                  <a:lnTo>
                    <a:pt x="40516" y="26115"/>
                  </a:lnTo>
                  <a:lnTo>
                    <a:pt x="40516" y="26221"/>
                  </a:lnTo>
                  <a:lnTo>
                    <a:pt x="40463" y="26328"/>
                  </a:lnTo>
                  <a:lnTo>
                    <a:pt x="40409" y="26408"/>
                  </a:lnTo>
                  <a:lnTo>
                    <a:pt x="40356" y="26487"/>
                  </a:lnTo>
                  <a:lnTo>
                    <a:pt x="40250" y="26514"/>
                  </a:lnTo>
                  <a:lnTo>
                    <a:pt x="40170" y="26514"/>
                  </a:lnTo>
                  <a:lnTo>
                    <a:pt x="40063" y="26487"/>
                  </a:lnTo>
                  <a:lnTo>
                    <a:pt x="39930" y="26434"/>
                  </a:lnTo>
                  <a:lnTo>
                    <a:pt x="18235" y="13896"/>
                  </a:lnTo>
                  <a:lnTo>
                    <a:pt x="18129" y="13816"/>
                  </a:lnTo>
                  <a:lnTo>
                    <a:pt x="18022" y="13737"/>
                  </a:lnTo>
                  <a:lnTo>
                    <a:pt x="17916" y="13603"/>
                  </a:lnTo>
                  <a:lnTo>
                    <a:pt x="17836" y="13470"/>
                  </a:lnTo>
                  <a:lnTo>
                    <a:pt x="17756" y="13337"/>
                  </a:lnTo>
                  <a:lnTo>
                    <a:pt x="17730" y="13204"/>
                  </a:lnTo>
                  <a:lnTo>
                    <a:pt x="17676" y="13044"/>
                  </a:lnTo>
                  <a:lnTo>
                    <a:pt x="17676" y="12911"/>
                  </a:lnTo>
                  <a:lnTo>
                    <a:pt x="17676" y="12805"/>
                  </a:lnTo>
                  <a:lnTo>
                    <a:pt x="17730" y="12698"/>
                  </a:lnTo>
                  <a:lnTo>
                    <a:pt x="17783" y="12619"/>
                  </a:lnTo>
                  <a:lnTo>
                    <a:pt x="17836" y="12539"/>
                  </a:lnTo>
                  <a:lnTo>
                    <a:pt x="17916" y="12512"/>
                  </a:lnTo>
                  <a:close/>
                  <a:moveTo>
                    <a:pt x="42539" y="26541"/>
                  </a:moveTo>
                  <a:lnTo>
                    <a:pt x="42672" y="26567"/>
                  </a:lnTo>
                  <a:lnTo>
                    <a:pt x="42805" y="26647"/>
                  </a:lnTo>
                  <a:lnTo>
                    <a:pt x="42938" y="26727"/>
                  </a:lnTo>
                  <a:lnTo>
                    <a:pt x="43071" y="26860"/>
                  </a:lnTo>
                  <a:lnTo>
                    <a:pt x="43205" y="26993"/>
                  </a:lnTo>
                  <a:lnTo>
                    <a:pt x="43311" y="27153"/>
                  </a:lnTo>
                  <a:lnTo>
                    <a:pt x="43391" y="27313"/>
                  </a:lnTo>
                  <a:lnTo>
                    <a:pt x="43444" y="27499"/>
                  </a:lnTo>
                  <a:lnTo>
                    <a:pt x="43471" y="27659"/>
                  </a:lnTo>
                  <a:lnTo>
                    <a:pt x="43497" y="27818"/>
                  </a:lnTo>
                  <a:lnTo>
                    <a:pt x="43471" y="27978"/>
                  </a:lnTo>
                  <a:lnTo>
                    <a:pt x="43444" y="28111"/>
                  </a:lnTo>
                  <a:lnTo>
                    <a:pt x="43391" y="28191"/>
                  </a:lnTo>
                  <a:lnTo>
                    <a:pt x="43284" y="28271"/>
                  </a:lnTo>
                  <a:lnTo>
                    <a:pt x="43205" y="28298"/>
                  </a:lnTo>
                  <a:lnTo>
                    <a:pt x="43071" y="28324"/>
                  </a:lnTo>
                  <a:lnTo>
                    <a:pt x="42938" y="28271"/>
                  </a:lnTo>
                  <a:lnTo>
                    <a:pt x="42805" y="28218"/>
                  </a:lnTo>
                  <a:lnTo>
                    <a:pt x="42672" y="28111"/>
                  </a:lnTo>
                  <a:lnTo>
                    <a:pt x="42539" y="28005"/>
                  </a:lnTo>
                  <a:lnTo>
                    <a:pt x="42433" y="27872"/>
                  </a:lnTo>
                  <a:lnTo>
                    <a:pt x="42326" y="27712"/>
                  </a:lnTo>
                  <a:lnTo>
                    <a:pt x="42246" y="27552"/>
                  </a:lnTo>
                  <a:lnTo>
                    <a:pt x="42166" y="27366"/>
                  </a:lnTo>
                  <a:lnTo>
                    <a:pt x="42140" y="27206"/>
                  </a:lnTo>
                  <a:lnTo>
                    <a:pt x="42113" y="27020"/>
                  </a:lnTo>
                  <a:lnTo>
                    <a:pt x="42140" y="26887"/>
                  </a:lnTo>
                  <a:lnTo>
                    <a:pt x="42166" y="26754"/>
                  </a:lnTo>
                  <a:lnTo>
                    <a:pt x="42246" y="26647"/>
                  </a:lnTo>
                  <a:lnTo>
                    <a:pt x="42326" y="26594"/>
                  </a:lnTo>
                  <a:lnTo>
                    <a:pt x="42433" y="26541"/>
                  </a:lnTo>
                  <a:close/>
                  <a:moveTo>
                    <a:pt x="2663" y="1"/>
                  </a:moveTo>
                  <a:lnTo>
                    <a:pt x="2264" y="54"/>
                  </a:lnTo>
                  <a:lnTo>
                    <a:pt x="2051" y="107"/>
                  </a:lnTo>
                  <a:lnTo>
                    <a:pt x="1864" y="161"/>
                  </a:lnTo>
                  <a:lnTo>
                    <a:pt x="1678" y="240"/>
                  </a:lnTo>
                  <a:lnTo>
                    <a:pt x="1492" y="347"/>
                  </a:lnTo>
                  <a:lnTo>
                    <a:pt x="1332" y="453"/>
                  </a:lnTo>
                  <a:lnTo>
                    <a:pt x="1172" y="560"/>
                  </a:lnTo>
                  <a:lnTo>
                    <a:pt x="1039" y="693"/>
                  </a:lnTo>
                  <a:lnTo>
                    <a:pt x="879" y="853"/>
                  </a:lnTo>
                  <a:lnTo>
                    <a:pt x="640" y="1172"/>
                  </a:lnTo>
                  <a:lnTo>
                    <a:pt x="427" y="1545"/>
                  </a:lnTo>
                  <a:lnTo>
                    <a:pt x="241" y="1997"/>
                  </a:lnTo>
                  <a:lnTo>
                    <a:pt x="107" y="2476"/>
                  </a:lnTo>
                  <a:lnTo>
                    <a:pt x="54" y="3009"/>
                  </a:lnTo>
                  <a:lnTo>
                    <a:pt x="28" y="3594"/>
                  </a:lnTo>
                  <a:lnTo>
                    <a:pt x="1" y="6549"/>
                  </a:lnTo>
                  <a:lnTo>
                    <a:pt x="45467" y="32796"/>
                  </a:lnTo>
                  <a:lnTo>
                    <a:pt x="55636" y="38653"/>
                  </a:lnTo>
                  <a:lnTo>
                    <a:pt x="55636" y="35698"/>
                  </a:lnTo>
                  <a:lnTo>
                    <a:pt x="55609" y="35086"/>
                  </a:lnTo>
                  <a:lnTo>
                    <a:pt x="55556" y="34473"/>
                  </a:lnTo>
                  <a:lnTo>
                    <a:pt x="55423" y="33861"/>
                  </a:lnTo>
                  <a:lnTo>
                    <a:pt x="55263" y="33222"/>
                  </a:lnTo>
                  <a:lnTo>
                    <a:pt x="55050" y="32583"/>
                  </a:lnTo>
                  <a:lnTo>
                    <a:pt x="54784" y="31971"/>
                  </a:lnTo>
                  <a:lnTo>
                    <a:pt x="54491" y="31359"/>
                  </a:lnTo>
                  <a:lnTo>
                    <a:pt x="54172" y="30747"/>
                  </a:lnTo>
                  <a:lnTo>
                    <a:pt x="53826" y="30161"/>
                  </a:lnTo>
                  <a:lnTo>
                    <a:pt x="53426" y="29602"/>
                  </a:lnTo>
                  <a:lnTo>
                    <a:pt x="53027" y="29069"/>
                  </a:lnTo>
                  <a:lnTo>
                    <a:pt x="52575" y="28590"/>
                  </a:lnTo>
                  <a:lnTo>
                    <a:pt x="52122" y="28111"/>
                  </a:lnTo>
                  <a:lnTo>
                    <a:pt x="51643" y="27712"/>
                  </a:lnTo>
                  <a:lnTo>
                    <a:pt x="51137" y="27313"/>
                  </a:lnTo>
                  <a:lnTo>
                    <a:pt x="50631" y="26993"/>
                  </a:lnTo>
                  <a:lnTo>
                    <a:pt x="5085" y="693"/>
                  </a:lnTo>
                  <a:lnTo>
                    <a:pt x="4553" y="427"/>
                  </a:lnTo>
                  <a:lnTo>
                    <a:pt x="4047" y="240"/>
                  </a:lnTo>
                  <a:lnTo>
                    <a:pt x="3568" y="107"/>
                  </a:lnTo>
                  <a:lnTo>
                    <a:pt x="3115" y="27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5">
              <a:extLst>
                <a:ext uri="{FF2B5EF4-FFF2-40B4-BE49-F238E27FC236}">
                  <a16:creationId xmlns:a16="http://schemas.microsoft.com/office/drawing/2014/main" id="{3204FA3D-DCCD-BC44-91F2-C0D6FFCE2806}"/>
                </a:ext>
              </a:extLst>
            </p:cNvPr>
            <p:cNvSpPr/>
            <p:nvPr/>
          </p:nvSpPr>
          <p:spPr>
            <a:xfrm>
              <a:off x="6749162" y="1554083"/>
              <a:ext cx="1010906" cy="702325"/>
            </a:xfrm>
            <a:custGeom>
              <a:avLst/>
              <a:gdLst/>
              <a:ahLst/>
              <a:cxnLst/>
              <a:rect l="l" t="t" r="r" b="b"/>
              <a:pathLst>
                <a:path w="55636" h="38653" fill="none" extrusionOk="0">
                  <a:moveTo>
                    <a:pt x="50631" y="26993"/>
                  </a:moveTo>
                  <a:lnTo>
                    <a:pt x="50631" y="26993"/>
                  </a:lnTo>
                  <a:lnTo>
                    <a:pt x="51137" y="27313"/>
                  </a:lnTo>
                  <a:lnTo>
                    <a:pt x="51643" y="27712"/>
                  </a:lnTo>
                  <a:lnTo>
                    <a:pt x="52122" y="28111"/>
                  </a:lnTo>
                  <a:lnTo>
                    <a:pt x="52575" y="28590"/>
                  </a:lnTo>
                  <a:lnTo>
                    <a:pt x="53027" y="29069"/>
                  </a:lnTo>
                  <a:lnTo>
                    <a:pt x="53426" y="29602"/>
                  </a:lnTo>
                  <a:lnTo>
                    <a:pt x="53826" y="30161"/>
                  </a:lnTo>
                  <a:lnTo>
                    <a:pt x="54172" y="30747"/>
                  </a:lnTo>
                  <a:lnTo>
                    <a:pt x="54491" y="31359"/>
                  </a:lnTo>
                  <a:lnTo>
                    <a:pt x="54784" y="31971"/>
                  </a:lnTo>
                  <a:lnTo>
                    <a:pt x="55050" y="32583"/>
                  </a:lnTo>
                  <a:lnTo>
                    <a:pt x="55263" y="33222"/>
                  </a:lnTo>
                  <a:lnTo>
                    <a:pt x="55423" y="33861"/>
                  </a:lnTo>
                  <a:lnTo>
                    <a:pt x="55556" y="34473"/>
                  </a:lnTo>
                  <a:lnTo>
                    <a:pt x="55609" y="35086"/>
                  </a:lnTo>
                  <a:lnTo>
                    <a:pt x="55636" y="35698"/>
                  </a:lnTo>
                  <a:lnTo>
                    <a:pt x="55636" y="38653"/>
                  </a:lnTo>
                  <a:lnTo>
                    <a:pt x="45467" y="32796"/>
                  </a:lnTo>
                  <a:lnTo>
                    <a:pt x="1" y="6549"/>
                  </a:lnTo>
                  <a:lnTo>
                    <a:pt x="28" y="3594"/>
                  </a:lnTo>
                  <a:lnTo>
                    <a:pt x="28" y="3594"/>
                  </a:lnTo>
                  <a:lnTo>
                    <a:pt x="54" y="3009"/>
                  </a:lnTo>
                  <a:lnTo>
                    <a:pt x="107" y="2476"/>
                  </a:lnTo>
                  <a:lnTo>
                    <a:pt x="241" y="1997"/>
                  </a:lnTo>
                  <a:lnTo>
                    <a:pt x="427" y="1545"/>
                  </a:lnTo>
                  <a:lnTo>
                    <a:pt x="640" y="1172"/>
                  </a:lnTo>
                  <a:lnTo>
                    <a:pt x="879" y="853"/>
                  </a:lnTo>
                  <a:lnTo>
                    <a:pt x="1039" y="693"/>
                  </a:lnTo>
                  <a:lnTo>
                    <a:pt x="1172" y="560"/>
                  </a:lnTo>
                  <a:lnTo>
                    <a:pt x="1332" y="453"/>
                  </a:lnTo>
                  <a:lnTo>
                    <a:pt x="1492" y="347"/>
                  </a:lnTo>
                  <a:lnTo>
                    <a:pt x="1678" y="240"/>
                  </a:lnTo>
                  <a:lnTo>
                    <a:pt x="1864" y="161"/>
                  </a:lnTo>
                  <a:lnTo>
                    <a:pt x="2051" y="107"/>
                  </a:lnTo>
                  <a:lnTo>
                    <a:pt x="2264" y="54"/>
                  </a:lnTo>
                  <a:lnTo>
                    <a:pt x="2663" y="1"/>
                  </a:lnTo>
                  <a:lnTo>
                    <a:pt x="3115" y="27"/>
                  </a:lnTo>
                  <a:lnTo>
                    <a:pt x="3568" y="107"/>
                  </a:lnTo>
                  <a:lnTo>
                    <a:pt x="4047" y="240"/>
                  </a:lnTo>
                  <a:lnTo>
                    <a:pt x="4553" y="427"/>
                  </a:lnTo>
                  <a:lnTo>
                    <a:pt x="5085" y="693"/>
                  </a:lnTo>
                  <a:lnTo>
                    <a:pt x="50631" y="2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5">
              <a:extLst>
                <a:ext uri="{FF2B5EF4-FFF2-40B4-BE49-F238E27FC236}">
                  <a16:creationId xmlns:a16="http://schemas.microsoft.com/office/drawing/2014/main" id="{C4591763-111A-6F2B-7B97-C546BCA0959C}"/>
                </a:ext>
              </a:extLst>
            </p:cNvPr>
            <p:cNvSpPr/>
            <p:nvPr/>
          </p:nvSpPr>
          <p:spPr>
            <a:xfrm>
              <a:off x="7514355" y="2036315"/>
              <a:ext cx="25165" cy="32433"/>
            </a:xfrm>
            <a:custGeom>
              <a:avLst/>
              <a:gdLst/>
              <a:ahLst/>
              <a:cxnLst/>
              <a:rect l="l" t="t" r="r" b="b"/>
              <a:pathLst>
                <a:path w="1385" h="1785" fill="none" extrusionOk="0">
                  <a:moveTo>
                    <a:pt x="1171" y="1731"/>
                  </a:moveTo>
                  <a:lnTo>
                    <a:pt x="1171" y="1731"/>
                  </a:lnTo>
                  <a:lnTo>
                    <a:pt x="1278" y="1651"/>
                  </a:lnTo>
                  <a:lnTo>
                    <a:pt x="1331" y="1571"/>
                  </a:lnTo>
                  <a:lnTo>
                    <a:pt x="1358" y="1438"/>
                  </a:lnTo>
                  <a:lnTo>
                    <a:pt x="1384" y="1278"/>
                  </a:lnTo>
                  <a:lnTo>
                    <a:pt x="1384" y="1278"/>
                  </a:lnTo>
                  <a:lnTo>
                    <a:pt x="1358" y="1119"/>
                  </a:lnTo>
                  <a:lnTo>
                    <a:pt x="1331" y="959"/>
                  </a:lnTo>
                  <a:lnTo>
                    <a:pt x="1278" y="773"/>
                  </a:lnTo>
                  <a:lnTo>
                    <a:pt x="1198" y="613"/>
                  </a:lnTo>
                  <a:lnTo>
                    <a:pt x="1198" y="613"/>
                  </a:lnTo>
                  <a:lnTo>
                    <a:pt x="1092" y="453"/>
                  </a:lnTo>
                  <a:lnTo>
                    <a:pt x="958" y="320"/>
                  </a:lnTo>
                  <a:lnTo>
                    <a:pt x="825" y="187"/>
                  </a:lnTo>
                  <a:lnTo>
                    <a:pt x="692" y="107"/>
                  </a:lnTo>
                  <a:lnTo>
                    <a:pt x="692" y="107"/>
                  </a:lnTo>
                  <a:lnTo>
                    <a:pt x="559" y="27"/>
                  </a:lnTo>
                  <a:lnTo>
                    <a:pt x="426" y="1"/>
                  </a:lnTo>
                  <a:lnTo>
                    <a:pt x="320" y="1"/>
                  </a:lnTo>
                  <a:lnTo>
                    <a:pt x="213" y="54"/>
                  </a:lnTo>
                  <a:lnTo>
                    <a:pt x="213" y="54"/>
                  </a:lnTo>
                  <a:lnTo>
                    <a:pt x="133" y="107"/>
                  </a:lnTo>
                  <a:lnTo>
                    <a:pt x="53" y="214"/>
                  </a:lnTo>
                  <a:lnTo>
                    <a:pt x="27" y="347"/>
                  </a:lnTo>
                  <a:lnTo>
                    <a:pt x="0" y="480"/>
                  </a:lnTo>
                  <a:lnTo>
                    <a:pt x="0" y="480"/>
                  </a:lnTo>
                  <a:lnTo>
                    <a:pt x="27" y="666"/>
                  </a:lnTo>
                  <a:lnTo>
                    <a:pt x="53" y="826"/>
                  </a:lnTo>
                  <a:lnTo>
                    <a:pt x="133" y="1012"/>
                  </a:lnTo>
                  <a:lnTo>
                    <a:pt x="213" y="1172"/>
                  </a:lnTo>
                  <a:lnTo>
                    <a:pt x="320" y="1332"/>
                  </a:lnTo>
                  <a:lnTo>
                    <a:pt x="426" y="1465"/>
                  </a:lnTo>
                  <a:lnTo>
                    <a:pt x="559" y="1571"/>
                  </a:lnTo>
                  <a:lnTo>
                    <a:pt x="692" y="1678"/>
                  </a:lnTo>
                  <a:lnTo>
                    <a:pt x="692" y="1678"/>
                  </a:lnTo>
                  <a:lnTo>
                    <a:pt x="825" y="1731"/>
                  </a:lnTo>
                  <a:lnTo>
                    <a:pt x="958" y="1784"/>
                  </a:lnTo>
                  <a:lnTo>
                    <a:pt x="1092" y="1758"/>
                  </a:lnTo>
                  <a:lnTo>
                    <a:pt x="1171" y="17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5">
              <a:extLst>
                <a:ext uri="{FF2B5EF4-FFF2-40B4-BE49-F238E27FC236}">
                  <a16:creationId xmlns:a16="http://schemas.microsoft.com/office/drawing/2014/main" id="{92C37C67-0438-CE8B-4FF7-DF76509209EF}"/>
                </a:ext>
              </a:extLst>
            </p:cNvPr>
            <p:cNvSpPr/>
            <p:nvPr/>
          </p:nvSpPr>
          <p:spPr>
            <a:xfrm>
              <a:off x="7514355" y="2036315"/>
              <a:ext cx="25165" cy="32433"/>
            </a:xfrm>
            <a:custGeom>
              <a:avLst/>
              <a:gdLst/>
              <a:ahLst/>
              <a:cxnLst/>
              <a:rect l="l" t="t" r="r" b="b"/>
              <a:pathLst>
                <a:path w="1385" h="1785" extrusionOk="0">
                  <a:moveTo>
                    <a:pt x="320" y="1"/>
                  </a:moveTo>
                  <a:lnTo>
                    <a:pt x="213" y="54"/>
                  </a:lnTo>
                  <a:lnTo>
                    <a:pt x="133" y="107"/>
                  </a:lnTo>
                  <a:lnTo>
                    <a:pt x="53" y="214"/>
                  </a:lnTo>
                  <a:lnTo>
                    <a:pt x="27" y="347"/>
                  </a:lnTo>
                  <a:lnTo>
                    <a:pt x="0" y="480"/>
                  </a:lnTo>
                  <a:lnTo>
                    <a:pt x="27" y="666"/>
                  </a:lnTo>
                  <a:lnTo>
                    <a:pt x="53" y="826"/>
                  </a:lnTo>
                  <a:lnTo>
                    <a:pt x="133" y="1012"/>
                  </a:lnTo>
                  <a:lnTo>
                    <a:pt x="213" y="1172"/>
                  </a:lnTo>
                  <a:lnTo>
                    <a:pt x="320" y="1332"/>
                  </a:lnTo>
                  <a:lnTo>
                    <a:pt x="426" y="1465"/>
                  </a:lnTo>
                  <a:lnTo>
                    <a:pt x="559" y="1571"/>
                  </a:lnTo>
                  <a:lnTo>
                    <a:pt x="692" y="1678"/>
                  </a:lnTo>
                  <a:lnTo>
                    <a:pt x="825" y="1731"/>
                  </a:lnTo>
                  <a:lnTo>
                    <a:pt x="958" y="1784"/>
                  </a:lnTo>
                  <a:lnTo>
                    <a:pt x="1092" y="1758"/>
                  </a:lnTo>
                  <a:lnTo>
                    <a:pt x="1171" y="1731"/>
                  </a:lnTo>
                  <a:lnTo>
                    <a:pt x="1278" y="1651"/>
                  </a:lnTo>
                  <a:lnTo>
                    <a:pt x="1331" y="1571"/>
                  </a:lnTo>
                  <a:lnTo>
                    <a:pt x="1358" y="1438"/>
                  </a:lnTo>
                  <a:lnTo>
                    <a:pt x="1384" y="1278"/>
                  </a:lnTo>
                  <a:lnTo>
                    <a:pt x="1358" y="1119"/>
                  </a:lnTo>
                  <a:lnTo>
                    <a:pt x="1331" y="959"/>
                  </a:lnTo>
                  <a:lnTo>
                    <a:pt x="1278" y="773"/>
                  </a:lnTo>
                  <a:lnTo>
                    <a:pt x="1198" y="613"/>
                  </a:lnTo>
                  <a:lnTo>
                    <a:pt x="1092" y="453"/>
                  </a:lnTo>
                  <a:lnTo>
                    <a:pt x="958" y="320"/>
                  </a:lnTo>
                  <a:lnTo>
                    <a:pt x="825" y="187"/>
                  </a:lnTo>
                  <a:lnTo>
                    <a:pt x="692" y="107"/>
                  </a:lnTo>
                  <a:lnTo>
                    <a:pt x="559" y="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5">
              <a:extLst>
                <a:ext uri="{FF2B5EF4-FFF2-40B4-BE49-F238E27FC236}">
                  <a16:creationId xmlns:a16="http://schemas.microsoft.com/office/drawing/2014/main" id="{54A2DE43-09EC-EEB1-76DD-9FBF6E62914F}"/>
                </a:ext>
              </a:extLst>
            </p:cNvPr>
            <p:cNvSpPr/>
            <p:nvPr/>
          </p:nvSpPr>
          <p:spPr>
            <a:xfrm>
              <a:off x="7760050" y="2172227"/>
              <a:ext cx="53238" cy="84182"/>
            </a:xfrm>
            <a:custGeom>
              <a:avLst/>
              <a:gdLst/>
              <a:ahLst/>
              <a:cxnLst/>
              <a:rect l="l" t="t" r="r" b="b"/>
              <a:pathLst>
                <a:path w="2930" h="4633" extrusionOk="0">
                  <a:moveTo>
                    <a:pt x="2929" y="1"/>
                  </a:moveTo>
                  <a:lnTo>
                    <a:pt x="1" y="1678"/>
                  </a:lnTo>
                  <a:lnTo>
                    <a:pt x="1" y="4633"/>
                  </a:lnTo>
                  <a:lnTo>
                    <a:pt x="2902" y="2956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5">
              <a:extLst>
                <a:ext uri="{FF2B5EF4-FFF2-40B4-BE49-F238E27FC236}">
                  <a16:creationId xmlns:a16="http://schemas.microsoft.com/office/drawing/2014/main" id="{B5D8E4D6-D9A2-8A09-2B6A-AF7EA26A61B6}"/>
                </a:ext>
              </a:extLst>
            </p:cNvPr>
            <p:cNvSpPr/>
            <p:nvPr/>
          </p:nvSpPr>
          <p:spPr>
            <a:xfrm>
              <a:off x="6841556" y="1536186"/>
              <a:ext cx="880300" cy="508378"/>
            </a:xfrm>
            <a:custGeom>
              <a:avLst/>
              <a:gdLst/>
              <a:ahLst/>
              <a:cxnLst/>
              <a:rect l="l" t="t" r="r" b="b"/>
              <a:pathLst>
                <a:path w="48448" h="27979" extrusionOk="0">
                  <a:moveTo>
                    <a:pt x="2902" y="1"/>
                  </a:moveTo>
                  <a:lnTo>
                    <a:pt x="0" y="1678"/>
                  </a:lnTo>
                  <a:lnTo>
                    <a:pt x="45546" y="27978"/>
                  </a:lnTo>
                  <a:lnTo>
                    <a:pt x="48448" y="26301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5">
              <a:extLst>
                <a:ext uri="{FF2B5EF4-FFF2-40B4-BE49-F238E27FC236}">
                  <a16:creationId xmlns:a16="http://schemas.microsoft.com/office/drawing/2014/main" id="{33378E98-5813-CB7A-F493-29B4246C491B}"/>
                </a:ext>
              </a:extLst>
            </p:cNvPr>
            <p:cNvSpPr/>
            <p:nvPr/>
          </p:nvSpPr>
          <p:spPr>
            <a:xfrm>
              <a:off x="7669127" y="2014075"/>
              <a:ext cx="144161" cy="188641"/>
            </a:xfrm>
            <a:custGeom>
              <a:avLst/>
              <a:gdLst/>
              <a:ahLst/>
              <a:cxnLst/>
              <a:rect l="l" t="t" r="r" b="b"/>
              <a:pathLst>
                <a:path w="7934" h="10382" extrusionOk="0">
                  <a:moveTo>
                    <a:pt x="2902" y="0"/>
                  </a:moveTo>
                  <a:lnTo>
                    <a:pt x="0" y="1677"/>
                  </a:lnTo>
                  <a:lnTo>
                    <a:pt x="506" y="1997"/>
                  </a:lnTo>
                  <a:lnTo>
                    <a:pt x="1012" y="2396"/>
                  </a:lnTo>
                  <a:lnTo>
                    <a:pt x="1491" y="2795"/>
                  </a:lnTo>
                  <a:lnTo>
                    <a:pt x="1944" y="3274"/>
                  </a:lnTo>
                  <a:lnTo>
                    <a:pt x="2396" y="3753"/>
                  </a:lnTo>
                  <a:lnTo>
                    <a:pt x="2795" y="4286"/>
                  </a:lnTo>
                  <a:lnTo>
                    <a:pt x="3195" y="4845"/>
                  </a:lnTo>
                  <a:lnTo>
                    <a:pt x="3541" y="5431"/>
                  </a:lnTo>
                  <a:lnTo>
                    <a:pt x="3860" y="6043"/>
                  </a:lnTo>
                  <a:lnTo>
                    <a:pt x="4153" y="6655"/>
                  </a:lnTo>
                  <a:lnTo>
                    <a:pt x="4419" y="7267"/>
                  </a:lnTo>
                  <a:lnTo>
                    <a:pt x="4632" y="7906"/>
                  </a:lnTo>
                  <a:lnTo>
                    <a:pt x="4792" y="8545"/>
                  </a:lnTo>
                  <a:lnTo>
                    <a:pt x="4925" y="9157"/>
                  </a:lnTo>
                  <a:lnTo>
                    <a:pt x="4978" y="9770"/>
                  </a:lnTo>
                  <a:lnTo>
                    <a:pt x="5005" y="10382"/>
                  </a:lnTo>
                  <a:lnTo>
                    <a:pt x="7933" y="8705"/>
                  </a:lnTo>
                  <a:lnTo>
                    <a:pt x="7906" y="8092"/>
                  </a:lnTo>
                  <a:lnTo>
                    <a:pt x="7827" y="7480"/>
                  </a:lnTo>
                  <a:lnTo>
                    <a:pt x="7693" y="6841"/>
                  </a:lnTo>
                  <a:lnTo>
                    <a:pt x="7534" y="6202"/>
                  </a:lnTo>
                  <a:lnTo>
                    <a:pt x="7321" y="5590"/>
                  </a:lnTo>
                  <a:lnTo>
                    <a:pt x="7081" y="4951"/>
                  </a:lnTo>
                  <a:lnTo>
                    <a:pt x="6788" y="4339"/>
                  </a:lnTo>
                  <a:lnTo>
                    <a:pt x="6469" y="3753"/>
                  </a:lnTo>
                  <a:lnTo>
                    <a:pt x="6096" y="3168"/>
                  </a:lnTo>
                  <a:lnTo>
                    <a:pt x="5724" y="2609"/>
                  </a:lnTo>
                  <a:lnTo>
                    <a:pt x="5298" y="2076"/>
                  </a:lnTo>
                  <a:lnTo>
                    <a:pt x="4872" y="1571"/>
                  </a:lnTo>
                  <a:lnTo>
                    <a:pt x="4393" y="1118"/>
                  </a:lnTo>
                  <a:lnTo>
                    <a:pt x="3913" y="692"/>
                  </a:lnTo>
                  <a:lnTo>
                    <a:pt x="3408" y="320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5">
              <a:extLst>
                <a:ext uri="{FF2B5EF4-FFF2-40B4-BE49-F238E27FC236}">
                  <a16:creationId xmlns:a16="http://schemas.microsoft.com/office/drawing/2014/main" id="{DE63E6A6-75EA-F11E-AB63-FCA85640AB64}"/>
                </a:ext>
              </a:extLst>
            </p:cNvPr>
            <p:cNvSpPr/>
            <p:nvPr/>
          </p:nvSpPr>
          <p:spPr>
            <a:xfrm>
              <a:off x="7242514" y="2587230"/>
              <a:ext cx="67738" cy="33396"/>
            </a:xfrm>
            <a:custGeom>
              <a:avLst/>
              <a:gdLst/>
              <a:ahLst/>
              <a:cxnLst/>
              <a:rect l="l" t="t" r="r" b="b"/>
              <a:pathLst>
                <a:path w="3728" h="1838" extrusionOk="0">
                  <a:moveTo>
                    <a:pt x="3728" y="0"/>
                  </a:moveTo>
                  <a:lnTo>
                    <a:pt x="2423" y="426"/>
                  </a:lnTo>
                  <a:lnTo>
                    <a:pt x="1" y="1837"/>
                  </a:lnTo>
                  <a:lnTo>
                    <a:pt x="1305" y="1411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5">
              <a:extLst>
                <a:ext uri="{FF2B5EF4-FFF2-40B4-BE49-F238E27FC236}">
                  <a16:creationId xmlns:a16="http://schemas.microsoft.com/office/drawing/2014/main" id="{E214148E-BCE9-99D7-7031-3751173869E6}"/>
                </a:ext>
              </a:extLst>
            </p:cNvPr>
            <p:cNvSpPr/>
            <p:nvPr/>
          </p:nvSpPr>
          <p:spPr>
            <a:xfrm>
              <a:off x="7424868" y="2822785"/>
              <a:ext cx="47424" cy="31943"/>
            </a:xfrm>
            <a:custGeom>
              <a:avLst/>
              <a:gdLst/>
              <a:ahLst/>
              <a:cxnLst/>
              <a:rect l="l" t="t" r="r" b="b"/>
              <a:pathLst>
                <a:path w="2610" h="1758" extrusionOk="0">
                  <a:moveTo>
                    <a:pt x="2609" y="0"/>
                  </a:moveTo>
                  <a:lnTo>
                    <a:pt x="187" y="1411"/>
                  </a:lnTo>
                  <a:lnTo>
                    <a:pt x="160" y="1518"/>
                  </a:lnTo>
                  <a:lnTo>
                    <a:pt x="134" y="1624"/>
                  </a:lnTo>
                  <a:lnTo>
                    <a:pt x="80" y="1704"/>
                  </a:lnTo>
                  <a:lnTo>
                    <a:pt x="1" y="1757"/>
                  </a:lnTo>
                  <a:lnTo>
                    <a:pt x="2423" y="346"/>
                  </a:lnTo>
                  <a:lnTo>
                    <a:pt x="2503" y="293"/>
                  </a:lnTo>
                  <a:lnTo>
                    <a:pt x="2556" y="213"/>
                  </a:lnTo>
                  <a:lnTo>
                    <a:pt x="2583" y="107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5">
              <a:extLst>
                <a:ext uri="{FF2B5EF4-FFF2-40B4-BE49-F238E27FC236}">
                  <a16:creationId xmlns:a16="http://schemas.microsoft.com/office/drawing/2014/main" id="{A760E2E4-F750-B496-CABF-8953D382FE44}"/>
                </a:ext>
              </a:extLst>
            </p:cNvPr>
            <p:cNvSpPr/>
            <p:nvPr/>
          </p:nvSpPr>
          <p:spPr>
            <a:xfrm>
              <a:off x="7428247" y="2790370"/>
              <a:ext cx="48387" cy="58071"/>
            </a:xfrm>
            <a:custGeom>
              <a:avLst/>
              <a:gdLst/>
              <a:ahLst/>
              <a:cxnLst/>
              <a:rect l="l" t="t" r="r" b="b"/>
              <a:pathLst>
                <a:path w="2663" h="3196" extrusionOk="0">
                  <a:moveTo>
                    <a:pt x="2663" y="1"/>
                  </a:moveTo>
                  <a:lnTo>
                    <a:pt x="214" y="1412"/>
                  </a:lnTo>
                  <a:lnTo>
                    <a:pt x="1" y="3195"/>
                  </a:lnTo>
                  <a:lnTo>
                    <a:pt x="2423" y="178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5">
              <a:extLst>
                <a:ext uri="{FF2B5EF4-FFF2-40B4-BE49-F238E27FC236}">
                  <a16:creationId xmlns:a16="http://schemas.microsoft.com/office/drawing/2014/main" id="{D4D95131-DDA0-0F70-907C-505630CB8D73}"/>
                </a:ext>
              </a:extLst>
            </p:cNvPr>
            <p:cNvSpPr/>
            <p:nvPr/>
          </p:nvSpPr>
          <p:spPr>
            <a:xfrm>
              <a:off x="7220764" y="2413106"/>
              <a:ext cx="54183" cy="28073"/>
            </a:xfrm>
            <a:custGeom>
              <a:avLst/>
              <a:gdLst/>
              <a:ahLst/>
              <a:cxnLst/>
              <a:rect l="l" t="t" r="r" b="b"/>
              <a:pathLst>
                <a:path w="2982" h="1545" extrusionOk="0">
                  <a:moveTo>
                    <a:pt x="2529" y="0"/>
                  </a:moveTo>
                  <a:lnTo>
                    <a:pt x="2422" y="54"/>
                  </a:lnTo>
                  <a:lnTo>
                    <a:pt x="0" y="1464"/>
                  </a:lnTo>
                  <a:lnTo>
                    <a:pt x="107" y="1411"/>
                  </a:lnTo>
                  <a:lnTo>
                    <a:pt x="213" y="1411"/>
                  </a:lnTo>
                  <a:lnTo>
                    <a:pt x="346" y="1438"/>
                  </a:lnTo>
                  <a:lnTo>
                    <a:pt x="479" y="1491"/>
                  </a:lnTo>
                  <a:lnTo>
                    <a:pt x="559" y="1544"/>
                  </a:lnTo>
                  <a:lnTo>
                    <a:pt x="2981" y="133"/>
                  </a:lnTo>
                  <a:lnTo>
                    <a:pt x="2902" y="80"/>
                  </a:lnTo>
                  <a:lnTo>
                    <a:pt x="2768" y="27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5">
              <a:extLst>
                <a:ext uri="{FF2B5EF4-FFF2-40B4-BE49-F238E27FC236}">
                  <a16:creationId xmlns:a16="http://schemas.microsoft.com/office/drawing/2014/main" id="{7617B5E3-6D56-933A-01BD-0F5274FE04D0}"/>
                </a:ext>
              </a:extLst>
            </p:cNvPr>
            <p:cNvSpPr/>
            <p:nvPr/>
          </p:nvSpPr>
          <p:spPr>
            <a:xfrm>
              <a:off x="7230921" y="2415523"/>
              <a:ext cx="74497" cy="47424"/>
            </a:xfrm>
            <a:custGeom>
              <a:avLst/>
              <a:gdLst/>
              <a:ahLst/>
              <a:cxnLst/>
              <a:rect l="l" t="t" r="r" b="b"/>
              <a:pathLst>
                <a:path w="4100" h="2610" extrusionOk="0">
                  <a:moveTo>
                    <a:pt x="2422" y="0"/>
                  </a:moveTo>
                  <a:lnTo>
                    <a:pt x="0" y="1411"/>
                  </a:lnTo>
                  <a:lnTo>
                    <a:pt x="1677" y="2609"/>
                  </a:lnTo>
                  <a:lnTo>
                    <a:pt x="4099" y="1198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5">
              <a:extLst>
                <a:ext uri="{FF2B5EF4-FFF2-40B4-BE49-F238E27FC236}">
                  <a16:creationId xmlns:a16="http://schemas.microsoft.com/office/drawing/2014/main" id="{DA800E08-01C9-6826-DA93-9C8DCF58BCFF}"/>
                </a:ext>
              </a:extLst>
            </p:cNvPr>
            <p:cNvSpPr/>
            <p:nvPr/>
          </p:nvSpPr>
          <p:spPr>
            <a:xfrm>
              <a:off x="7340232" y="2568369"/>
              <a:ext cx="99172" cy="123829"/>
            </a:xfrm>
            <a:custGeom>
              <a:avLst/>
              <a:gdLst/>
              <a:ahLst/>
              <a:cxnLst/>
              <a:rect l="l" t="t" r="r" b="b"/>
              <a:pathLst>
                <a:path w="5458" h="6815" extrusionOk="0">
                  <a:moveTo>
                    <a:pt x="2422" y="0"/>
                  </a:moveTo>
                  <a:lnTo>
                    <a:pt x="0" y="1411"/>
                  </a:lnTo>
                  <a:lnTo>
                    <a:pt x="27" y="1571"/>
                  </a:lnTo>
                  <a:lnTo>
                    <a:pt x="53" y="1757"/>
                  </a:lnTo>
                  <a:lnTo>
                    <a:pt x="186" y="2263"/>
                  </a:lnTo>
                  <a:lnTo>
                    <a:pt x="346" y="2769"/>
                  </a:lnTo>
                  <a:lnTo>
                    <a:pt x="532" y="3274"/>
                  </a:lnTo>
                  <a:lnTo>
                    <a:pt x="772" y="3780"/>
                  </a:lnTo>
                  <a:lnTo>
                    <a:pt x="1091" y="4419"/>
                  </a:lnTo>
                  <a:lnTo>
                    <a:pt x="1464" y="5005"/>
                  </a:lnTo>
                  <a:lnTo>
                    <a:pt x="1863" y="5564"/>
                  </a:lnTo>
                  <a:lnTo>
                    <a:pt x="2289" y="6070"/>
                  </a:lnTo>
                  <a:lnTo>
                    <a:pt x="2476" y="6256"/>
                  </a:lnTo>
                  <a:lnTo>
                    <a:pt x="2556" y="6362"/>
                  </a:lnTo>
                  <a:lnTo>
                    <a:pt x="2742" y="6549"/>
                  </a:lnTo>
                  <a:lnTo>
                    <a:pt x="2955" y="6735"/>
                  </a:lnTo>
                  <a:lnTo>
                    <a:pt x="3035" y="6815"/>
                  </a:lnTo>
                  <a:lnTo>
                    <a:pt x="5457" y="5404"/>
                  </a:lnTo>
                  <a:lnTo>
                    <a:pt x="5377" y="5324"/>
                  </a:lnTo>
                  <a:lnTo>
                    <a:pt x="5191" y="5138"/>
                  </a:lnTo>
                  <a:lnTo>
                    <a:pt x="4978" y="4952"/>
                  </a:lnTo>
                  <a:lnTo>
                    <a:pt x="4898" y="4845"/>
                  </a:lnTo>
                  <a:lnTo>
                    <a:pt x="4712" y="4659"/>
                  </a:lnTo>
                  <a:lnTo>
                    <a:pt x="4286" y="4153"/>
                  </a:lnTo>
                  <a:lnTo>
                    <a:pt x="3887" y="3594"/>
                  </a:lnTo>
                  <a:lnTo>
                    <a:pt x="3514" y="3008"/>
                  </a:lnTo>
                  <a:lnTo>
                    <a:pt x="3194" y="2369"/>
                  </a:lnTo>
                  <a:lnTo>
                    <a:pt x="2955" y="1864"/>
                  </a:lnTo>
                  <a:lnTo>
                    <a:pt x="2769" y="1358"/>
                  </a:lnTo>
                  <a:lnTo>
                    <a:pt x="2609" y="852"/>
                  </a:lnTo>
                  <a:lnTo>
                    <a:pt x="2476" y="346"/>
                  </a:lnTo>
                  <a:lnTo>
                    <a:pt x="2449" y="160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5">
              <a:extLst>
                <a:ext uri="{FF2B5EF4-FFF2-40B4-BE49-F238E27FC236}">
                  <a16:creationId xmlns:a16="http://schemas.microsoft.com/office/drawing/2014/main" id="{4D605526-E833-26F6-A7CE-123E5B935E27}"/>
                </a:ext>
              </a:extLst>
            </p:cNvPr>
            <p:cNvSpPr/>
            <p:nvPr/>
          </p:nvSpPr>
          <p:spPr>
            <a:xfrm>
              <a:off x="7338288" y="2550944"/>
              <a:ext cx="45970" cy="43081"/>
            </a:xfrm>
            <a:custGeom>
              <a:avLst/>
              <a:gdLst/>
              <a:ahLst/>
              <a:cxnLst/>
              <a:rect l="l" t="t" r="r" b="b"/>
              <a:pathLst>
                <a:path w="2530" h="2371" extrusionOk="0">
                  <a:moveTo>
                    <a:pt x="2423" y="1"/>
                  </a:moveTo>
                  <a:lnTo>
                    <a:pt x="1" y="1412"/>
                  </a:lnTo>
                  <a:lnTo>
                    <a:pt x="1" y="1625"/>
                  </a:lnTo>
                  <a:lnTo>
                    <a:pt x="27" y="1864"/>
                  </a:lnTo>
                  <a:lnTo>
                    <a:pt x="107" y="2370"/>
                  </a:lnTo>
                  <a:lnTo>
                    <a:pt x="2529" y="959"/>
                  </a:lnTo>
                  <a:lnTo>
                    <a:pt x="2450" y="453"/>
                  </a:lnTo>
                  <a:lnTo>
                    <a:pt x="2450" y="214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5">
              <a:extLst>
                <a:ext uri="{FF2B5EF4-FFF2-40B4-BE49-F238E27FC236}">
                  <a16:creationId xmlns:a16="http://schemas.microsoft.com/office/drawing/2014/main" id="{7C04B536-B8C5-70BF-6ABF-E7F16755B479}"/>
                </a:ext>
              </a:extLst>
            </p:cNvPr>
            <p:cNvSpPr/>
            <p:nvPr/>
          </p:nvSpPr>
          <p:spPr>
            <a:xfrm>
              <a:off x="7395360" y="2666560"/>
              <a:ext cx="63868" cy="39665"/>
            </a:xfrm>
            <a:custGeom>
              <a:avLst/>
              <a:gdLst/>
              <a:ahLst/>
              <a:cxnLst/>
              <a:rect l="l" t="t" r="r" b="b"/>
              <a:pathLst>
                <a:path w="3515" h="2183" extrusionOk="0">
                  <a:moveTo>
                    <a:pt x="2423" y="0"/>
                  </a:moveTo>
                  <a:lnTo>
                    <a:pt x="1" y="1411"/>
                  </a:lnTo>
                  <a:lnTo>
                    <a:pt x="400" y="1730"/>
                  </a:lnTo>
                  <a:lnTo>
                    <a:pt x="506" y="1810"/>
                  </a:lnTo>
                  <a:lnTo>
                    <a:pt x="693" y="1943"/>
                  </a:lnTo>
                  <a:lnTo>
                    <a:pt x="799" y="1997"/>
                  </a:lnTo>
                  <a:lnTo>
                    <a:pt x="986" y="2130"/>
                  </a:lnTo>
                  <a:lnTo>
                    <a:pt x="1092" y="2183"/>
                  </a:lnTo>
                  <a:lnTo>
                    <a:pt x="3514" y="772"/>
                  </a:lnTo>
                  <a:lnTo>
                    <a:pt x="3435" y="719"/>
                  </a:lnTo>
                  <a:lnTo>
                    <a:pt x="3222" y="586"/>
                  </a:lnTo>
                  <a:lnTo>
                    <a:pt x="3115" y="532"/>
                  </a:lnTo>
                  <a:lnTo>
                    <a:pt x="2929" y="399"/>
                  </a:lnTo>
                  <a:lnTo>
                    <a:pt x="2822" y="319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5">
              <a:extLst>
                <a:ext uri="{FF2B5EF4-FFF2-40B4-BE49-F238E27FC236}">
                  <a16:creationId xmlns:a16="http://schemas.microsoft.com/office/drawing/2014/main" id="{3426256E-BAE5-7142-9C4E-C03BE61AF14B}"/>
                </a:ext>
              </a:extLst>
            </p:cNvPr>
            <p:cNvSpPr/>
            <p:nvPr/>
          </p:nvSpPr>
          <p:spPr>
            <a:xfrm>
              <a:off x="7415201" y="2680587"/>
              <a:ext cx="49822" cy="28545"/>
            </a:xfrm>
            <a:custGeom>
              <a:avLst/>
              <a:gdLst/>
              <a:ahLst/>
              <a:cxnLst/>
              <a:rect l="l" t="t" r="r" b="b"/>
              <a:pathLst>
                <a:path w="2742" h="1571" extrusionOk="0">
                  <a:moveTo>
                    <a:pt x="2422" y="0"/>
                  </a:moveTo>
                  <a:lnTo>
                    <a:pt x="0" y="1411"/>
                  </a:lnTo>
                  <a:lnTo>
                    <a:pt x="133" y="1491"/>
                  </a:lnTo>
                  <a:lnTo>
                    <a:pt x="293" y="1571"/>
                  </a:lnTo>
                  <a:lnTo>
                    <a:pt x="2742" y="160"/>
                  </a:lnTo>
                  <a:lnTo>
                    <a:pt x="2582" y="80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5">
              <a:extLst>
                <a:ext uri="{FF2B5EF4-FFF2-40B4-BE49-F238E27FC236}">
                  <a16:creationId xmlns:a16="http://schemas.microsoft.com/office/drawing/2014/main" id="{D9EB4FF6-3054-EBEC-A09F-7B1D2263D12B}"/>
                </a:ext>
              </a:extLst>
            </p:cNvPr>
            <p:cNvSpPr/>
            <p:nvPr/>
          </p:nvSpPr>
          <p:spPr>
            <a:xfrm>
              <a:off x="7420507" y="2683476"/>
              <a:ext cx="52748" cy="29036"/>
            </a:xfrm>
            <a:custGeom>
              <a:avLst/>
              <a:gdLst/>
              <a:ahLst/>
              <a:cxnLst/>
              <a:rect l="l" t="t" r="r" b="b"/>
              <a:pathLst>
                <a:path w="2903" h="1598" extrusionOk="0">
                  <a:moveTo>
                    <a:pt x="2450" y="1"/>
                  </a:moveTo>
                  <a:lnTo>
                    <a:pt x="1" y="1412"/>
                  </a:lnTo>
                  <a:lnTo>
                    <a:pt x="214" y="1491"/>
                  </a:lnTo>
                  <a:lnTo>
                    <a:pt x="480" y="1598"/>
                  </a:lnTo>
                  <a:lnTo>
                    <a:pt x="2902" y="187"/>
                  </a:lnTo>
                  <a:lnTo>
                    <a:pt x="2636" y="81"/>
                  </a:lnTo>
                  <a:lnTo>
                    <a:pt x="24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5">
              <a:extLst>
                <a:ext uri="{FF2B5EF4-FFF2-40B4-BE49-F238E27FC236}">
                  <a16:creationId xmlns:a16="http://schemas.microsoft.com/office/drawing/2014/main" id="{EABCFA45-62F3-61A7-25E2-77FA7A6DEED0}"/>
                </a:ext>
              </a:extLst>
            </p:cNvPr>
            <p:cNvSpPr/>
            <p:nvPr/>
          </p:nvSpPr>
          <p:spPr>
            <a:xfrm>
              <a:off x="7338288" y="2500650"/>
              <a:ext cx="66284" cy="75951"/>
            </a:xfrm>
            <a:custGeom>
              <a:avLst/>
              <a:gdLst/>
              <a:ahLst/>
              <a:cxnLst/>
              <a:rect l="l" t="t" r="r" b="b"/>
              <a:pathLst>
                <a:path w="3648" h="4180" extrusionOk="0">
                  <a:moveTo>
                    <a:pt x="3647" y="0"/>
                  </a:moveTo>
                  <a:lnTo>
                    <a:pt x="1225" y="1411"/>
                  </a:lnTo>
                  <a:lnTo>
                    <a:pt x="1012" y="1544"/>
                  </a:lnTo>
                  <a:lnTo>
                    <a:pt x="852" y="1678"/>
                  </a:lnTo>
                  <a:lnTo>
                    <a:pt x="666" y="1864"/>
                  </a:lnTo>
                  <a:lnTo>
                    <a:pt x="533" y="2050"/>
                  </a:lnTo>
                  <a:lnTo>
                    <a:pt x="373" y="2316"/>
                  </a:lnTo>
                  <a:lnTo>
                    <a:pt x="240" y="2636"/>
                  </a:lnTo>
                  <a:lnTo>
                    <a:pt x="187" y="2849"/>
                  </a:lnTo>
                  <a:lnTo>
                    <a:pt x="107" y="3115"/>
                  </a:lnTo>
                  <a:lnTo>
                    <a:pt x="54" y="3408"/>
                  </a:lnTo>
                  <a:lnTo>
                    <a:pt x="27" y="3727"/>
                  </a:lnTo>
                  <a:lnTo>
                    <a:pt x="1" y="4047"/>
                  </a:lnTo>
                  <a:lnTo>
                    <a:pt x="1" y="4180"/>
                  </a:lnTo>
                  <a:lnTo>
                    <a:pt x="2423" y="2769"/>
                  </a:lnTo>
                  <a:lnTo>
                    <a:pt x="2423" y="2636"/>
                  </a:lnTo>
                  <a:lnTo>
                    <a:pt x="2450" y="2316"/>
                  </a:lnTo>
                  <a:lnTo>
                    <a:pt x="2476" y="1997"/>
                  </a:lnTo>
                  <a:lnTo>
                    <a:pt x="2529" y="1704"/>
                  </a:lnTo>
                  <a:lnTo>
                    <a:pt x="2609" y="1438"/>
                  </a:lnTo>
                  <a:lnTo>
                    <a:pt x="2663" y="1225"/>
                  </a:lnTo>
                  <a:lnTo>
                    <a:pt x="2796" y="906"/>
                  </a:lnTo>
                  <a:lnTo>
                    <a:pt x="2955" y="639"/>
                  </a:lnTo>
                  <a:lnTo>
                    <a:pt x="3115" y="453"/>
                  </a:lnTo>
                  <a:lnTo>
                    <a:pt x="3275" y="267"/>
                  </a:lnTo>
                  <a:lnTo>
                    <a:pt x="3435" y="134"/>
                  </a:lnTo>
                  <a:lnTo>
                    <a:pt x="3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5">
              <a:extLst>
                <a:ext uri="{FF2B5EF4-FFF2-40B4-BE49-F238E27FC236}">
                  <a16:creationId xmlns:a16="http://schemas.microsoft.com/office/drawing/2014/main" id="{9865D875-71BF-F948-3CBC-B104766F374A}"/>
                </a:ext>
              </a:extLst>
            </p:cNvPr>
            <p:cNvSpPr/>
            <p:nvPr/>
          </p:nvSpPr>
          <p:spPr>
            <a:xfrm>
              <a:off x="7269605" y="2346350"/>
              <a:ext cx="45480" cy="26619"/>
            </a:xfrm>
            <a:custGeom>
              <a:avLst/>
              <a:gdLst/>
              <a:ahLst/>
              <a:cxnLst/>
              <a:rect l="l" t="t" r="r" b="b"/>
              <a:pathLst>
                <a:path w="2503" h="1465" extrusionOk="0">
                  <a:moveTo>
                    <a:pt x="2503" y="1"/>
                  </a:moveTo>
                  <a:lnTo>
                    <a:pt x="80" y="1412"/>
                  </a:lnTo>
                  <a:lnTo>
                    <a:pt x="1" y="1465"/>
                  </a:lnTo>
                  <a:lnTo>
                    <a:pt x="2423" y="5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7E6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5">
              <a:extLst>
                <a:ext uri="{FF2B5EF4-FFF2-40B4-BE49-F238E27FC236}">
                  <a16:creationId xmlns:a16="http://schemas.microsoft.com/office/drawing/2014/main" id="{5DC2FBA4-C1B7-2DE6-E0DD-F625744D3921}"/>
                </a:ext>
              </a:extLst>
            </p:cNvPr>
            <p:cNvSpPr/>
            <p:nvPr/>
          </p:nvSpPr>
          <p:spPr>
            <a:xfrm>
              <a:off x="7429229" y="2684930"/>
              <a:ext cx="82728" cy="30980"/>
            </a:xfrm>
            <a:custGeom>
              <a:avLst/>
              <a:gdLst/>
              <a:ahLst/>
              <a:cxnLst/>
              <a:rect l="l" t="t" r="r" b="b"/>
              <a:pathLst>
                <a:path w="4553" h="1705" extrusionOk="0">
                  <a:moveTo>
                    <a:pt x="4552" y="1"/>
                  </a:moveTo>
                  <a:lnTo>
                    <a:pt x="4339" y="107"/>
                  </a:lnTo>
                  <a:lnTo>
                    <a:pt x="4126" y="187"/>
                  </a:lnTo>
                  <a:lnTo>
                    <a:pt x="3913" y="240"/>
                  </a:lnTo>
                  <a:lnTo>
                    <a:pt x="3700" y="267"/>
                  </a:lnTo>
                  <a:lnTo>
                    <a:pt x="3461" y="293"/>
                  </a:lnTo>
                  <a:lnTo>
                    <a:pt x="3221" y="267"/>
                  </a:lnTo>
                  <a:lnTo>
                    <a:pt x="3035" y="240"/>
                  </a:lnTo>
                  <a:lnTo>
                    <a:pt x="2742" y="187"/>
                  </a:lnTo>
                  <a:lnTo>
                    <a:pt x="2556" y="134"/>
                  </a:lnTo>
                  <a:lnTo>
                    <a:pt x="2422" y="107"/>
                  </a:lnTo>
                  <a:lnTo>
                    <a:pt x="0" y="1518"/>
                  </a:lnTo>
                  <a:lnTo>
                    <a:pt x="133" y="1545"/>
                  </a:lnTo>
                  <a:lnTo>
                    <a:pt x="320" y="1598"/>
                  </a:lnTo>
                  <a:lnTo>
                    <a:pt x="612" y="1651"/>
                  </a:lnTo>
                  <a:lnTo>
                    <a:pt x="799" y="1678"/>
                  </a:lnTo>
                  <a:lnTo>
                    <a:pt x="1038" y="1704"/>
                  </a:lnTo>
                  <a:lnTo>
                    <a:pt x="1278" y="1678"/>
                  </a:lnTo>
                  <a:lnTo>
                    <a:pt x="1491" y="1651"/>
                  </a:lnTo>
                  <a:lnTo>
                    <a:pt x="1704" y="1598"/>
                  </a:lnTo>
                  <a:lnTo>
                    <a:pt x="1917" y="1518"/>
                  </a:lnTo>
                  <a:lnTo>
                    <a:pt x="2130" y="1411"/>
                  </a:lnTo>
                  <a:lnTo>
                    <a:pt x="4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5">
              <a:extLst>
                <a:ext uri="{FF2B5EF4-FFF2-40B4-BE49-F238E27FC236}">
                  <a16:creationId xmlns:a16="http://schemas.microsoft.com/office/drawing/2014/main" id="{DB133C18-125F-1F8F-7156-AC2B56F1DDAA}"/>
                </a:ext>
              </a:extLst>
            </p:cNvPr>
            <p:cNvSpPr/>
            <p:nvPr/>
          </p:nvSpPr>
          <p:spPr>
            <a:xfrm>
              <a:off x="7559326" y="2822785"/>
              <a:ext cx="47914" cy="44989"/>
            </a:xfrm>
            <a:custGeom>
              <a:avLst/>
              <a:gdLst/>
              <a:ahLst/>
              <a:cxnLst/>
              <a:rect l="l" t="t" r="r" b="b"/>
              <a:pathLst>
                <a:path w="2637" h="2476" extrusionOk="0">
                  <a:moveTo>
                    <a:pt x="2423" y="0"/>
                  </a:moveTo>
                  <a:lnTo>
                    <a:pt x="1" y="1411"/>
                  </a:lnTo>
                  <a:lnTo>
                    <a:pt x="134" y="1730"/>
                  </a:lnTo>
                  <a:lnTo>
                    <a:pt x="160" y="1890"/>
                  </a:lnTo>
                  <a:lnTo>
                    <a:pt x="187" y="2050"/>
                  </a:lnTo>
                  <a:lnTo>
                    <a:pt x="187" y="2210"/>
                  </a:lnTo>
                  <a:lnTo>
                    <a:pt x="187" y="2316"/>
                  </a:lnTo>
                  <a:lnTo>
                    <a:pt x="134" y="2423"/>
                  </a:lnTo>
                  <a:lnTo>
                    <a:pt x="54" y="2476"/>
                  </a:lnTo>
                  <a:lnTo>
                    <a:pt x="2476" y="1065"/>
                  </a:lnTo>
                  <a:lnTo>
                    <a:pt x="2556" y="1012"/>
                  </a:lnTo>
                  <a:lnTo>
                    <a:pt x="2609" y="905"/>
                  </a:lnTo>
                  <a:lnTo>
                    <a:pt x="2636" y="799"/>
                  </a:lnTo>
                  <a:lnTo>
                    <a:pt x="2609" y="639"/>
                  </a:lnTo>
                  <a:lnTo>
                    <a:pt x="2609" y="479"/>
                  </a:lnTo>
                  <a:lnTo>
                    <a:pt x="2556" y="320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>
              <a:extLst>
                <a:ext uri="{FF2B5EF4-FFF2-40B4-BE49-F238E27FC236}">
                  <a16:creationId xmlns:a16="http://schemas.microsoft.com/office/drawing/2014/main" id="{45B77490-7CCE-BBB2-3680-E48C3B5D1520}"/>
                </a:ext>
              </a:extLst>
            </p:cNvPr>
            <p:cNvSpPr/>
            <p:nvPr/>
          </p:nvSpPr>
          <p:spPr>
            <a:xfrm>
              <a:off x="7540956" y="2784574"/>
              <a:ext cx="62414" cy="63868"/>
            </a:xfrm>
            <a:custGeom>
              <a:avLst/>
              <a:gdLst/>
              <a:ahLst/>
              <a:cxnLst/>
              <a:rect l="l" t="t" r="r" b="b"/>
              <a:pathLst>
                <a:path w="3435" h="3515" extrusionOk="0">
                  <a:moveTo>
                    <a:pt x="2423" y="0"/>
                  </a:moveTo>
                  <a:lnTo>
                    <a:pt x="0" y="1411"/>
                  </a:lnTo>
                  <a:lnTo>
                    <a:pt x="1012" y="3514"/>
                  </a:lnTo>
                  <a:lnTo>
                    <a:pt x="3434" y="2103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>
              <a:extLst>
                <a:ext uri="{FF2B5EF4-FFF2-40B4-BE49-F238E27FC236}">
                  <a16:creationId xmlns:a16="http://schemas.microsoft.com/office/drawing/2014/main" id="{841C757B-7F99-8D9B-5C12-D6411B1E7A3A}"/>
                </a:ext>
              </a:extLst>
            </p:cNvPr>
            <p:cNvSpPr/>
            <p:nvPr/>
          </p:nvSpPr>
          <p:spPr>
            <a:xfrm>
              <a:off x="7271059" y="2333304"/>
              <a:ext cx="85635" cy="38702"/>
            </a:xfrm>
            <a:custGeom>
              <a:avLst/>
              <a:gdLst/>
              <a:ahLst/>
              <a:cxnLst/>
              <a:rect l="l" t="t" r="r" b="b"/>
              <a:pathLst>
                <a:path w="4713" h="2130" extrusionOk="0">
                  <a:moveTo>
                    <a:pt x="4712" y="0"/>
                  </a:moveTo>
                  <a:lnTo>
                    <a:pt x="2423" y="719"/>
                  </a:lnTo>
                  <a:lnTo>
                    <a:pt x="0" y="2130"/>
                  </a:lnTo>
                  <a:lnTo>
                    <a:pt x="2290" y="141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5">
              <a:extLst>
                <a:ext uri="{FF2B5EF4-FFF2-40B4-BE49-F238E27FC236}">
                  <a16:creationId xmlns:a16="http://schemas.microsoft.com/office/drawing/2014/main" id="{39033B67-D7FE-4E6B-2B05-99C12114CEEE}"/>
                </a:ext>
              </a:extLst>
            </p:cNvPr>
            <p:cNvSpPr/>
            <p:nvPr/>
          </p:nvSpPr>
          <p:spPr>
            <a:xfrm>
              <a:off x="7327168" y="2343933"/>
              <a:ext cx="62886" cy="63868"/>
            </a:xfrm>
            <a:custGeom>
              <a:avLst/>
              <a:gdLst/>
              <a:ahLst/>
              <a:cxnLst/>
              <a:rect l="l" t="t" r="r" b="b"/>
              <a:pathLst>
                <a:path w="3461" h="3515" extrusionOk="0">
                  <a:moveTo>
                    <a:pt x="2449" y="1"/>
                  </a:moveTo>
                  <a:lnTo>
                    <a:pt x="0" y="1412"/>
                  </a:lnTo>
                  <a:lnTo>
                    <a:pt x="1039" y="3515"/>
                  </a:lnTo>
                  <a:lnTo>
                    <a:pt x="3461" y="2104"/>
                  </a:lnTo>
                  <a:lnTo>
                    <a:pt x="2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5">
              <a:extLst>
                <a:ext uri="{FF2B5EF4-FFF2-40B4-BE49-F238E27FC236}">
                  <a16:creationId xmlns:a16="http://schemas.microsoft.com/office/drawing/2014/main" id="{8818B805-F582-58B7-E6B2-322E78650ACD}"/>
                </a:ext>
              </a:extLst>
            </p:cNvPr>
            <p:cNvSpPr/>
            <p:nvPr/>
          </p:nvSpPr>
          <p:spPr>
            <a:xfrm>
              <a:off x="7312650" y="2333304"/>
              <a:ext cx="59034" cy="36285"/>
            </a:xfrm>
            <a:custGeom>
              <a:avLst/>
              <a:gdLst/>
              <a:ahLst/>
              <a:cxnLst/>
              <a:rect l="l" t="t" r="r" b="b"/>
              <a:pathLst>
                <a:path w="3249" h="1997" extrusionOk="0">
                  <a:moveTo>
                    <a:pt x="2423" y="0"/>
                  </a:moveTo>
                  <a:lnTo>
                    <a:pt x="1" y="1411"/>
                  </a:lnTo>
                  <a:lnTo>
                    <a:pt x="294" y="1411"/>
                  </a:lnTo>
                  <a:lnTo>
                    <a:pt x="373" y="1464"/>
                  </a:lnTo>
                  <a:lnTo>
                    <a:pt x="507" y="1544"/>
                  </a:lnTo>
                  <a:lnTo>
                    <a:pt x="613" y="1677"/>
                  </a:lnTo>
                  <a:lnTo>
                    <a:pt x="719" y="1810"/>
                  </a:lnTo>
                  <a:lnTo>
                    <a:pt x="799" y="1997"/>
                  </a:lnTo>
                  <a:lnTo>
                    <a:pt x="3248" y="586"/>
                  </a:lnTo>
                  <a:lnTo>
                    <a:pt x="3142" y="399"/>
                  </a:lnTo>
                  <a:lnTo>
                    <a:pt x="3035" y="266"/>
                  </a:lnTo>
                  <a:lnTo>
                    <a:pt x="2929" y="133"/>
                  </a:lnTo>
                  <a:lnTo>
                    <a:pt x="2796" y="53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5">
              <a:extLst>
                <a:ext uri="{FF2B5EF4-FFF2-40B4-BE49-F238E27FC236}">
                  <a16:creationId xmlns:a16="http://schemas.microsoft.com/office/drawing/2014/main" id="{1BB464B6-E143-8160-1DB4-A7EF4300DF1E}"/>
                </a:ext>
              </a:extLst>
            </p:cNvPr>
            <p:cNvSpPr/>
            <p:nvPr/>
          </p:nvSpPr>
          <p:spPr>
            <a:xfrm>
              <a:off x="7540956" y="2747816"/>
              <a:ext cx="69664" cy="62414"/>
            </a:xfrm>
            <a:custGeom>
              <a:avLst/>
              <a:gdLst/>
              <a:ahLst/>
              <a:cxnLst/>
              <a:rect l="l" t="t" r="r" b="b"/>
              <a:pathLst>
                <a:path w="3834" h="3435" extrusionOk="0">
                  <a:moveTo>
                    <a:pt x="3833" y="0"/>
                  </a:moveTo>
                  <a:lnTo>
                    <a:pt x="1411" y="1411"/>
                  </a:lnTo>
                  <a:lnTo>
                    <a:pt x="1145" y="1997"/>
                  </a:lnTo>
                  <a:lnTo>
                    <a:pt x="1012" y="2263"/>
                  </a:lnTo>
                  <a:lnTo>
                    <a:pt x="852" y="2529"/>
                  </a:lnTo>
                  <a:lnTo>
                    <a:pt x="666" y="2769"/>
                  </a:lnTo>
                  <a:lnTo>
                    <a:pt x="453" y="3008"/>
                  </a:lnTo>
                  <a:lnTo>
                    <a:pt x="240" y="3221"/>
                  </a:lnTo>
                  <a:lnTo>
                    <a:pt x="0" y="3434"/>
                  </a:lnTo>
                  <a:lnTo>
                    <a:pt x="2423" y="2023"/>
                  </a:lnTo>
                  <a:lnTo>
                    <a:pt x="2662" y="1810"/>
                  </a:lnTo>
                  <a:lnTo>
                    <a:pt x="2875" y="1597"/>
                  </a:lnTo>
                  <a:lnTo>
                    <a:pt x="3088" y="1358"/>
                  </a:lnTo>
                  <a:lnTo>
                    <a:pt x="3274" y="1118"/>
                  </a:lnTo>
                  <a:lnTo>
                    <a:pt x="3434" y="852"/>
                  </a:lnTo>
                  <a:lnTo>
                    <a:pt x="3567" y="586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5">
              <a:extLst>
                <a:ext uri="{FF2B5EF4-FFF2-40B4-BE49-F238E27FC236}">
                  <a16:creationId xmlns:a16="http://schemas.microsoft.com/office/drawing/2014/main" id="{1AF39327-365B-9D47-CE1D-849BDF9A0853}"/>
                </a:ext>
              </a:extLst>
            </p:cNvPr>
            <p:cNvSpPr/>
            <p:nvPr/>
          </p:nvSpPr>
          <p:spPr>
            <a:xfrm>
              <a:off x="7346028" y="2382145"/>
              <a:ext cx="93848" cy="38230"/>
            </a:xfrm>
            <a:custGeom>
              <a:avLst/>
              <a:gdLst/>
              <a:ahLst/>
              <a:cxnLst/>
              <a:rect l="l" t="t" r="r" b="b"/>
              <a:pathLst>
                <a:path w="5165" h="2104" extrusionOk="0">
                  <a:moveTo>
                    <a:pt x="2423" y="1"/>
                  </a:moveTo>
                  <a:lnTo>
                    <a:pt x="1" y="1412"/>
                  </a:lnTo>
                  <a:lnTo>
                    <a:pt x="347" y="1438"/>
                  </a:lnTo>
                  <a:lnTo>
                    <a:pt x="693" y="1465"/>
                  </a:lnTo>
                  <a:lnTo>
                    <a:pt x="1039" y="1518"/>
                  </a:lnTo>
                  <a:lnTo>
                    <a:pt x="1358" y="1598"/>
                  </a:lnTo>
                  <a:lnTo>
                    <a:pt x="1704" y="1704"/>
                  </a:lnTo>
                  <a:lnTo>
                    <a:pt x="2050" y="1811"/>
                  </a:lnTo>
                  <a:lnTo>
                    <a:pt x="2742" y="2104"/>
                  </a:lnTo>
                  <a:lnTo>
                    <a:pt x="5165" y="693"/>
                  </a:lnTo>
                  <a:lnTo>
                    <a:pt x="4473" y="400"/>
                  </a:lnTo>
                  <a:lnTo>
                    <a:pt x="4127" y="293"/>
                  </a:lnTo>
                  <a:lnTo>
                    <a:pt x="3780" y="187"/>
                  </a:lnTo>
                  <a:lnTo>
                    <a:pt x="3461" y="107"/>
                  </a:lnTo>
                  <a:lnTo>
                    <a:pt x="3115" y="54"/>
                  </a:lnTo>
                  <a:lnTo>
                    <a:pt x="2769" y="27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5">
              <a:extLst>
                <a:ext uri="{FF2B5EF4-FFF2-40B4-BE49-F238E27FC236}">
                  <a16:creationId xmlns:a16="http://schemas.microsoft.com/office/drawing/2014/main" id="{D6A9588C-5C27-697A-C6C4-1A1F78BC8EF4}"/>
                </a:ext>
              </a:extLst>
            </p:cNvPr>
            <p:cNvSpPr/>
            <p:nvPr/>
          </p:nvSpPr>
          <p:spPr>
            <a:xfrm>
              <a:off x="7607694" y="2764732"/>
              <a:ext cx="47424" cy="31943"/>
            </a:xfrm>
            <a:custGeom>
              <a:avLst/>
              <a:gdLst/>
              <a:ahLst/>
              <a:cxnLst/>
              <a:rect l="l" t="t" r="r" b="b"/>
              <a:pathLst>
                <a:path w="2610" h="1758" extrusionOk="0">
                  <a:moveTo>
                    <a:pt x="2609" y="1"/>
                  </a:moveTo>
                  <a:lnTo>
                    <a:pt x="187" y="1412"/>
                  </a:lnTo>
                  <a:lnTo>
                    <a:pt x="160" y="1545"/>
                  </a:lnTo>
                  <a:lnTo>
                    <a:pt x="107" y="1625"/>
                  </a:lnTo>
                  <a:lnTo>
                    <a:pt x="54" y="1704"/>
                  </a:lnTo>
                  <a:lnTo>
                    <a:pt x="1" y="1758"/>
                  </a:lnTo>
                  <a:lnTo>
                    <a:pt x="2423" y="347"/>
                  </a:lnTo>
                  <a:lnTo>
                    <a:pt x="2476" y="294"/>
                  </a:lnTo>
                  <a:lnTo>
                    <a:pt x="2556" y="214"/>
                  </a:lnTo>
                  <a:lnTo>
                    <a:pt x="2583" y="134"/>
                  </a:lnTo>
                  <a:lnTo>
                    <a:pt x="2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5">
              <a:extLst>
                <a:ext uri="{FF2B5EF4-FFF2-40B4-BE49-F238E27FC236}">
                  <a16:creationId xmlns:a16="http://schemas.microsoft.com/office/drawing/2014/main" id="{A44E419D-46A4-7256-3B64-D660E83C434D}"/>
                </a:ext>
              </a:extLst>
            </p:cNvPr>
            <p:cNvSpPr/>
            <p:nvPr/>
          </p:nvSpPr>
          <p:spPr>
            <a:xfrm>
              <a:off x="7403591" y="2355544"/>
              <a:ext cx="54183" cy="28073"/>
            </a:xfrm>
            <a:custGeom>
              <a:avLst/>
              <a:gdLst/>
              <a:ahLst/>
              <a:cxnLst/>
              <a:rect l="l" t="t" r="r" b="b"/>
              <a:pathLst>
                <a:path w="2982" h="1545" extrusionOk="0">
                  <a:moveTo>
                    <a:pt x="2529" y="1"/>
                  </a:moveTo>
                  <a:lnTo>
                    <a:pt x="2423" y="27"/>
                  </a:lnTo>
                  <a:lnTo>
                    <a:pt x="0" y="1438"/>
                  </a:lnTo>
                  <a:lnTo>
                    <a:pt x="107" y="1411"/>
                  </a:lnTo>
                  <a:lnTo>
                    <a:pt x="213" y="1411"/>
                  </a:lnTo>
                  <a:lnTo>
                    <a:pt x="346" y="1438"/>
                  </a:lnTo>
                  <a:lnTo>
                    <a:pt x="479" y="1491"/>
                  </a:lnTo>
                  <a:lnTo>
                    <a:pt x="559" y="1545"/>
                  </a:lnTo>
                  <a:lnTo>
                    <a:pt x="2982" y="134"/>
                  </a:lnTo>
                  <a:lnTo>
                    <a:pt x="2902" y="80"/>
                  </a:lnTo>
                  <a:lnTo>
                    <a:pt x="2769" y="27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5">
              <a:extLst>
                <a:ext uri="{FF2B5EF4-FFF2-40B4-BE49-F238E27FC236}">
                  <a16:creationId xmlns:a16="http://schemas.microsoft.com/office/drawing/2014/main" id="{3DA18853-F0C6-95AF-363E-6596BEE28027}"/>
                </a:ext>
              </a:extLst>
            </p:cNvPr>
            <p:cNvSpPr/>
            <p:nvPr/>
          </p:nvSpPr>
          <p:spPr>
            <a:xfrm>
              <a:off x="7611092" y="2708623"/>
              <a:ext cx="50803" cy="81765"/>
            </a:xfrm>
            <a:custGeom>
              <a:avLst/>
              <a:gdLst/>
              <a:ahLst/>
              <a:cxnLst/>
              <a:rect l="l" t="t" r="r" b="b"/>
              <a:pathLst>
                <a:path w="2796" h="4500" extrusionOk="0">
                  <a:moveTo>
                    <a:pt x="2795" y="1"/>
                  </a:moveTo>
                  <a:lnTo>
                    <a:pt x="373" y="1412"/>
                  </a:lnTo>
                  <a:lnTo>
                    <a:pt x="0" y="4500"/>
                  </a:lnTo>
                  <a:lnTo>
                    <a:pt x="2422" y="3089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>
              <a:extLst>
                <a:ext uri="{FF2B5EF4-FFF2-40B4-BE49-F238E27FC236}">
                  <a16:creationId xmlns:a16="http://schemas.microsoft.com/office/drawing/2014/main" id="{8BFE0ABA-355A-AB59-F5F6-A9D88BCA254B}"/>
                </a:ext>
              </a:extLst>
            </p:cNvPr>
            <p:cNvSpPr/>
            <p:nvPr/>
          </p:nvSpPr>
          <p:spPr>
            <a:xfrm>
              <a:off x="7577714" y="2666069"/>
              <a:ext cx="73534" cy="46443"/>
            </a:xfrm>
            <a:custGeom>
              <a:avLst/>
              <a:gdLst/>
              <a:ahLst/>
              <a:cxnLst/>
              <a:rect l="l" t="t" r="r" b="b"/>
              <a:pathLst>
                <a:path w="4047" h="2556" extrusionOk="0">
                  <a:moveTo>
                    <a:pt x="2423" y="0"/>
                  </a:moveTo>
                  <a:lnTo>
                    <a:pt x="0" y="1411"/>
                  </a:lnTo>
                  <a:lnTo>
                    <a:pt x="1624" y="2556"/>
                  </a:lnTo>
                  <a:lnTo>
                    <a:pt x="4046" y="1145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>
              <a:extLst>
                <a:ext uri="{FF2B5EF4-FFF2-40B4-BE49-F238E27FC236}">
                  <a16:creationId xmlns:a16="http://schemas.microsoft.com/office/drawing/2014/main" id="{BF68726E-035C-F077-AFA5-4D526E1C211C}"/>
                </a:ext>
              </a:extLst>
            </p:cNvPr>
            <p:cNvSpPr/>
            <p:nvPr/>
          </p:nvSpPr>
          <p:spPr>
            <a:xfrm>
              <a:off x="7607222" y="2686874"/>
              <a:ext cx="54674" cy="47406"/>
            </a:xfrm>
            <a:custGeom>
              <a:avLst/>
              <a:gdLst/>
              <a:ahLst/>
              <a:cxnLst/>
              <a:rect l="l" t="t" r="r" b="b"/>
              <a:pathLst>
                <a:path w="3009" h="2609" extrusionOk="0">
                  <a:moveTo>
                    <a:pt x="2422" y="0"/>
                  </a:moveTo>
                  <a:lnTo>
                    <a:pt x="0" y="1411"/>
                  </a:lnTo>
                  <a:lnTo>
                    <a:pt x="133" y="1517"/>
                  </a:lnTo>
                  <a:lnTo>
                    <a:pt x="266" y="1650"/>
                  </a:lnTo>
                  <a:lnTo>
                    <a:pt x="373" y="1810"/>
                  </a:lnTo>
                  <a:lnTo>
                    <a:pt x="453" y="1970"/>
                  </a:lnTo>
                  <a:lnTo>
                    <a:pt x="506" y="2130"/>
                  </a:lnTo>
                  <a:lnTo>
                    <a:pt x="559" y="2289"/>
                  </a:lnTo>
                  <a:lnTo>
                    <a:pt x="586" y="2449"/>
                  </a:lnTo>
                  <a:lnTo>
                    <a:pt x="586" y="2609"/>
                  </a:lnTo>
                  <a:lnTo>
                    <a:pt x="3008" y="1198"/>
                  </a:lnTo>
                  <a:lnTo>
                    <a:pt x="3008" y="1038"/>
                  </a:lnTo>
                  <a:lnTo>
                    <a:pt x="2981" y="879"/>
                  </a:lnTo>
                  <a:lnTo>
                    <a:pt x="2955" y="719"/>
                  </a:lnTo>
                  <a:lnTo>
                    <a:pt x="2875" y="559"/>
                  </a:lnTo>
                  <a:lnTo>
                    <a:pt x="2795" y="399"/>
                  </a:lnTo>
                  <a:lnTo>
                    <a:pt x="2689" y="240"/>
                  </a:lnTo>
                  <a:lnTo>
                    <a:pt x="2556" y="133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>
              <a:extLst>
                <a:ext uri="{FF2B5EF4-FFF2-40B4-BE49-F238E27FC236}">
                  <a16:creationId xmlns:a16="http://schemas.microsoft.com/office/drawing/2014/main" id="{7F5F022D-608D-DA12-5FB3-EE474CE43EAA}"/>
                </a:ext>
              </a:extLst>
            </p:cNvPr>
            <p:cNvSpPr/>
            <p:nvPr/>
          </p:nvSpPr>
          <p:spPr>
            <a:xfrm>
              <a:off x="7564159" y="2601729"/>
              <a:ext cx="57581" cy="89996"/>
            </a:xfrm>
            <a:custGeom>
              <a:avLst/>
              <a:gdLst/>
              <a:ahLst/>
              <a:cxnLst/>
              <a:rect l="l" t="t" r="r" b="b"/>
              <a:pathLst>
                <a:path w="3169" h="4953" extrusionOk="0">
                  <a:moveTo>
                    <a:pt x="2423" y="1"/>
                  </a:moveTo>
                  <a:lnTo>
                    <a:pt x="1" y="1412"/>
                  </a:lnTo>
                  <a:lnTo>
                    <a:pt x="161" y="1918"/>
                  </a:lnTo>
                  <a:lnTo>
                    <a:pt x="294" y="2397"/>
                  </a:lnTo>
                  <a:lnTo>
                    <a:pt x="427" y="2823"/>
                  </a:lnTo>
                  <a:lnTo>
                    <a:pt x="507" y="3275"/>
                  </a:lnTo>
                  <a:lnTo>
                    <a:pt x="640" y="4100"/>
                  </a:lnTo>
                  <a:lnTo>
                    <a:pt x="746" y="4952"/>
                  </a:lnTo>
                  <a:lnTo>
                    <a:pt x="3169" y="3541"/>
                  </a:lnTo>
                  <a:lnTo>
                    <a:pt x="3062" y="2690"/>
                  </a:lnTo>
                  <a:lnTo>
                    <a:pt x="2929" y="1864"/>
                  </a:lnTo>
                  <a:lnTo>
                    <a:pt x="2849" y="1438"/>
                  </a:lnTo>
                  <a:lnTo>
                    <a:pt x="2716" y="986"/>
                  </a:lnTo>
                  <a:lnTo>
                    <a:pt x="2583" y="507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>
              <a:extLst>
                <a:ext uri="{FF2B5EF4-FFF2-40B4-BE49-F238E27FC236}">
                  <a16:creationId xmlns:a16="http://schemas.microsoft.com/office/drawing/2014/main" id="{2B0E98D8-D30D-A7BD-070B-0291B956CFD1}"/>
                </a:ext>
              </a:extLst>
            </p:cNvPr>
            <p:cNvSpPr/>
            <p:nvPr/>
          </p:nvSpPr>
          <p:spPr>
            <a:xfrm>
              <a:off x="7473236" y="2451318"/>
              <a:ext cx="89505" cy="82237"/>
            </a:xfrm>
            <a:custGeom>
              <a:avLst/>
              <a:gdLst/>
              <a:ahLst/>
              <a:cxnLst/>
              <a:rect l="l" t="t" r="r" b="b"/>
              <a:pathLst>
                <a:path w="4926" h="4526" extrusionOk="0">
                  <a:moveTo>
                    <a:pt x="2449" y="0"/>
                  </a:moveTo>
                  <a:lnTo>
                    <a:pt x="0" y="1411"/>
                  </a:lnTo>
                  <a:lnTo>
                    <a:pt x="666" y="2103"/>
                  </a:lnTo>
                  <a:lnTo>
                    <a:pt x="1278" y="2822"/>
                  </a:lnTo>
                  <a:lnTo>
                    <a:pt x="1890" y="3621"/>
                  </a:lnTo>
                  <a:lnTo>
                    <a:pt x="2503" y="4526"/>
                  </a:lnTo>
                  <a:lnTo>
                    <a:pt x="4925" y="3115"/>
                  </a:lnTo>
                  <a:lnTo>
                    <a:pt x="4313" y="2210"/>
                  </a:lnTo>
                  <a:lnTo>
                    <a:pt x="3701" y="1411"/>
                  </a:lnTo>
                  <a:lnTo>
                    <a:pt x="3088" y="692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>
              <a:extLst>
                <a:ext uri="{FF2B5EF4-FFF2-40B4-BE49-F238E27FC236}">
                  <a16:creationId xmlns:a16="http://schemas.microsoft.com/office/drawing/2014/main" id="{106A1B97-666D-9D67-7648-C0CC16DB88A7}"/>
                </a:ext>
              </a:extLst>
            </p:cNvPr>
            <p:cNvSpPr/>
            <p:nvPr/>
          </p:nvSpPr>
          <p:spPr>
            <a:xfrm>
              <a:off x="7473236" y="2417449"/>
              <a:ext cx="47424" cy="59525"/>
            </a:xfrm>
            <a:custGeom>
              <a:avLst/>
              <a:gdLst/>
              <a:ahLst/>
              <a:cxnLst/>
              <a:rect l="l" t="t" r="r" b="b"/>
              <a:pathLst>
                <a:path w="2610" h="3276" extrusionOk="0">
                  <a:moveTo>
                    <a:pt x="2609" y="1"/>
                  </a:moveTo>
                  <a:lnTo>
                    <a:pt x="187" y="1412"/>
                  </a:lnTo>
                  <a:lnTo>
                    <a:pt x="0" y="3275"/>
                  </a:lnTo>
                  <a:lnTo>
                    <a:pt x="2449" y="1864"/>
                  </a:lnTo>
                  <a:lnTo>
                    <a:pt x="2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>
              <a:extLst>
                <a:ext uri="{FF2B5EF4-FFF2-40B4-BE49-F238E27FC236}">
                  <a16:creationId xmlns:a16="http://schemas.microsoft.com/office/drawing/2014/main" id="{58467485-EFBC-B011-A179-EFFB31EF5C50}"/>
                </a:ext>
              </a:extLst>
            </p:cNvPr>
            <p:cNvSpPr/>
            <p:nvPr/>
          </p:nvSpPr>
          <p:spPr>
            <a:xfrm>
              <a:off x="7413748" y="2357961"/>
              <a:ext cx="96265" cy="63377"/>
            </a:xfrm>
            <a:custGeom>
              <a:avLst/>
              <a:gdLst/>
              <a:ahLst/>
              <a:cxnLst/>
              <a:rect l="l" t="t" r="r" b="b"/>
              <a:pathLst>
                <a:path w="5298" h="3488" extrusionOk="0">
                  <a:moveTo>
                    <a:pt x="2423" y="1"/>
                  </a:moveTo>
                  <a:lnTo>
                    <a:pt x="0" y="1412"/>
                  </a:lnTo>
                  <a:lnTo>
                    <a:pt x="2875" y="3488"/>
                  </a:lnTo>
                  <a:lnTo>
                    <a:pt x="5298" y="2077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5">
              <a:extLst>
                <a:ext uri="{FF2B5EF4-FFF2-40B4-BE49-F238E27FC236}">
                  <a16:creationId xmlns:a16="http://schemas.microsoft.com/office/drawing/2014/main" id="{CF081879-53CD-A681-4682-A9ABD805326B}"/>
                </a:ext>
              </a:extLst>
            </p:cNvPr>
            <p:cNvSpPr/>
            <p:nvPr/>
          </p:nvSpPr>
          <p:spPr>
            <a:xfrm>
              <a:off x="7465986" y="2395700"/>
              <a:ext cx="54674" cy="47406"/>
            </a:xfrm>
            <a:custGeom>
              <a:avLst/>
              <a:gdLst/>
              <a:ahLst/>
              <a:cxnLst/>
              <a:rect l="l" t="t" r="r" b="b"/>
              <a:pathLst>
                <a:path w="3009" h="2609" extrusionOk="0">
                  <a:moveTo>
                    <a:pt x="2423" y="0"/>
                  </a:moveTo>
                  <a:lnTo>
                    <a:pt x="0" y="1411"/>
                  </a:lnTo>
                  <a:lnTo>
                    <a:pt x="133" y="1517"/>
                  </a:lnTo>
                  <a:lnTo>
                    <a:pt x="266" y="1650"/>
                  </a:lnTo>
                  <a:lnTo>
                    <a:pt x="373" y="1810"/>
                  </a:lnTo>
                  <a:lnTo>
                    <a:pt x="453" y="1970"/>
                  </a:lnTo>
                  <a:lnTo>
                    <a:pt x="506" y="2130"/>
                  </a:lnTo>
                  <a:lnTo>
                    <a:pt x="559" y="2289"/>
                  </a:lnTo>
                  <a:lnTo>
                    <a:pt x="586" y="2476"/>
                  </a:lnTo>
                  <a:lnTo>
                    <a:pt x="586" y="2609"/>
                  </a:lnTo>
                  <a:lnTo>
                    <a:pt x="3008" y="1198"/>
                  </a:lnTo>
                  <a:lnTo>
                    <a:pt x="3008" y="1065"/>
                  </a:lnTo>
                  <a:lnTo>
                    <a:pt x="2982" y="878"/>
                  </a:lnTo>
                  <a:lnTo>
                    <a:pt x="2955" y="719"/>
                  </a:lnTo>
                  <a:lnTo>
                    <a:pt x="2875" y="559"/>
                  </a:lnTo>
                  <a:lnTo>
                    <a:pt x="2795" y="399"/>
                  </a:lnTo>
                  <a:lnTo>
                    <a:pt x="2689" y="240"/>
                  </a:lnTo>
                  <a:lnTo>
                    <a:pt x="2556" y="10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5">
              <a:extLst>
                <a:ext uri="{FF2B5EF4-FFF2-40B4-BE49-F238E27FC236}">
                  <a16:creationId xmlns:a16="http://schemas.microsoft.com/office/drawing/2014/main" id="{CD04C5E1-10B2-EA40-37AF-C11A03AF0508}"/>
                </a:ext>
              </a:extLst>
            </p:cNvPr>
            <p:cNvSpPr/>
            <p:nvPr/>
          </p:nvSpPr>
          <p:spPr>
            <a:xfrm>
              <a:off x="7518698" y="2500159"/>
              <a:ext cx="68228" cy="33396"/>
            </a:xfrm>
            <a:custGeom>
              <a:avLst/>
              <a:gdLst/>
              <a:ahLst/>
              <a:cxnLst/>
              <a:rect l="l" t="t" r="r" b="b"/>
              <a:pathLst>
                <a:path w="3755" h="1838" extrusionOk="0">
                  <a:moveTo>
                    <a:pt x="3754" y="1"/>
                  </a:moveTo>
                  <a:lnTo>
                    <a:pt x="2423" y="427"/>
                  </a:lnTo>
                  <a:lnTo>
                    <a:pt x="1" y="1838"/>
                  </a:lnTo>
                  <a:lnTo>
                    <a:pt x="1305" y="1412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5">
              <a:extLst>
                <a:ext uri="{FF2B5EF4-FFF2-40B4-BE49-F238E27FC236}">
                  <a16:creationId xmlns:a16="http://schemas.microsoft.com/office/drawing/2014/main" id="{D1DB3FAB-AB54-2250-9006-32165EA6A9D8}"/>
                </a:ext>
              </a:extLst>
            </p:cNvPr>
            <p:cNvSpPr/>
            <p:nvPr/>
          </p:nvSpPr>
          <p:spPr>
            <a:xfrm>
              <a:off x="7589324" y="2575128"/>
              <a:ext cx="47406" cy="44517"/>
            </a:xfrm>
            <a:custGeom>
              <a:avLst/>
              <a:gdLst/>
              <a:ahLst/>
              <a:cxnLst/>
              <a:rect l="l" t="t" r="r" b="b"/>
              <a:pathLst>
                <a:path w="2609" h="2450" extrusionOk="0">
                  <a:moveTo>
                    <a:pt x="2449" y="1"/>
                  </a:moveTo>
                  <a:lnTo>
                    <a:pt x="0" y="1412"/>
                  </a:lnTo>
                  <a:lnTo>
                    <a:pt x="80" y="1571"/>
                  </a:lnTo>
                  <a:lnTo>
                    <a:pt x="133" y="1731"/>
                  </a:lnTo>
                  <a:lnTo>
                    <a:pt x="160" y="1891"/>
                  </a:lnTo>
                  <a:lnTo>
                    <a:pt x="160" y="2051"/>
                  </a:lnTo>
                  <a:lnTo>
                    <a:pt x="160" y="2184"/>
                  </a:lnTo>
                  <a:lnTo>
                    <a:pt x="133" y="2290"/>
                  </a:lnTo>
                  <a:lnTo>
                    <a:pt x="80" y="2370"/>
                  </a:lnTo>
                  <a:lnTo>
                    <a:pt x="0" y="2450"/>
                  </a:lnTo>
                  <a:lnTo>
                    <a:pt x="0" y="2450"/>
                  </a:lnTo>
                  <a:lnTo>
                    <a:pt x="2423" y="1039"/>
                  </a:lnTo>
                  <a:lnTo>
                    <a:pt x="2502" y="959"/>
                  </a:lnTo>
                  <a:lnTo>
                    <a:pt x="2556" y="879"/>
                  </a:lnTo>
                  <a:lnTo>
                    <a:pt x="2582" y="773"/>
                  </a:lnTo>
                  <a:lnTo>
                    <a:pt x="2609" y="640"/>
                  </a:lnTo>
                  <a:lnTo>
                    <a:pt x="2582" y="480"/>
                  </a:lnTo>
                  <a:lnTo>
                    <a:pt x="2556" y="320"/>
                  </a:lnTo>
                  <a:lnTo>
                    <a:pt x="2502" y="161"/>
                  </a:lnTo>
                  <a:lnTo>
                    <a:pt x="2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5">
              <a:extLst>
                <a:ext uri="{FF2B5EF4-FFF2-40B4-BE49-F238E27FC236}">
                  <a16:creationId xmlns:a16="http://schemas.microsoft.com/office/drawing/2014/main" id="{2BDC147A-4441-4998-0706-1D615550CD03}"/>
                </a:ext>
              </a:extLst>
            </p:cNvPr>
            <p:cNvSpPr/>
            <p:nvPr/>
          </p:nvSpPr>
          <p:spPr>
            <a:xfrm>
              <a:off x="7557400" y="2508881"/>
              <a:ext cx="76441" cy="91904"/>
            </a:xfrm>
            <a:custGeom>
              <a:avLst/>
              <a:gdLst/>
              <a:ahLst/>
              <a:cxnLst/>
              <a:rect l="l" t="t" r="r" b="b"/>
              <a:pathLst>
                <a:path w="4207" h="5058" extrusionOk="0">
                  <a:moveTo>
                    <a:pt x="2423" y="0"/>
                  </a:moveTo>
                  <a:lnTo>
                    <a:pt x="0" y="1411"/>
                  </a:lnTo>
                  <a:lnTo>
                    <a:pt x="1757" y="5058"/>
                  </a:lnTo>
                  <a:lnTo>
                    <a:pt x="4206" y="364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5">
              <a:extLst>
                <a:ext uri="{FF2B5EF4-FFF2-40B4-BE49-F238E27FC236}">
                  <a16:creationId xmlns:a16="http://schemas.microsoft.com/office/drawing/2014/main" id="{34A132E9-0C34-2595-C692-56F0AFBFDAEB}"/>
                </a:ext>
              </a:extLst>
            </p:cNvPr>
            <p:cNvSpPr/>
            <p:nvPr/>
          </p:nvSpPr>
          <p:spPr>
            <a:xfrm>
              <a:off x="7210607" y="2358924"/>
              <a:ext cx="407262" cy="522878"/>
            </a:xfrm>
            <a:custGeom>
              <a:avLst/>
              <a:gdLst/>
              <a:ahLst/>
              <a:cxnLst/>
              <a:rect l="l" t="t" r="r" b="b"/>
              <a:pathLst>
                <a:path w="22414" h="28777" extrusionOk="0">
                  <a:moveTo>
                    <a:pt x="9556" y="8919"/>
                  </a:moveTo>
                  <a:lnTo>
                    <a:pt x="9876" y="8972"/>
                  </a:lnTo>
                  <a:lnTo>
                    <a:pt x="10195" y="9052"/>
                  </a:lnTo>
                  <a:lnTo>
                    <a:pt x="10541" y="9158"/>
                  </a:lnTo>
                  <a:lnTo>
                    <a:pt x="10861" y="9318"/>
                  </a:lnTo>
                  <a:lnTo>
                    <a:pt x="11207" y="9478"/>
                  </a:lnTo>
                  <a:lnTo>
                    <a:pt x="11580" y="9717"/>
                  </a:lnTo>
                  <a:lnTo>
                    <a:pt x="11926" y="9983"/>
                  </a:lnTo>
                  <a:lnTo>
                    <a:pt x="12218" y="10223"/>
                  </a:lnTo>
                  <a:lnTo>
                    <a:pt x="12325" y="10303"/>
                  </a:lnTo>
                  <a:lnTo>
                    <a:pt x="12511" y="10489"/>
                  </a:lnTo>
                  <a:lnTo>
                    <a:pt x="12777" y="10755"/>
                  </a:lnTo>
                  <a:lnTo>
                    <a:pt x="13070" y="11075"/>
                  </a:lnTo>
                  <a:lnTo>
                    <a:pt x="13230" y="11288"/>
                  </a:lnTo>
                  <a:lnTo>
                    <a:pt x="13576" y="11714"/>
                  </a:lnTo>
                  <a:lnTo>
                    <a:pt x="13922" y="12193"/>
                  </a:lnTo>
                  <a:lnTo>
                    <a:pt x="14215" y="12699"/>
                  </a:lnTo>
                  <a:lnTo>
                    <a:pt x="14481" y="13231"/>
                  </a:lnTo>
                  <a:lnTo>
                    <a:pt x="14774" y="13896"/>
                  </a:lnTo>
                  <a:lnTo>
                    <a:pt x="15013" y="14509"/>
                  </a:lnTo>
                  <a:lnTo>
                    <a:pt x="15173" y="15148"/>
                  </a:lnTo>
                  <a:lnTo>
                    <a:pt x="15280" y="15733"/>
                  </a:lnTo>
                  <a:lnTo>
                    <a:pt x="15333" y="15999"/>
                  </a:lnTo>
                  <a:lnTo>
                    <a:pt x="15360" y="16345"/>
                  </a:lnTo>
                  <a:lnTo>
                    <a:pt x="15360" y="16585"/>
                  </a:lnTo>
                  <a:lnTo>
                    <a:pt x="15360" y="16691"/>
                  </a:lnTo>
                  <a:lnTo>
                    <a:pt x="15360" y="16931"/>
                  </a:lnTo>
                  <a:lnTo>
                    <a:pt x="15333" y="17250"/>
                  </a:lnTo>
                  <a:lnTo>
                    <a:pt x="15306" y="17463"/>
                  </a:lnTo>
                  <a:lnTo>
                    <a:pt x="15253" y="17730"/>
                  </a:lnTo>
                  <a:lnTo>
                    <a:pt x="15173" y="17969"/>
                  </a:lnTo>
                  <a:lnTo>
                    <a:pt x="15120" y="18156"/>
                  </a:lnTo>
                  <a:lnTo>
                    <a:pt x="15040" y="18315"/>
                  </a:lnTo>
                  <a:lnTo>
                    <a:pt x="14934" y="18555"/>
                  </a:lnTo>
                  <a:lnTo>
                    <a:pt x="14801" y="18741"/>
                  </a:lnTo>
                  <a:lnTo>
                    <a:pt x="14694" y="18901"/>
                  </a:lnTo>
                  <a:lnTo>
                    <a:pt x="14561" y="19034"/>
                  </a:lnTo>
                  <a:lnTo>
                    <a:pt x="14428" y="19167"/>
                  </a:lnTo>
                  <a:lnTo>
                    <a:pt x="14268" y="19274"/>
                  </a:lnTo>
                  <a:lnTo>
                    <a:pt x="14108" y="19380"/>
                  </a:lnTo>
                  <a:lnTo>
                    <a:pt x="13922" y="19460"/>
                  </a:lnTo>
                  <a:lnTo>
                    <a:pt x="13736" y="19540"/>
                  </a:lnTo>
                  <a:lnTo>
                    <a:pt x="13523" y="19593"/>
                  </a:lnTo>
                  <a:lnTo>
                    <a:pt x="13310" y="19620"/>
                  </a:lnTo>
                  <a:lnTo>
                    <a:pt x="13070" y="19646"/>
                  </a:lnTo>
                  <a:lnTo>
                    <a:pt x="12831" y="19620"/>
                  </a:lnTo>
                  <a:lnTo>
                    <a:pt x="12644" y="19593"/>
                  </a:lnTo>
                  <a:lnTo>
                    <a:pt x="12352" y="19540"/>
                  </a:lnTo>
                  <a:lnTo>
                    <a:pt x="12165" y="19487"/>
                  </a:lnTo>
                  <a:lnTo>
                    <a:pt x="12032" y="19460"/>
                  </a:lnTo>
                  <a:lnTo>
                    <a:pt x="11766" y="19353"/>
                  </a:lnTo>
                  <a:lnTo>
                    <a:pt x="11553" y="19274"/>
                  </a:lnTo>
                  <a:lnTo>
                    <a:pt x="11393" y="19194"/>
                  </a:lnTo>
                  <a:lnTo>
                    <a:pt x="11260" y="19114"/>
                  </a:lnTo>
                  <a:lnTo>
                    <a:pt x="11154" y="19061"/>
                  </a:lnTo>
                  <a:lnTo>
                    <a:pt x="10967" y="18928"/>
                  </a:lnTo>
                  <a:lnTo>
                    <a:pt x="10861" y="18874"/>
                  </a:lnTo>
                  <a:lnTo>
                    <a:pt x="10674" y="18741"/>
                  </a:lnTo>
                  <a:lnTo>
                    <a:pt x="10568" y="18661"/>
                  </a:lnTo>
                  <a:lnTo>
                    <a:pt x="10169" y="18342"/>
                  </a:lnTo>
                  <a:lnTo>
                    <a:pt x="10089" y="18262"/>
                  </a:lnTo>
                  <a:lnTo>
                    <a:pt x="9876" y="18076"/>
                  </a:lnTo>
                  <a:lnTo>
                    <a:pt x="9690" y="17889"/>
                  </a:lnTo>
                  <a:lnTo>
                    <a:pt x="9610" y="17783"/>
                  </a:lnTo>
                  <a:lnTo>
                    <a:pt x="9423" y="17597"/>
                  </a:lnTo>
                  <a:lnTo>
                    <a:pt x="8997" y="17091"/>
                  </a:lnTo>
                  <a:lnTo>
                    <a:pt x="8598" y="16532"/>
                  </a:lnTo>
                  <a:lnTo>
                    <a:pt x="8225" y="15946"/>
                  </a:lnTo>
                  <a:lnTo>
                    <a:pt x="7906" y="15307"/>
                  </a:lnTo>
                  <a:lnTo>
                    <a:pt x="7666" y="14801"/>
                  </a:lnTo>
                  <a:lnTo>
                    <a:pt x="7480" y="14296"/>
                  </a:lnTo>
                  <a:lnTo>
                    <a:pt x="7320" y="13790"/>
                  </a:lnTo>
                  <a:lnTo>
                    <a:pt x="7187" y="13284"/>
                  </a:lnTo>
                  <a:lnTo>
                    <a:pt x="7161" y="13098"/>
                  </a:lnTo>
                  <a:lnTo>
                    <a:pt x="7134" y="12938"/>
                  </a:lnTo>
                  <a:lnTo>
                    <a:pt x="7054" y="12432"/>
                  </a:lnTo>
                  <a:lnTo>
                    <a:pt x="7028" y="12193"/>
                  </a:lnTo>
                  <a:lnTo>
                    <a:pt x="7028" y="11980"/>
                  </a:lnTo>
                  <a:lnTo>
                    <a:pt x="7028" y="11847"/>
                  </a:lnTo>
                  <a:lnTo>
                    <a:pt x="7054" y="11527"/>
                  </a:lnTo>
                  <a:lnTo>
                    <a:pt x="7081" y="11208"/>
                  </a:lnTo>
                  <a:lnTo>
                    <a:pt x="7134" y="10915"/>
                  </a:lnTo>
                  <a:lnTo>
                    <a:pt x="7214" y="10649"/>
                  </a:lnTo>
                  <a:lnTo>
                    <a:pt x="7267" y="10436"/>
                  </a:lnTo>
                  <a:lnTo>
                    <a:pt x="7400" y="10116"/>
                  </a:lnTo>
                  <a:lnTo>
                    <a:pt x="7560" y="9850"/>
                  </a:lnTo>
                  <a:lnTo>
                    <a:pt x="7773" y="9584"/>
                  </a:lnTo>
                  <a:lnTo>
                    <a:pt x="8039" y="9344"/>
                  </a:lnTo>
                  <a:lnTo>
                    <a:pt x="8332" y="9158"/>
                  </a:lnTo>
                  <a:lnTo>
                    <a:pt x="8651" y="9025"/>
                  </a:lnTo>
                  <a:lnTo>
                    <a:pt x="8944" y="8945"/>
                  </a:lnTo>
                  <a:lnTo>
                    <a:pt x="9237" y="8919"/>
                  </a:lnTo>
                  <a:close/>
                  <a:moveTo>
                    <a:pt x="5617" y="1"/>
                  </a:moveTo>
                  <a:lnTo>
                    <a:pt x="3327" y="720"/>
                  </a:lnTo>
                  <a:lnTo>
                    <a:pt x="3221" y="773"/>
                  </a:lnTo>
                  <a:lnTo>
                    <a:pt x="3141" y="853"/>
                  </a:lnTo>
                  <a:lnTo>
                    <a:pt x="3088" y="933"/>
                  </a:lnTo>
                  <a:lnTo>
                    <a:pt x="3061" y="1039"/>
                  </a:lnTo>
                  <a:lnTo>
                    <a:pt x="3035" y="1146"/>
                  </a:lnTo>
                  <a:lnTo>
                    <a:pt x="3061" y="1279"/>
                  </a:lnTo>
                  <a:lnTo>
                    <a:pt x="3115" y="1438"/>
                  </a:lnTo>
                  <a:lnTo>
                    <a:pt x="3168" y="1625"/>
                  </a:lnTo>
                  <a:lnTo>
                    <a:pt x="4179" y="3701"/>
                  </a:lnTo>
                  <a:lnTo>
                    <a:pt x="3940" y="3914"/>
                  </a:lnTo>
                  <a:lnTo>
                    <a:pt x="3727" y="4154"/>
                  </a:lnTo>
                  <a:lnTo>
                    <a:pt x="3540" y="4367"/>
                  </a:lnTo>
                  <a:lnTo>
                    <a:pt x="3354" y="4606"/>
                  </a:lnTo>
                  <a:lnTo>
                    <a:pt x="3194" y="4872"/>
                  </a:lnTo>
                  <a:lnTo>
                    <a:pt x="3061" y="5139"/>
                  </a:lnTo>
                  <a:lnTo>
                    <a:pt x="2795" y="5724"/>
                  </a:lnTo>
                  <a:lnTo>
                    <a:pt x="1118" y="4526"/>
                  </a:lnTo>
                  <a:lnTo>
                    <a:pt x="1038" y="4473"/>
                  </a:lnTo>
                  <a:lnTo>
                    <a:pt x="905" y="4420"/>
                  </a:lnTo>
                  <a:lnTo>
                    <a:pt x="799" y="4393"/>
                  </a:lnTo>
                  <a:lnTo>
                    <a:pt x="692" y="4393"/>
                  </a:lnTo>
                  <a:lnTo>
                    <a:pt x="586" y="4420"/>
                  </a:lnTo>
                  <a:lnTo>
                    <a:pt x="506" y="4473"/>
                  </a:lnTo>
                  <a:lnTo>
                    <a:pt x="453" y="4553"/>
                  </a:lnTo>
                  <a:lnTo>
                    <a:pt x="399" y="4659"/>
                  </a:lnTo>
                  <a:lnTo>
                    <a:pt x="373" y="4766"/>
                  </a:lnTo>
                  <a:lnTo>
                    <a:pt x="0" y="7854"/>
                  </a:lnTo>
                  <a:lnTo>
                    <a:pt x="0" y="8013"/>
                  </a:lnTo>
                  <a:lnTo>
                    <a:pt x="27" y="8173"/>
                  </a:lnTo>
                  <a:lnTo>
                    <a:pt x="80" y="8360"/>
                  </a:lnTo>
                  <a:lnTo>
                    <a:pt x="133" y="8519"/>
                  </a:lnTo>
                  <a:lnTo>
                    <a:pt x="213" y="8679"/>
                  </a:lnTo>
                  <a:lnTo>
                    <a:pt x="319" y="8812"/>
                  </a:lnTo>
                  <a:lnTo>
                    <a:pt x="453" y="8945"/>
                  </a:lnTo>
                  <a:lnTo>
                    <a:pt x="586" y="9052"/>
                  </a:lnTo>
                  <a:lnTo>
                    <a:pt x="2263" y="10329"/>
                  </a:lnTo>
                  <a:lnTo>
                    <a:pt x="2369" y="11208"/>
                  </a:lnTo>
                  <a:lnTo>
                    <a:pt x="2529" y="12086"/>
                  </a:lnTo>
                  <a:lnTo>
                    <a:pt x="2768" y="12991"/>
                  </a:lnTo>
                  <a:lnTo>
                    <a:pt x="3061" y="13976"/>
                  </a:lnTo>
                  <a:lnTo>
                    <a:pt x="1757" y="14402"/>
                  </a:lnTo>
                  <a:lnTo>
                    <a:pt x="1650" y="14429"/>
                  </a:lnTo>
                  <a:lnTo>
                    <a:pt x="1544" y="14509"/>
                  </a:lnTo>
                  <a:lnTo>
                    <a:pt x="1491" y="14589"/>
                  </a:lnTo>
                  <a:lnTo>
                    <a:pt x="1437" y="14668"/>
                  </a:lnTo>
                  <a:lnTo>
                    <a:pt x="1411" y="14775"/>
                  </a:lnTo>
                  <a:lnTo>
                    <a:pt x="1411" y="14908"/>
                  </a:lnTo>
                  <a:lnTo>
                    <a:pt x="1437" y="15068"/>
                  </a:lnTo>
                  <a:lnTo>
                    <a:pt x="1517" y="15227"/>
                  </a:lnTo>
                  <a:lnTo>
                    <a:pt x="3274" y="18874"/>
                  </a:lnTo>
                  <a:lnTo>
                    <a:pt x="3381" y="19061"/>
                  </a:lnTo>
                  <a:lnTo>
                    <a:pt x="3514" y="19247"/>
                  </a:lnTo>
                  <a:lnTo>
                    <a:pt x="3674" y="19380"/>
                  </a:lnTo>
                  <a:lnTo>
                    <a:pt x="3833" y="19487"/>
                  </a:lnTo>
                  <a:lnTo>
                    <a:pt x="3940" y="19540"/>
                  </a:lnTo>
                  <a:lnTo>
                    <a:pt x="4046" y="19593"/>
                  </a:lnTo>
                  <a:lnTo>
                    <a:pt x="4153" y="19593"/>
                  </a:lnTo>
                  <a:lnTo>
                    <a:pt x="4259" y="19566"/>
                  </a:lnTo>
                  <a:lnTo>
                    <a:pt x="5564" y="19167"/>
                  </a:lnTo>
                  <a:lnTo>
                    <a:pt x="5883" y="19620"/>
                  </a:lnTo>
                  <a:lnTo>
                    <a:pt x="6176" y="20046"/>
                  </a:lnTo>
                  <a:lnTo>
                    <a:pt x="6761" y="20791"/>
                  </a:lnTo>
                  <a:lnTo>
                    <a:pt x="7374" y="21483"/>
                  </a:lnTo>
                  <a:lnTo>
                    <a:pt x="8013" y="22148"/>
                  </a:lnTo>
                  <a:lnTo>
                    <a:pt x="7800" y="23905"/>
                  </a:lnTo>
                  <a:lnTo>
                    <a:pt x="7773" y="24065"/>
                  </a:lnTo>
                  <a:lnTo>
                    <a:pt x="7800" y="24225"/>
                  </a:lnTo>
                  <a:lnTo>
                    <a:pt x="7853" y="24385"/>
                  </a:lnTo>
                  <a:lnTo>
                    <a:pt x="7933" y="24571"/>
                  </a:lnTo>
                  <a:lnTo>
                    <a:pt x="8013" y="24704"/>
                  </a:lnTo>
                  <a:lnTo>
                    <a:pt x="8119" y="24864"/>
                  </a:lnTo>
                  <a:lnTo>
                    <a:pt x="8225" y="24997"/>
                  </a:lnTo>
                  <a:lnTo>
                    <a:pt x="8359" y="25103"/>
                  </a:lnTo>
                  <a:lnTo>
                    <a:pt x="11233" y="27180"/>
                  </a:lnTo>
                  <a:lnTo>
                    <a:pt x="11313" y="27233"/>
                  </a:lnTo>
                  <a:lnTo>
                    <a:pt x="11446" y="27286"/>
                  </a:lnTo>
                  <a:lnTo>
                    <a:pt x="11553" y="27313"/>
                  </a:lnTo>
                  <a:lnTo>
                    <a:pt x="11659" y="27313"/>
                  </a:lnTo>
                  <a:lnTo>
                    <a:pt x="11766" y="27286"/>
                  </a:lnTo>
                  <a:lnTo>
                    <a:pt x="11846" y="27233"/>
                  </a:lnTo>
                  <a:lnTo>
                    <a:pt x="11899" y="27153"/>
                  </a:lnTo>
                  <a:lnTo>
                    <a:pt x="11952" y="27073"/>
                  </a:lnTo>
                  <a:lnTo>
                    <a:pt x="11979" y="26940"/>
                  </a:lnTo>
                  <a:lnTo>
                    <a:pt x="12192" y="25157"/>
                  </a:lnTo>
                  <a:lnTo>
                    <a:pt x="12564" y="25316"/>
                  </a:lnTo>
                  <a:lnTo>
                    <a:pt x="12911" y="25449"/>
                  </a:lnTo>
                  <a:lnTo>
                    <a:pt x="13257" y="25556"/>
                  </a:lnTo>
                  <a:lnTo>
                    <a:pt x="13629" y="25636"/>
                  </a:lnTo>
                  <a:lnTo>
                    <a:pt x="14295" y="25769"/>
                  </a:lnTo>
                  <a:lnTo>
                    <a:pt x="14907" y="25849"/>
                  </a:lnTo>
                  <a:lnTo>
                    <a:pt x="15945" y="27952"/>
                  </a:lnTo>
                  <a:lnTo>
                    <a:pt x="16078" y="28191"/>
                  </a:lnTo>
                  <a:lnTo>
                    <a:pt x="16211" y="28377"/>
                  </a:lnTo>
                  <a:lnTo>
                    <a:pt x="16398" y="28564"/>
                  </a:lnTo>
                  <a:lnTo>
                    <a:pt x="16557" y="28697"/>
                  </a:lnTo>
                  <a:lnTo>
                    <a:pt x="16744" y="28750"/>
                  </a:lnTo>
                  <a:lnTo>
                    <a:pt x="16824" y="28777"/>
                  </a:lnTo>
                  <a:lnTo>
                    <a:pt x="16903" y="28750"/>
                  </a:lnTo>
                  <a:lnTo>
                    <a:pt x="19193" y="28031"/>
                  </a:lnTo>
                  <a:lnTo>
                    <a:pt x="19299" y="27978"/>
                  </a:lnTo>
                  <a:lnTo>
                    <a:pt x="19352" y="27898"/>
                  </a:lnTo>
                  <a:lnTo>
                    <a:pt x="19379" y="27765"/>
                  </a:lnTo>
                  <a:lnTo>
                    <a:pt x="19379" y="27632"/>
                  </a:lnTo>
                  <a:lnTo>
                    <a:pt x="19379" y="27472"/>
                  </a:lnTo>
                  <a:lnTo>
                    <a:pt x="19326" y="27286"/>
                  </a:lnTo>
                  <a:lnTo>
                    <a:pt x="19193" y="26940"/>
                  </a:lnTo>
                  <a:lnTo>
                    <a:pt x="18181" y="24837"/>
                  </a:lnTo>
                  <a:lnTo>
                    <a:pt x="18421" y="24624"/>
                  </a:lnTo>
                  <a:lnTo>
                    <a:pt x="18634" y="24411"/>
                  </a:lnTo>
                  <a:lnTo>
                    <a:pt x="18847" y="24172"/>
                  </a:lnTo>
                  <a:lnTo>
                    <a:pt x="19033" y="23932"/>
                  </a:lnTo>
                  <a:lnTo>
                    <a:pt x="19193" y="23666"/>
                  </a:lnTo>
                  <a:lnTo>
                    <a:pt x="19326" y="23400"/>
                  </a:lnTo>
                  <a:lnTo>
                    <a:pt x="19592" y="22814"/>
                  </a:lnTo>
                  <a:lnTo>
                    <a:pt x="21296" y="23985"/>
                  </a:lnTo>
                  <a:lnTo>
                    <a:pt x="21376" y="24038"/>
                  </a:lnTo>
                  <a:lnTo>
                    <a:pt x="21482" y="24092"/>
                  </a:lnTo>
                  <a:lnTo>
                    <a:pt x="21615" y="24118"/>
                  </a:lnTo>
                  <a:lnTo>
                    <a:pt x="21722" y="24145"/>
                  </a:lnTo>
                  <a:lnTo>
                    <a:pt x="21801" y="24118"/>
                  </a:lnTo>
                  <a:lnTo>
                    <a:pt x="21908" y="24065"/>
                  </a:lnTo>
                  <a:lnTo>
                    <a:pt x="21961" y="23985"/>
                  </a:lnTo>
                  <a:lnTo>
                    <a:pt x="22014" y="23879"/>
                  </a:lnTo>
                  <a:lnTo>
                    <a:pt x="22041" y="23746"/>
                  </a:lnTo>
                  <a:lnTo>
                    <a:pt x="22414" y="20658"/>
                  </a:lnTo>
                  <a:lnTo>
                    <a:pt x="22414" y="20498"/>
                  </a:lnTo>
                  <a:lnTo>
                    <a:pt x="22387" y="20338"/>
                  </a:lnTo>
                  <a:lnTo>
                    <a:pt x="22334" y="20179"/>
                  </a:lnTo>
                  <a:lnTo>
                    <a:pt x="22281" y="20019"/>
                  </a:lnTo>
                  <a:lnTo>
                    <a:pt x="22201" y="19859"/>
                  </a:lnTo>
                  <a:lnTo>
                    <a:pt x="22094" y="19699"/>
                  </a:lnTo>
                  <a:lnTo>
                    <a:pt x="21961" y="19566"/>
                  </a:lnTo>
                  <a:lnTo>
                    <a:pt x="21828" y="19460"/>
                  </a:lnTo>
                  <a:lnTo>
                    <a:pt x="20204" y="18315"/>
                  </a:lnTo>
                  <a:lnTo>
                    <a:pt x="20098" y="17463"/>
                  </a:lnTo>
                  <a:lnTo>
                    <a:pt x="19965" y="16638"/>
                  </a:lnTo>
                  <a:lnTo>
                    <a:pt x="19885" y="16186"/>
                  </a:lnTo>
                  <a:lnTo>
                    <a:pt x="19752" y="15760"/>
                  </a:lnTo>
                  <a:lnTo>
                    <a:pt x="19619" y="15281"/>
                  </a:lnTo>
                  <a:lnTo>
                    <a:pt x="19459" y="14775"/>
                  </a:lnTo>
                  <a:lnTo>
                    <a:pt x="20790" y="14376"/>
                  </a:lnTo>
                  <a:lnTo>
                    <a:pt x="20870" y="14322"/>
                  </a:lnTo>
                  <a:lnTo>
                    <a:pt x="20950" y="14242"/>
                  </a:lnTo>
                  <a:lnTo>
                    <a:pt x="21003" y="14109"/>
                  </a:lnTo>
                  <a:lnTo>
                    <a:pt x="21003" y="13976"/>
                  </a:lnTo>
                  <a:lnTo>
                    <a:pt x="21003" y="13817"/>
                  </a:lnTo>
                  <a:lnTo>
                    <a:pt x="20976" y="13657"/>
                  </a:lnTo>
                  <a:lnTo>
                    <a:pt x="20923" y="13497"/>
                  </a:lnTo>
                  <a:lnTo>
                    <a:pt x="20843" y="13311"/>
                  </a:lnTo>
                  <a:lnTo>
                    <a:pt x="19086" y="9664"/>
                  </a:lnTo>
                  <a:lnTo>
                    <a:pt x="19006" y="9504"/>
                  </a:lnTo>
                  <a:lnTo>
                    <a:pt x="18900" y="9398"/>
                  </a:lnTo>
                  <a:lnTo>
                    <a:pt x="18820" y="9291"/>
                  </a:lnTo>
                  <a:lnTo>
                    <a:pt x="18714" y="9238"/>
                  </a:lnTo>
                  <a:lnTo>
                    <a:pt x="18607" y="9185"/>
                  </a:lnTo>
                  <a:lnTo>
                    <a:pt x="18501" y="9158"/>
                  </a:lnTo>
                  <a:lnTo>
                    <a:pt x="18394" y="9158"/>
                  </a:lnTo>
                  <a:lnTo>
                    <a:pt x="18261" y="9185"/>
                  </a:lnTo>
                  <a:lnTo>
                    <a:pt x="16957" y="9611"/>
                  </a:lnTo>
                  <a:lnTo>
                    <a:pt x="16344" y="8706"/>
                  </a:lnTo>
                  <a:lnTo>
                    <a:pt x="15732" y="7907"/>
                  </a:lnTo>
                  <a:lnTo>
                    <a:pt x="15120" y="7188"/>
                  </a:lnTo>
                  <a:lnTo>
                    <a:pt x="14454" y="6496"/>
                  </a:lnTo>
                  <a:lnTo>
                    <a:pt x="14641" y="4633"/>
                  </a:lnTo>
                  <a:lnTo>
                    <a:pt x="14641" y="4500"/>
                  </a:lnTo>
                  <a:lnTo>
                    <a:pt x="14614" y="4313"/>
                  </a:lnTo>
                  <a:lnTo>
                    <a:pt x="14561" y="4154"/>
                  </a:lnTo>
                  <a:lnTo>
                    <a:pt x="14508" y="3994"/>
                  </a:lnTo>
                  <a:lnTo>
                    <a:pt x="14428" y="3834"/>
                  </a:lnTo>
                  <a:lnTo>
                    <a:pt x="14321" y="3674"/>
                  </a:lnTo>
                  <a:lnTo>
                    <a:pt x="14188" y="3541"/>
                  </a:lnTo>
                  <a:lnTo>
                    <a:pt x="14055" y="3435"/>
                  </a:lnTo>
                  <a:lnTo>
                    <a:pt x="11180" y="1359"/>
                  </a:lnTo>
                  <a:lnTo>
                    <a:pt x="11100" y="1305"/>
                  </a:lnTo>
                  <a:lnTo>
                    <a:pt x="10967" y="1252"/>
                  </a:lnTo>
                  <a:lnTo>
                    <a:pt x="10861" y="1225"/>
                  </a:lnTo>
                  <a:lnTo>
                    <a:pt x="10754" y="1225"/>
                  </a:lnTo>
                  <a:lnTo>
                    <a:pt x="10648" y="1252"/>
                  </a:lnTo>
                  <a:lnTo>
                    <a:pt x="10568" y="1279"/>
                  </a:lnTo>
                  <a:lnTo>
                    <a:pt x="10515" y="1359"/>
                  </a:lnTo>
                  <a:lnTo>
                    <a:pt x="10462" y="1465"/>
                  </a:lnTo>
                  <a:lnTo>
                    <a:pt x="10435" y="1598"/>
                  </a:lnTo>
                  <a:lnTo>
                    <a:pt x="10195" y="3382"/>
                  </a:lnTo>
                  <a:lnTo>
                    <a:pt x="9503" y="3089"/>
                  </a:lnTo>
                  <a:lnTo>
                    <a:pt x="9157" y="2982"/>
                  </a:lnTo>
                  <a:lnTo>
                    <a:pt x="8811" y="2876"/>
                  </a:lnTo>
                  <a:lnTo>
                    <a:pt x="8492" y="2796"/>
                  </a:lnTo>
                  <a:lnTo>
                    <a:pt x="8146" y="2743"/>
                  </a:lnTo>
                  <a:lnTo>
                    <a:pt x="7800" y="2716"/>
                  </a:lnTo>
                  <a:lnTo>
                    <a:pt x="7454" y="2690"/>
                  </a:lnTo>
                  <a:lnTo>
                    <a:pt x="6415" y="587"/>
                  </a:lnTo>
                  <a:lnTo>
                    <a:pt x="6335" y="400"/>
                  </a:lnTo>
                  <a:lnTo>
                    <a:pt x="6229" y="267"/>
                  </a:lnTo>
                  <a:lnTo>
                    <a:pt x="6123" y="134"/>
                  </a:lnTo>
                  <a:lnTo>
                    <a:pt x="5989" y="54"/>
                  </a:lnTo>
                  <a:lnTo>
                    <a:pt x="59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5">
              <a:extLst>
                <a:ext uri="{FF2B5EF4-FFF2-40B4-BE49-F238E27FC236}">
                  <a16:creationId xmlns:a16="http://schemas.microsoft.com/office/drawing/2014/main" id="{76C38368-5E83-2591-6784-8717FFA21533}"/>
                </a:ext>
              </a:extLst>
            </p:cNvPr>
            <p:cNvSpPr/>
            <p:nvPr/>
          </p:nvSpPr>
          <p:spPr>
            <a:xfrm>
              <a:off x="7210607" y="2358924"/>
              <a:ext cx="407262" cy="522878"/>
            </a:xfrm>
            <a:custGeom>
              <a:avLst/>
              <a:gdLst/>
              <a:ahLst/>
              <a:cxnLst/>
              <a:rect l="l" t="t" r="r" b="b"/>
              <a:pathLst>
                <a:path w="22414" h="28777" fill="none" extrusionOk="0">
                  <a:moveTo>
                    <a:pt x="373" y="4766"/>
                  </a:moveTo>
                  <a:lnTo>
                    <a:pt x="373" y="4766"/>
                  </a:lnTo>
                  <a:lnTo>
                    <a:pt x="399" y="4659"/>
                  </a:lnTo>
                  <a:lnTo>
                    <a:pt x="453" y="4553"/>
                  </a:lnTo>
                  <a:lnTo>
                    <a:pt x="506" y="4473"/>
                  </a:lnTo>
                  <a:lnTo>
                    <a:pt x="586" y="4420"/>
                  </a:lnTo>
                  <a:lnTo>
                    <a:pt x="692" y="4393"/>
                  </a:lnTo>
                  <a:lnTo>
                    <a:pt x="799" y="4393"/>
                  </a:lnTo>
                  <a:lnTo>
                    <a:pt x="905" y="4420"/>
                  </a:lnTo>
                  <a:lnTo>
                    <a:pt x="1038" y="4473"/>
                  </a:lnTo>
                  <a:lnTo>
                    <a:pt x="1038" y="4473"/>
                  </a:lnTo>
                  <a:lnTo>
                    <a:pt x="1118" y="4526"/>
                  </a:lnTo>
                  <a:lnTo>
                    <a:pt x="2795" y="5724"/>
                  </a:lnTo>
                  <a:lnTo>
                    <a:pt x="2795" y="5724"/>
                  </a:lnTo>
                  <a:lnTo>
                    <a:pt x="3061" y="5139"/>
                  </a:lnTo>
                  <a:lnTo>
                    <a:pt x="3194" y="4872"/>
                  </a:lnTo>
                  <a:lnTo>
                    <a:pt x="3354" y="4606"/>
                  </a:lnTo>
                  <a:lnTo>
                    <a:pt x="3540" y="4367"/>
                  </a:lnTo>
                  <a:lnTo>
                    <a:pt x="3727" y="4154"/>
                  </a:lnTo>
                  <a:lnTo>
                    <a:pt x="3940" y="3914"/>
                  </a:lnTo>
                  <a:lnTo>
                    <a:pt x="4179" y="3701"/>
                  </a:lnTo>
                  <a:lnTo>
                    <a:pt x="3168" y="1625"/>
                  </a:lnTo>
                  <a:lnTo>
                    <a:pt x="3168" y="1625"/>
                  </a:lnTo>
                  <a:lnTo>
                    <a:pt x="3115" y="1438"/>
                  </a:lnTo>
                  <a:lnTo>
                    <a:pt x="3061" y="1279"/>
                  </a:lnTo>
                  <a:lnTo>
                    <a:pt x="3035" y="1146"/>
                  </a:lnTo>
                  <a:lnTo>
                    <a:pt x="3061" y="1039"/>
                  </a:lnTo>
                  <a:lnTo>
                    <a:pt x="3088" y="933"/>
                  </a:lnTo>
                  <a:lnTo>
                    <a:pt x="3141" y="853"/>
                  </a:lnTo>
                  <a:lnTo>
                    <a:pt x="3221" y="773"/>
                  </a:lnTo>
                  <a:lnTo>
                    <a:pt x="3327" y="720"/>
                  </a:lnTo>
                  <a:lnTo>
                    <a:pt x="5617" y="1"/>
                  </a:lnTo>
                  <a:lnTo>
                    <a:pt x="5617" y="1"/>
                  </a:lnTo>
                  <a:lnTo>
                    <a:pt x="5697" y="1"/>
                  </a:lnTo>
                  <a:lnTo>
                    <a:pt x="5803" y="1"/>
                  </a:lnTo>
                  <a:lnTo>
                    <a:pt x="5910" y="1"/>
                  </a:lnTo>
                  <a:lnTo>
                    <a:pt x="5989" y="54"/>
                  </a:lnTo>
                  <a:lnTo>
                    <a:pt x="5989" y="54"/>
                  </a:lnTo>
                  <a:lnTo>
                    <a:pt x="6123" y="134"/>
                  </a:lnTo>
                  <a:lnTo>
                    <a:pt x="6229" y="267"/>
                  </a:lnTo>
                  <a:lnTo>
                    <a:pt x="6335" y="400"/>
                  </a:lnTo>
                  <a:lnTo>
                    <a:pt x="6415" y="587"/>
                  </a:lnTo>
                  <a:lnTo>
                    <a:pt x="7454" y="2690"/>
                  </a:lnTo>
                  <a:lnTo>
                    <a:pt x="7454" y="2690"/>
                  </a:lnTo>
                  <a:lnTo>
                    <a:pt x="7800" y="2716"/>
                  </a:lnTo>
                  <a:lnTo>
                    <a:pt x="8146" y="2743"/>
                  </a:lnTo>
                  <a:lnTo>
                    <a:pt x="8492" y="2796"/>
                  </a:lnTo>
                  <a:lnTo>
                    <a:pt x="8811" y="2876"/>
                  </a:lnTo>
                  <a:lnTo>
                    <a:pt x="9157" y="2982"/>
                  </a:lnTo>
                  <a:lnTo>
                    <a:pt x="9503" y="3089"/>
                  </a:lnTo>
                  <a:lnTo>
                    <a:pt x="10195" y="3382"/>
                  </a:lnTo>
                  <a:lnTo>
                    <a:pt x="10435" y="1598"/>
                  </a:lnTo>
                  <a:lnTo>
                    <a:pt x="10435" y="1598"/>
                  </a:lnTo>
                  <a:lnTo>
                    <a:pt x="10462" y="1465"/>
                  </a:lnTo>
                  <a:lnTo>
                    <a:pt x="10515" y="1359"/>
                  </a:lnTo>
                  <a:lnTo>
                    <a:pt x="10568" y="1279"/>
                  </a:lnTo>
                  <a:lnTo>
                    <a:pt x="10648" y="1252"/>
                  </a:lnTo>
                  <a:lnTo>
                    <a:pt x="10754" y="1225"/>
                  </a:lnTo>
                  <a:lnTo>
                    <a:pt x="10861" y="1225"/>
                  </a:lnTo>
                  <a:lnTo>
                    <a:pt x="10967" y="1252"/>
                  </a:lnTo>
                  <a:lnTo>
                    <a:pt x="11100" y="1305"/>
                  </a:lnTo>
                  <a:lnTo>
                    <a:pt x="11100" y="1305"/>
                  </a:lnTo>
                  <a:lnTo>
                    <a:pt x="11180" y="1359"/>
                  </a:lnTo>
                  <a:lnTo>
                    <a:pt x="14055" y="3435"/>
                  </a:lnTo>
                  <a:lnTo>
                    <a:pt x="14055" y="3435"/>
                  </a:lnTo>
                  <a:lnTo>
                    <a:pt x="14188" y="3541"/>
                  </a:lnTo>
                  <a:lnTo>
                    <a:pt x="14321" y="3674"/>
                  </a:lnTo>
                  <a:lnTo>
                    <a:pt x="14428" y="3834"/>
                  </a:lnTo>
                  <a:lnTo>
                    <a:pt x="14508" y="3994"/>
                  </a:lnTo>
                  <a:lnTo>
                    <a:pt x="14561" y="4154"/>
                  </a:lnTo>
                  <a:lnTo>
                    <a:pt x="14614" y="4313"/>
                  </a:lnTo>
                  <a:lnTo>
                    <a:pt x="14641" y="4500"/>
                  </a:lnTo>
                  <a:lnTo>
                    <a:pt x="14641" y="4633"/>
                  </a:lnTo>
                  <a:lnTo>
                    <a:pt x="14454" y="6496"/>
                  </a:lnTo>
                  <a:lnTo>
                    <a:pt x="14454" y="6496"/>
                  </a:lnTo>
                  <a:lnTo>
                    <a:pt x="15120" y="7188"/>
                  </a:lnTo>
                  <a:lnTo>
                    <a:pt x="15732" y="7907"/>
                  </a:lnTo>
                  <a:lnTo>
                    <a:pt x="16344" y="8706"/>
                  </a:lnTo>
                  <a:lnTo>
                    <a:pt x="16957" y="9611"/>
                  </a:lnTo>
                  <a:lnTo>
                    <a:pt x="18261" y="9185"/>
                  </a:lnTo>
                  <a:lnTo>
                    <a:pt x="18261" y="9185"/>
                  </a:lnTo>
                  <a:lnTo>
                    <a:pt x="18394" y="9158"/>
                  </a:lnTo>
                  <a:lnTo>
                    <a:pt x="18501" y="9158"/>
                  </a:lnTo>
                  <a:lnTo>
                    <a:pt x="18607" y="9185"/>
                  </a:lnTo>
                  <a:lnTo>
                    <a:pt x="18714" y="9238"/>
                  </a:lnTo>
                  <a:lnTo>
                    <a:pt x="18714" y="9238"/>
                  </a:lnTo>
                  <a:lnTo>
                    <a:pt x="18820" y="9291"/>
                  </a:lnTo>
                  <a:lnTo>
                    <a:pt x="18900" y="9398"/>
                  </a:lnTo>
                  <a:lnTo>
                    <a:pt x="19006" y="9504"/>
                  </a:lnTo>
                  <a:lnTo>
                    <a:pt x="19086" y="9664"/>
                  </a:lnTo>
                  <a:lnTo>
                    <a:pt x="20843" y="13311"/>
                  </a:lnTo>
                  <a:lnTo>
                    <a:pt x="20843" y="13311"/>
                  </a:lnTo>
                  <a:lnTo>
                    <a:pt x="20923" y="13497"/>
                  </a:lnTo>
                  <a:lnTo>
                    <a:pt x="20976" y="13657"/>
                  </a:lnTo>
                  <a:lnTo>
                    <a:pt x="21003" y="13817"/>
                  </a:lnTo>
                  <a:lnTo>
                    <a:pt x="21003" y="13976"/>
                  </a:lnTo>
                  <a:lnTo>
                    <a:pt x="21003" y="14109"/>
                  </a:lnTo>
                  <a:lnTo>
                    <a:pt x="20950" y="14242"/>
                  </a:lnTo>
                  <a:lnTo>
                    <a:pt x="20870" y="14322"/>
                  </a:lnTo>
                  <a:lnTo>
                    <a:pt x="20790" y="14376"/>
                  </a:lnTo>
                  <a:lnTo>
                    <a:pt x="19459" y="14775"/>
                  </a:lnTo>
                  <a:lnTo>
                    <a:pt x="19459" y="14775"/>
                  </a:lnTo>
                  <a:lnTo>
                    <a:pt x="19619" y="15281"/>
                  </a:lnTo>
                  <a:lnTo>
                    <a:pt x="19752" y="15760"/>
                  </a:lnTo>
                  <a:lnTo>
                    <a:pt x="19885" y="16186"/>
                  </a:lnTo>
                  <a:lnTo>
                    <a:pt x="19965" y="16638"/>
                  </a:lnTo>
                  <a:lnTo>
                    <a:pt x="20098" y="17463"/>
                  </a:lnTo>
                  <a:lnTo>
                    <a:pt x="20204" y="18315"/>
                  </a:lnTo>
                  <a:lnTo>
                    <a:pt x="21828" y="19460"/>
                  </a:lnTo>
                  <a:lnTo>
                    <a:pt x="21828" y="19460"/>
                  </a:lnTo>
                  <a:lnTo>
                    <a:pt x="21961" y="19566"/>
                  </a:lnTo>
                  <a:lnTo>
                    <a:pt x="22094" y="19699"/>
                  </a:lnTo>
                  <a:lnTo>
                    <a:pt x="22201" y="19859"/>
                  </a:lnTo>
                  <a:lnTo>
                    <a:pt x="22281" y="20019"/>
                  </a:lnTo>
                  <a:lnTo>
                    <a:pt x="22334" y="20179"/>
                  </a:lnTo>
                  <a:lnTo>
                    <a:pt x="22387" y="20338"/>
                  </a:lnTo>
                  <a:lnTo>
                    <a:pt x="22414" y="20498"/>
                  </a:lnTo>
                  <a:lnTo>
                    <a:pt x="22414" y="20658"/>
                  </a:lnTo>
                  <a:lnTo>
                    <a:pt x="22041" y="23746"/>
                  </a:lnTo>
                  <a:lnTo>
                    <a:pt x="22041" y="23746"/>
                  </a:lnTo>
                  <a:lnTo>
                    <a:pt x="22014" y="23879"/>
                  </a:lnTo>
                  <a:lnTo>
                    <a:pt x="21961" y="23985"/>
                  </a:lnTo>
                  <a:lnTo>
                    <a:pt x="21908" y="24065"/>
                  </a:lnTo>
                  <a:lnTo>
                    <a:pt x="21801" y="24118"/>
                  </a:lnTo>
                  <a:lnTo>
                    <a:pt x="21722" y="24145"/>
                  </a:lnTo>
                  <a:lnTo>
                    <a:pt x="21615" y="24118"/>
                  </a:lnTo>
                  <a:lnTo>
                    <a:pt x="21482" y="24092"/>
                  </a:lnTo>
                  <a:lnTo>
                    <a:pt x="21376" y="24038"/>
                  </a:lnTo>
                  <a:lnTo>
                    <a:pt x="21376" y="24038"/>
                  </a:lnTo>
                  <a:lnTo>
                    <a:pt x="21296" y="23985"/>
                  </a:lnTo>
                  <a:lnTo>
                    <a:pt x="19592" y="22814"/>
                  </a:lnTo>
                  <a:lnTo>
                    <a:pt x="19592" y="22814"/>
                  </a:lnTo>
                  <a:lnTo>
                    <a:pt x="19326" y="23400"/>
                  </a:lnTo>
                  <a:lnTo>
                    <a:pt x="19193" y="23666"/>
                  </a:lnTo>
                  <a:lnTo>
                    <a:pt x="19033" y="23932"/>
                  </a:lnTo>
                  <a:lnTo>
                    <a:pt x="18847" y="24172"/>
                  </a:lnTo>
                  <a:lnTo>
                    <a:pt x="18634" y="24411"/>
                  </a:lnTo>
                  <a:lnTo>
                    <a:pt x="18421" y="24624"/>
                  </a:lnTo>
                  <a:lnTo>
                    <a:pt x="18181" y="24837"/>
                  </a:lnTo>
                  <a:lnTo>
                    <a:pt x="19193" y="26940"/>
                  </a:lnTo>
                  <a:lnTo>
                    <a:pt x="19193" y="26940"/>
                  </a:lnTo>
                  <a:lnTo>
                    <a:pt x="19326" y="27286"/>
                  </a:lnTo>
                  <a:lnTo>
                    <a:pt x="19379" y="27472"/>
                  </a:lnTo>
                  <a:lnTo>
                    <a:pt x="19379" y="27632"/>
                  </a:lnTo>
                  <a:lnTo>
                    <a:pt x="19379" y="27765"/>
                  </a:lnTo>
                  <a:lnTo>
                    <a:pt x="19352" y="27898"/>
                  </a:lnTo>
                  <a:lnTo>
                    <a:pt x="19299" y="27978"/>
                  </a:lnTo>
                  <a:lnTo>
                    <a:pt x="19193" y="28031"/>
                  </a:lnTo>
                  <a:lnTo>
                    <a:pt x="16903" y="28750"/>
                  </a:lnTo>
                  <a:lnTo>
                    <a:pt x="16903" y="28750"/>
                  </a:lnTo>
                  <a:lnTo>
                    <a:pt x="16824" y="28777"/>
                  </a:lnTo>
                  <a:lnTo>
                    <a:pt x="16744" y="28750"/>
                  </a:lnTo>
                  <a:lnTo>
                    <a:pt x="16557" y="28697"/>
                  </a:lnTo>
                  <a:lnTo>
                    <a:pt x="16557" y="28697"/>
                  </a:lnTo>
                  <a:lnTo>
                    <a:pt x="16398" y="28564"/>
                  </a:lnTo>
                  <a:lnTo>
                    <a:pt x="16211" y="28377"/>
                  </a:lnTo>
                  <a:lnTo>
                    <a:pt x="16078" y="28191"/>
                  </a:lnTo>
                  <a:lnTo>
                    <a:pt x="15945" y="27952"/>
                  </a:lnTo>
                  <a:lnTo>
                    <a:pt x="14907" y="25849"/>
                  </a:lnTo>
                  <a:lnTo>
                    <a:pt x="14907" y="25849"/>
                  </a:lnTo>
                  <a:lnTo>
                    <a:pt x="14295" y="25769"/>
                  </a:lnTo>
                  <a:lnTo>
                    <a:pt x="13629" y="25636"/>
                  </a:lnTo>
                  <a:lnTo>
                    <a:pt x="13257" y="25556"/>
                  </a:lnTo>
                  <a:lnTo>
                    <a:pt x="12911" y="25449"/>
                  </a:lnTo>
                  <a:lnTo>
                    <a:pt x="12564" y="25316"/>
                  </a:lnTo>
                  <a:lnTo>
                    <a:pt x="12192" y="25157"/>
                  </a:lnTo>
                  <a:lnTo>
                    <a:pt x="11979" y="26940"/>
                  </a:lnTo>
                  <a:lnTo>
                    <a:pt x="11979" y="26940"/>
                  </a:lnTo>
                  <a:lnTo>
                    <a:pt x="11952" y="27073"/>
                  </a:lnTo>
                  <a:lnTo>
                    <a:pt x="11899" y="27153"/>
                  </a:lnTo>
                  <a:lnTo>
                    <a:pt x="11846" y="27233"/>
                  </a:lnTo>
                  <a:lnTo>
                    <a:pt x="11766" y="27286"/>
                  </a:lnTo>
                  <a:lnTo>
                    <a:pt x="11659" y="27313"/>
                  </a:lnTo>
                  <a:lnTo>
                    <a:pt x="11553" y="27313"/>
                  </a:lnTo>
                  <a:lnTo>
                    <a:pt x="11446" y="27286"/>
                  </a:lnTo>
                  <a:lnTo>
                    <a:pt x="11313" y="27233"/>
                  </a:lnTo>
                  <a:lnTo>
                    <a:pt x="11313" y="27233"/>
                  </a:lnTo>
                  <a:lnTo>
                    <a:pt x="11233" y="27180"/>
                  </a:lnTo>
                  <a:lnTo>
                    <a:pt x="8359" y="25103"/>
                  </a:lnTo>
                  <a:lnTo>
                    <a:pt x="8359" y="25103"/>
                  </a:lnTo>
                  <a:lnTo>
                    <a:pt x="8225" y="24997"/>
                  </a:lnTo>
                  <a:lnTo>
                    <a:pt x="8119" y="24864"/>
                  </a:lnTo>
                  <a:lnTo>
                    <a:pt x="8013" y="24704"/>
                  </a:lnTo>
                  <a:lnTo>
                    <a:pt x="7933" y="24571"/>
                  </a:lnTo>
                  <a:lnTo>
                    <a:pt x="7853" y="24385"/>
                  </a:lnTo>
                  <a:lnTo>
                    <a:pt x="7800" y="24225"/>
                  </a:lnTo>
                  <a:lnTo>
                    <a:pt x="7773" y="24065"/>
                  </a:lnTo>
                  <a:lnTo>
                    <a:pt x="7800" y="23905"/>
                  </a:lnTo>
                  <a:lnTo>
                    <a:pt x="8013" y="22148"/>
                  </a:lnTo>
                  <a:lnTo>
                    <a:pt x="8013" y="22148"/>
                  </a:lnTo>
                  <a:lnTo>
                    <a:pt x="7374" y="21483"/>
                  </a:lnTo>
                  <a:lnTo>
                    <a:pt x="6761" y="20791"/>
                  </a:lnTo>
                  <a:lnTo>
                    <a:pt x="6176" y="20046"/>
                  </a:lnTo>
                  <a:lnTo>
                    <a:pt x="5883" y="19620"/>
                  </a:lnTo>
                  <a:lnTo>
                    <a:pt x="5564" y="19167"/>
                  </a:lnTo>
                  <a:lnTo>
                    <a:pt x="4259" y="19566"/>
                  </a:lnTo>
                  <a:lnTo>
                    <a:pt x="4259" y="19566"/>
                  </a:lnTo>
                  <a:lnTo>
                    <a:pt x="4153" y="19593"/>
                  </a:lnTo>
                  <a:lnTo>
                    <a:pt x="4046" y="19593"/>
                  </a:lnTo>
                  <a:lnTo>
                    <a:pt x="3940" y="19540"/>
                  </a:lnTo>
                  <a:lnTo>
                    <a:pt x="3833" y="19487"/>
                  </a:lnTo>
                  <a:lnTo>
                    <a:pt x="3833" y="19487"/>
                  </a:lnTo>
                  <a:lnTo>
                    <a:pt x="3674" y="19380"/>
                  </a:lnTo>
                  <a:lnTo>
                    <a:pt x="3514" y="19247"/>
                  </a:lnTo>
                  <a:lnTo>
                    <a:pt x="3381" y="19061"/>
                  </a:lnTo>
                  <a:lnTo>
                    <a:pt x="3274" y="18874"/>
                  </a:lnTo>
                  <a:lnTo>
                    <a:pt x="1517" y="15227"/>
                  </a:lnTo>
                  <a:lnTo>
                    <a:pt x="1517" y="15227"/>
                  </a:lnTo>
                  <a:lnTo>
                    <a:pt x="1437" y="15068"/>
                  </a:lnTo>
                  <a:lnTo>
                    <a:pt x="1411" y="14908"/>
                  </a:lnTo>
                  <a:lnTo>
                    <a:pt x="1411" y="14775"/>
                  </a:lnTo>
                  <a:lnTo>
                    <a:pt x="1437" y="14668"/>
                  </a:lnTo>
                  <a:lnTo>
                    <a:pt x="1491" y="14589"/>
                  </a:lnTo>
                  <a:lnTo>
                    <a:pt x="1544" y="14509"/>
                  </a:lnTo>
                  <a:lnTo>
                    <a:pt x="1650" y="14429"/>
                  </a:lnTo>
                  <a:lnTo>
                    <a:pt x="1757" y="14402"/>
                  </a:lnTo>
                  <a:lnTo>
                    <a:pt x="3061" y="13976"/>
                  </a:lnTo>
                  <a:lnTo>
                    <a:pt x="3061" y="13976"/>
                  </a:lnTo>
                  <a:lnTo>
                    <a:pt x="2768" y="12991"/>
                  </a:lnTo>
                  <a:lnTo>
                    <a:pt x="2529" y="12086"/>
                  </a:lnTo>
                  <a:lnTo>
                    <a:pt x="2369" y="11208"/>
                  </a:lnTo>
                  <a:lnTo>
                    <a:pt x="2263" y="10329"/>
                  </a:lnTo>
                  <a:lnTo>
                    <a:pt x="586" y="9052"/>
                  </a:lnTo>
                  <a:lnTo>
                    <a:pt x="586" y="9052"/>
                  </a:lnTo>
                  <a:lnTo>
                    <a:pt x="453" y="8945"/>
                  </a:lnTo>
                  <a:lnTo>
                    <a:pt x="319" y="8812"/>
                  </a:lnTo>
                  <a:lnTo>
                    <a:pt x="213" y="8679"/>
                  </a:lnTo>
                  <a:lnTo>
                    <a:pt x="133" y="8519"/>
                  </a:lnTo>
                  <a:lnTo>
                    <a:pt x="80" y="8360"/>
                  </a:lnTo>
                  <a:lnTo>
                    <a:pt x="27" y="8173"/>
                  </a:lnTo>
                  <a:lnTo>
                    <a:pt x="0" y="8013"/>
                  </a:lnTo>
                  <a:lnTo>
                    <a:pt x="0" y="7854"/>
                  </a:lnTo>
                  <a:lnTo>
                    <a:pt x="373" y="47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5">
              <a:extLst>
                <a:ext uri="{FF2B5EF4-FFF2-40B4-BE49-F238E27FC236}">
                  <a16:creationId xmlns:a16="http://schemas.microsoft.com/office/drawing/2014/main" id="{E77591F6-3E4A-9B2D-2B72-CADAEB2F0523}"/>
                </a:ext>
              </a:extLst>
            </p:cNvPr>
            <p:cNvSpPr/>
            <p:nvPr/>
          </p:nvSpPr>
          <p:spPr>
            <a:xfrm>
              <a:off x="7338288" y="2520964"/>
              <a:ext cx="151411" cy="194946"/>
            </a:xfrm>
            <a:custGeom>
              <a:avLst/>
              <a:gdLst/>
              <a:ahLst/>
              <a:cxnLst/>
              <a:rect l="l" t="t" r="r" b="b"/>
              <a:pathLst>
                <a:path w="8333" h="10729" fill="none" extrusionOk="0">
                  <a:moveTo>
                    <a:pt x="1" y="3062"/>
                  </a:moveTo>
                  <a:lnTo>
                    <a:pt x="1" y="3062"/>
                  </a:lnTo>
                  <a:lnTo>
                    <a:pt x="1" y="3275"/>
                  </a:lnTo>
                  <a:lnTo>
                    <a:pt x="1" y="3275"/>
                  </a:lnTo>
                  <a:lnTo>
                    <a:pt x="27" y="3514"/>
                  </a:lnTo>
                  <a:lnTo>
                    <a:pt x="27" y="3514"/>
                  </a:lnTo>
                  <a:lnTo>
                    <a:pt x="107" y="4020"/>
                  </a:lnTo>
                  <a:lnTo>
                    <a:pt x="107" y="4020"/>
                  </a:lnTo>
                  <a:lnTo>
                    <a:pt x="134" y="4180"/>
                  </a:lnTo>
                  <a:lnTo>
                    <a:pt x="134" y="4180"/>
                  </a:lnTo>
                  <a:lnTo>
                    <a:pt x="160" y="4366"/>
                  </a:lnTo>
                  <a:lnTo>
                    <a:pt x="160" y="4366"/>
                  </a:lnTo>
                  <a:lnTo>
                    <a:pt x="293" y="4872"/>
                  </a:lnTo>
                  <a:lnTo>
                    <a:pt x="453" y="5378"/>
                  </a:lnTo>
                  <a:lnTo>
                    <a:pt x="639" y="5883"/>
                  </a:lnTo>
                  <a:lnTo>
                    <a:pt x="879" y="6389"/>
                  </a:lnTo>
                  <a:lnTo>
                    <a:pt x="879" y="6389"/>
                  </a:lnTo>
                  <a:lnTo>
                    <a:pt x="1198" y="7028"/>
                  </a:lnTo>
                  <a:lnTo>
                    <a:pt x="1571" y="7614"/>
                  </a:lnTo>
                  <a:lnTo>
                    <a:pt x="1970" y="8173"/>
                  </a:lnTo>
                  <a:lnTo>
                    <a:pt x="2396" y="8679"/>
                  </a:lnTo>
                  <a:lnTo>
                    <a:pt x="2396" y="8679"/>
                  </a:lnTo>
                  <a:lnTo>
                    <a:pt x="2583" y="8865"/>
                  </a:lnTo>
                  <a:lnTo>
                    <a:pt x="2583" y="8865"/>
                  </a:lnTo>
                  <a:lnTo>
                    <a:pt x="2663" y="8971"/>
                  </a:lnTo>
                  <a:lnTo>
                    <a:pt x="2663" y="8971"/>
                  </a:lnTo>
                  <a:lnTo>
                    <a:pt x="2849" y="9158"/>
                  </a:lnTo>
                  <a:lnTo>
                    <a:pt x="2849" y="9158"/>
                  </a:lnTo>
                  <a:lnTo>
                    <a:pt x="3062" y="9344"/>
                  </a:lnTo>
                  <a:lnTo>
                    <a:pt x="3062" y="9344"/>
                  </a:lnTo>
                  <a:lnTo>
                    <a:pt x="3142" y="9424"/>
                  </a:lnTo>
                  <a:lnTo>
                    <a:pt x="3142" y="9424"/>
                  </a:lnTo>
                  <a:lnTo>
                    <a:pt x="3541" y="9743"/>
                  </a:lnTo>
                  <a:lnTo>
                    <a:pt x="3541" y="9743"/>
                  </a:lnTo>
                  <a:lnTo>
                    <a:pt x="3647" y="9823"/>
                  </a:lnTo>
                  <a:lnTo>
                    <a:pt x="3647" y="9823"/>
                  </a:lnTo>
                  <a:lnTo>
                    <a:pt x="3834" y="9956"/>
                  </a:lnTo>
                  <a:lnTo>
                    <a:pt x="3834" y="9956"/>
                  </a:lnTo>
                  <a:lnTo>
                    <a:pt x="3940" y="10010"/>
                  </a:lnTo>
                  <a:lnTo>
                    <a:pt x="3940" y="10010"/>
                  </a:lnTo>
                  <a:lnTo>
                    <a:pt x="4127" y="10143"/>
                  </a:lnTo>
                  <a:lnTo>
                    <a:pt x="4127" y="10143"/>
                  </a:lnTo>
                  <a:lnTo>
                    <a:pt x="4233" y="10196"/>
                  </a:lnTo>
                  <a:lnTo>
                    <a:pt x="4233" y="10196"/>
                  </a:lnTo>
                  <a:lnTo>
                    <a:pt x="4366" y="10276"/>
                  </a:lnTo>
                  <a:lnTo>
                    <a:pt x="4366" y="10276"/>
                  </a:lnTo>
                  <a:lnTo>
                    <a:pt x="4526" y="10356"/>
                  </a:lnTo>
                  <a:lnTo>
                    <a:pt x="4526" y="10356"/>
                  </a:lnTo>
                  <a:lnTo>
                    <a:pt x="4739" y="10435"/>
                  </a:lnTo>
                  <a:lnTo>
                    <a:pt x="4739" y="10435"/>
                  </a:lnTo>
                  <a:lnTo>
                    <a:pt x="5005" y="10542"/>
                  </a:lnTo>
                  <a:lnTo>
                    <a:pt x="5005" y="10542"/>
                  </a:lnTo>
                  <a:lnTo>
                    <a:pt x="5138" y="10569"/>
                  </a:lnTo>
                  <a:lnTo>
                    <a:pt x="5138" y="10569"/>
                  </a:lnTo>
                  <a:lnTo>
                    <a:pt x="5325" y="10622"/>
                  </a:lnTo>
                  <a:lnTo>
                    <a:pt x="5325" y="10622"/>
                  </a:lnTo>
                  <a:lnTo>
                    <a:pt x="5617" y="10675"/>
                  </a:lnTo>
                  <a:lnTo>
                    <a:pt x="5617" y="10675"/>
                  </a:lnTo>
                  <a:lnTo>
                    <a:pt x="5804" y="10702"/>
                  </a:lnTo>
                  <a:lnTo>
                    <a:pt x="5804" y="10702"/>
                  </a:lnTo>
                  <a:lnTo>
                    <a:pt x="6043" y="10728"/>
                  </a:lnTo>
                  <a:lnTo>
                    <a:pt x="6283" y="10702"/>
                  </a:lnTo>
                  <a:lnTo>
                    <a:pt x="6496" y="10675"/>
                  </a:lnTo>
                  <a:lnTo>
                    <a:pt x="6709" y="10622"/>
                  </a:lnTo>
                  <a:lnTo>
                    <a:pt x="6709" y="10622"/>
                  </a:lnTo>
                  <a:lnTo>
                    <a:pt x="6895" y="10542"/>
                  </a:lnTo>
                  <a:lnTo>
                    <a:pt x="7081" y="10462"/>
                  </a:lnTo>
                  <a:lnTo>
                    <a:pt x="7241" y="10356"/>
                  </a:lnTo>
                  <a:lnTo>
                    <a:pt x="7401" y="10249"/>
                  </a:lnTo>
                  <a:lnTo>
                    <a:pt x="7534" y="10116"/>
                  </a:lnTo>
                  <a:lnTo>
                    <a:pt x="7667" y="9983"/>
                  </a:lnTo>
                  <a:lnTo>
                    <a:pt x="7774" y="9823"/>
                  </a:lnTo>
                  <a:lnTo>
                    <a:pt x="7907" y="9637"/>
                  </a:lnTo>
                  <a:lnTo>
                    <a:pt x="7907" y="9637"/>
                  </a:lnTo>
                  <a:lnTo>
                    <a:pt x="8013" y="9397"/>
                  </a:lnTo>
                  <a:lnTo>
                    <a:pt x="8013" y="9397"/>
                  </a:lnTo>
                  <a:lnTo>
                    <a:pt x="8093" y="9238"/>
                  </a:lnTo>
                  <a:lnTo>
                    <a:pt x="8093" y="9238"/>
                  </a:lnTo>
                  <a:lnTo>
                    <a:pt x="8146" y="9051"/>
                  </a:lnTo>
                  <a:lnTo>
                    <a:pt x="8146" y="9051"/>
                  </a:lnTo>
                  <a:lnTo>
                    <a:pt x="8226" y="8812"/>
                  </a:lnTo>
                  <a:lnTo>
                    <a:pt x="8279" y="8545"/>
                  </a:lnTo>
                  <a:lnTo>
                    <a:pt x="8279" y="8545"/>
                  </a:lnTo>
                  <a:lnTo>
                    <a:pt x="8306" y="8332"/>
                  </a:lnTo>
                  <a:lnTo>
                    <a:pt x="8306" y="8332"/>
                  </a:lnTo>
                  <a:lnTo>
                    <a:pt x="8333" y="8013"/>
                  </a:lnTo>
                  <a:lnTo>
                    <a:pt x="8333" y="8013"/>
                  </a:lnTo>
                  <a:lnTo>
                    <a:pt x="8333" y="7773"/>
                  </a:lnTo>
                  <a:lnTo>
                    <a:pt x="8333" y="7773"/>
                  </a:lnTo>
                  <a:lnTo>
                    <a:pt x="8333" y="7667"/>
                  </a:lnTo>
                  <a:lnTo>
                    <a:pt x="8333" y="7667"/>
                  </a:lnTo>
                  <a:lnTo>
                    <a:pt x="8333" y="7427"/>
                  </a:lnTo>
                  <a:lnTo>
                    <a:pt x="8333" y="7427"/>
                  </a:lnTo>
                  <a:lnTo>
                    <a:pt x="8306" y="7081"/>
                  </a:lnTo>
                  <a:lnTo>
                    <a:pt x="8306" y="7081"/>
                  </a:lnTo>
                  <a:lnTo>
                    <a:pt x="8253" y="6815"/>
                  </a:lnTo>
                  <a:lnTo>
                    <a:pt x="8253" y="6815"/>
                  </a:lnTo>
                  <a:lnTo>
                    <a:pt x="8146" y="6230"/>
                  </a:lnTo>
                  <a:lnTo>
                    <a:pt x="7986" y="5591"/>
                  </a:lnTo>
                  <a:lnTo>
                    <a:pt x="7747" y="4978"/>
                  </a:lnTo>
                  <a:lnTo>
                    <a:pt x="7454" y="4313"/>
                  </a:lnTo>
                  <a:lnTo>
                    <a:pt x="7454" y="4313"/>
                  </a:lnTo>
                  <a:lnTo>
                    <a:pt x="7188" y="3781"/>
                  </a:lnTo>
                  <a:lnTo>
                    <a:pt x="6895" y="3275"/>
                  </a:lnTo>
                  <a:lnTo>
                    <a:pt x="6549" y="2796"/>
                  </a:lnTo>
                  <a:lnTo>
                    <a:pt x="6203" y="2370"/>
                  </a:lnTo>
                  <a:lnTo>
                    <a:pt x="6203" y="2370"/>
                  </a:lnTo>
                  <a:lnTo>
                    <a:pt x="6043" y="2157"/>
                  </a:lnTo>
                  <a:lnTo>
                    <a:pt x="6043" y="2157"/>
                  </a:lnTo>
                  <a:lnTo>
                    <a:pt x="5750" y="1837"/>
                  </a:lnTo>
                  <a:lnTo>
                    <a:pt x="5484" y="1571"/>
                  </a:lnTo>
                  <a:lnTo>
                    <a:pt x="5484" y="1571"/>
                  </a:lnTo>
                  <a:lnTo>
                    <a:pt x="5298" y="1385"/>
                  </a:lnTo>
                  <a:lnTo>
                    <a:pt x="5298" y="1385"/>
                  </a:lnTo>
                  <a:lnTo>
                    <a:pt x="5191" y="1305"/>
                  </a:lnTo>
                  <a:lnTo>
                    <a:pt x="5191" y="1305"/>
                  </a:lnTo>
                  <a:lnTo>
                    <a:pt x="4899" y="1065"/>
                  </a:lnTo>
                  <a:lnTo>
                    <a:pt x="4899" y="1065"/>
                  </a:lnTo>
                  <a:lnTo>
                    <a:pt x="4553" y="799"/>
                  </a:lnTo>
                  <a:lnTo>
                    <a:pt x="4180" y="560"/>
                  </a:lnTo>
                  <a:lnTo>
                    <a:pt x="4180" y="560"/>
                  </a:lnTo>
                  <a:lnTo>
                    <a:pt x="3834" y="400"/>
                  </a:lnTo>
                  <a:lnTo>
                    <a:pt x="3514" y="240"/>
                  </a:lnTo>
                  <a:lnTo>
                    <a:pt x="3168" y="134"/>
                  </a:lnTo>
                  <a:lnTo>
                    <a:pt x="2849" y="54"/>
                  </a:lnTo>
                  <a:lnTo>
                    <a:pt x="2529" y="1"/>
                  </a:lnTo>
                  <a:lnTo>
                    <a:pt x="2210" y="1"/>
                  </a:lnTo>
                  <a:lnTo>
                    <a:pt x="1917" y="27"/>
                  </a:lnTo>
                  <a:lnTo>
                    <a:pt x="1624" y="107"/>
                  </a:lnTo>
                  <a:lnTo>
                    <a:pt x="1624" y="107"/>
                  </a:lnTo>
                  <a:lnTo>
                    <a:pt x="1305" y="240"/>
                  </a:lnTo>
                  <a:lnTo>
                    <a:pt x="1012" y="426"/>
                  </a:lnTo>
                  <a:lnTo>
                    <a:pt x="746" y="666"/>
                  </a:lnTo>
                  <a:lnTo>
                    <a:pt x="533" y="932"/>
                  </a:lnTo>
                  <a:lnTo>
                    <a:pt x="533" y="932"/>
                  </a:lnTo>
                  <a:lnTo>
                    <a:pt x="373" y="1198"/>
                  </a:lnTo>
                  <a:lnTo>
                    <a:pt x="240" y="1518"/>
                  </a:lnTo>
                  <a:lnTo>
                    <a:pt x="240" y="1518"/>
                  </a:lnTo>
                  <a:lnTo>
                    <a:pt x="187" y="1731"/>
                  </a:lnTo>
                  <a:lnTo>
                    <a:pt x="187" y="1731"/>
                  </a:lnTo>
                  <a:lnTo>
                    <a:pt x="107" y="1997"/>
                  </a:lnTo>
                  <a:lnTo>
                    <a:pt x="54" y="2290"/>
                  </a:lnTo>
                  <a:lnTo>
                    <a:pt x="54" y="2290"/>
                  </a:lnTo>
                  <a:lnTo>
                    <a:pt x="27" y="2609"/>
                  </a:lnTo>
                  <a:lnTo>
                    <a:pt x="1" y="2929"/>
                  </a:lnTo>
                  <a:lnTo>
                    <a:pt x="1" y="2929"/>
                  </a:lnTo>
                  <a:lnTo>
                    <a:pt x="1" y="30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5">
              <a:extLst>
                <a:ext uri="{FF2B5EF4-FFF2-40B4-BE49-F238E27FC236}">
                  <a16:creationId xmlns:a16="http://schemas.microsoft.com/office/drawing/2014/main" id="{D7BB4647-A9DB-58F0-9D68-A4F005F59E34}"/>
                </a:ext>
              </a:extLst>
            </p:cNvPr>
            <p:cNvSpPr/>
            <p:nvPr/>
          </p:nvSpPr>
          <p:spPr>
            <a:xfrm>
              <a:off x="7542409" y="2499687"/>
              <a:ext cx="59016" cy="34832"/>
            </a:xfrm>
            <a:custGeom>
              <a:avLst/>
              <a:gdLst/>
              <a:ahLst/>
              <a:cxnLst/>
              <a:rect l="l" t="t" r="r" b="b"/>
              <a:pathLst>
                <a:path w="3248" h="1917" extrusionOk="0">
                  <a:moveTo>
                    <a:pt x="2556" y="0"/>
                  </a:moveTo>
                  <a:lnTo>
                    <a:pt x="2449" y="27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133" y="1411"/>
                  </a:lnTo>
                  <a:lnTo>
                    <a:pt x="240" y="1411"/>
                  </a:lnTo>
                  <a:lnTo>
                    <a:pt x="346" y="1438"/>
                  </a:lnTo>
                  <a:lnTo>
                    <a:pt x="453" y="1491"/>
                  </a:lnTo>
                  <a:lnTo>
                    <a:pt x="559" y="1544"/>
                  </a:lnTo>
                  <a:lnTo>
                    <a:pt x="639" y="1651"/>
                  </a:lnTo>
                  <a:lnTo>
                    <a:pt x="745" y="1757"/>
                  </a:lnTo>
                  <a:lnTo>
                    <a:pt x="825" y="1917"/>
                  </a:lnTo>
                  <a:lnTo>
                    <a:pt x="3248" y="506"/>
                  </a:lnTo>
                  <a:lnTo>
                    <a:pt x="3168" y="346"/>
                  </a:lnTo>
                  <a:lnTo>
                    <a:pt x="3088" y="240"/>
                  </a:lnTo>
                  <a:lnTo>
                    <a:pt x="2981" y="133"/>
                  </a:lnTo>
                  <a:lnTo>
                    <a:pt x="2875" y="80"/>
                  </a:lnTo>
                  <a:lnTo>
                    <a:pt x="2769" y="27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1484C6B-227B-A90F-74FB-5734BDAE57CF}"/>
              </a:ext>
            </a:extLst>
          </p:cNvPr>
          <p:cNvSpPr txBox="1"/>
          <p:nvPr/>
        </p:nvSpPr>
        <p:spPr>
          <a:xfrm>
            <a:off x="2422272" y="267488"/>
            <a:ext cx="3659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000" b="1" dirty="0"/>
              <a:t>שקיפות אלגוריתמית</a:t>
            </a:r>
            <a:endParaRPr lang="en-US" sz="3000" b="1" dirty="0"/>
          </a:p>
        </p:txBody>
      </p:sp>
      <p:sp>
        <p:nvSpPr>
          <p:cNvPr id="5" name="Google Shape;293;p19">
            <a:extLst>
              <a:ext uri="{FF2B5EF4-FFF2-40B4-BE49-F238E27FC236}">
                <a16:creationId xmlns:a16="http://schemas.microsoft.com/office/drawing/2014/main" id="{36F6FA4E-94AF-9401-2672-99213583D1B8}"/>
              </a:ext>
            </a:extLst>
          </p:cNvPr>
          <p:cNvSpPr/>
          <p:nvPr/>
        </p:nvSpPr>
        <p:spPr>
          <a:xfrm>
            <a:off x="3692154" y="2041554"/>
            <a:ext cx="3150605" cy="1432227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252000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0" u="none" strike="noStrike" dirty="0">
                <a:solidFill>
                  <a:srgbClr val="000000"/>
                </a:solidFill>
                <a:effectLst/>
                <a:latin typeface="Fira Sans Extra Condensed SemiBold" panose="020B0604020202020204" charset="0"/>
                <a:cs typeface="David" panose="020E0502060401010101" pitchFamily="34" charset="-79"/>
              </a:rPr>
              <a:t>שירות החיפוש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מובהר למשתמשים מדוע עליהם לכתוב שאילתה תמציתית ומדוייקת בנושאי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AWS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על סמך הסבר כללי של הפרמטרים שנלקחים בחשבון לחישוב הדירוג</a:t>
            </a:r>
            <a:endParaRPr dirty="0"/>
          </a:p>
        </p:txBody>
      </p:sp>
      <p:sp>
        <p:nvSpPr>
          <p:cNvPr id="6" name="Google Shape;293;p19">
            <a:extLst>
              <a:ext uri="{FF2B5EF4-FFF2-40B4-BE49-F238E27FC236}">
                <a16:creationId xmlns:a16="http://schemas.microsoft.com/office/drawing/2014/main" id="{9E54E2F4-2413-9088-51BB-67DC2303DED7}"/>
              </a:ext>
            </a:extLst>
          </p:cNvPr>
          <p:cNvSpPr/>
          <p:nvPr/>
        </p:nvSpPr>
        <p:spPr>
          <a:xfrm>
            <a:off x="476513" y="2041554"/>
            <a:ext cx="3150605" cy="1432228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252000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0" u="none" strike="noStrike" dirty="0">
                <a:solidFill>
                  <a:srgbClr val="000000"/>
                </a:solidFill>
                <a:effectLst/>
                <a:latin typeface="Fira Sans Extra Condensed SemiBold" panose="020B0604020202020204" charset="0"/>
                <a:cs typeface="David" panose="020E0502060401010101" pitchFamily="34" charset="-79"/>
              </a:rPr>
              <a:t>שירות האדמיניסטרציה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מובהר למשתמשים שיצירת האינדקס מצריכה הפעלת זחלן על אתר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AWS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פעולה שלוקחת זמן, ועל כן אפשר להבין מדוע תהליך זה אורך כ- 2 דקות (הפעולה הכי שאורכת הכי הרבה זמן במערכת)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9896-9B79-7068-61BE-868A12B33F4F}"/>
              </a:ext>
            </a:extLst>
          </p:cNvPr>
          <p:cNvSpPr txBox="1"/>
          <p:nvPr/>
        </p:nvSpPr>
        <p:spPr>
          <a:xfrm>
            <a:off x="404124" y="1217916"/>
            <a:ext cx="6576059" cy="584775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marL="269875" algn="ctr" rtl="1">
              <a:spcAft>
                <a:spcPts val="800"/>
              </a:spcAft>
            </a:pPr>
            <a:r>
              <a:rPr lang="he-IL" sz="1600" b="1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אמנם המערכת עצמה אינה משקפת באופן מלא את האלגוריתמים שמוטמעים בה, אך מתיק המשתמש ניתן ללמוד על: </a:t>
            </a:r>
          </a:p>
        </p:txBody>
      </p:sp>
    </p:spTree>
    <p:extLst>
      <p:ext uri="{BB962C8B-B14F-4D97-AF65-F5344CB8AC3E}">
        <p14:creationId xmlns:p14="http://schemas.microsoft.com/office/powerpoint/2010/main" val="370597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5B56FEA9-4498-788D-77F8-5506E5BE6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24">
            <a:extLst>
              <a:ext uri="{FF2B5EF4-FFF2-40B4-BE49-F238E27FC236}">
                <a16:creationId xmlns:a16="http://schemas.microsoft.com/office/drawing/2014/main" id="{51A5DF80-BEBA-DD15-D7DA-32974063973E}"/>
              </a:ext>
            </a:extLst>
          </p:cNvPr>
          <p:cNvGrpSpPr/>
          <p:nvPr/>
        </p:nvGrpSpPr>
        <p:grpSpPr>
          <a:xfrm>
            <a:off x="2701102" y="1255635"/>
            <a:ext cx="2979412" cy="3561959"/>
            <a:chOff x="2606523" y="1915650"/>
            <a:chExt cx="2979412" cy="3561959"/>
          </a:xfrm>
        </p:grpSpPr>
        <p:sp>
          <p:nvSpPr>
            <p:cNvPr id="1058" name="Google Shape;1058;p24">
              <a:extLst>
                <a:ext uri="{FF2B5EF4-FFF2-40B4-BE49-F238E27FC236}">
                  <a16:creationId xmlns:a16="http://schemas.microsoft.com/office/drawing/2014/main" id="{CE79AFF6-EFB2-B737-6E62-5A41053A2D80}"/>
                </a:ext>
              </a:extLst>
            </p:cNvPr>
            <p:cNvSpPr/>
            <p:nvPr/>
          </p:nvSpPr>
          <p:spPr>
            <a:xfrm>
              <a:off x="5280375" y="3368979"/>
              <a:ext cx="92888" cy="1223837"/>
            </a:xfrm>
            <a:custGeom>
              <a:avLst/>
              <a:gdLst/>
              <a:ahLst/>
              <a:cxnLst/>
              <a:rect l="l" t="t" r="r" b="b"/>
              <a:pathLst>
                <a:path w="5268" h="69408" extrusionOk="0">
                  <a:moveTo>
                    <a:pt x="1" y="1"/>
                  </a:moveTo>
                  <a:lnTo>
                    <a:pt x="57" y="66377"/>
                  </a:lnTo>
                  <a:lnTo>
                    <a:pt x="5268" y="69407"/>
                  </a:lnTo>
                  <a:lnTo>
                    <a:pt x="5211" y="30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>
              <a:extLst>
                <a:ext uri="{FF2B5EF4-FFF2-40B4-BE49-F238E27FC236}">
                  <a16:creationId xmlns:a16="http://schemas.microsoft.com/office/drawing/2014/main" id="{B546D154-A65D-EC78-17D8-2B01CED32BA4}"/>
                </a:ext>
              </a:extLst>
            </p:cNvPr>
            <p:cNvSpPr/>
            <p:nvPr/>
          </p:nvSpPr>
          <p:spPr>
            <a:xfrm>
              <a:off x="5280375" y="3320047"/>
              <a:ext cx="176272" cy="102374"/>
            </a:xfrm>
            <a:custGeom>
              <a:avLst/>
              <a:gdLst/>
              <a:ahLst/>
              <a:cxnLst/>
              <a:rect l="l" t="t" r="r" b="b"/>
              <a:pathLst>
                <a:path w="9997" h="5806" extrusionOk="0">
                  <a:moveTo>
                    <a:pt x="4786" y="1"/>
                  </a:moveTo>
                  <a:lnTo>
                    <a:pt x="1" y="2776"/>
                  </a:lnTo>
                  <a:lnTo>
                    <a:pt x="5211" y="5806"/>
                  </a:lnTo>
                  <a:lnTo>
                    <a:pt x="9997" y="3031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374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>
              <a:extLst>
                <a:ext uri="{FF2B5EF4-FFF2-40B4-BE49-F238E27FC236}">
                  <a16:creationId xmlns:a16="http://schemas.microsoft.com/office/drawing/2014/main" id="{2D765AED-BCD7-2BBB-9BD0-70C695751453}"/>
                </a:ext>
              </a:extLst>
            </p:cNvPr>
            <p:cNvSpPr/>
            <p:nvPr/>
          </p:nvSpPr>
          <p:spPr>
            <a:xfrm>
              <a:off x="5372260" y="3373475"/>
              <a:ext cx="85394" cy="1219340"/>
            </a:xfrm>
            <a:custGeom>
              <a:avLst/>
              <a:gdLst/>
              <a:ahLst/>
              <a:cxnLst/>
              <a:rect l="l" t="t" r="r" b="b"/>
              <a:pathLst>
                <a:path w="4843" h="69153" extrusionOk="0">
                  <a:moveTo>
                    <a:pt x="4786" y="1"/>
                  </a:moveTo>
                  <a:lnTo>
                    <a:pt x="0" y="2776"/>
                  </a:lnTo>
                  <a:lnTo>
                    <a:pt x="57" y="69152"/>
                  </a:lnTo>
                  <a:lnTo>
                    <a:pt x="4842" y="66377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>
              <a:extLst>
                <a:ext uri="{FF2B5EF4-FFF2-40B4-BE49-F238E27FC236}">
                  <a16:creationId xmlns:a16="http://schemas.microsoft.com/office/drawing/2014/main" id="{B78FB7B7-6C42-6F07-43C3-E4E0E442186C}"/>
                </a:ext>
              </a:extLst>
            </p:cNvPr>
            <p:cNvSpPr/>
            <p:nvPr/>
          </p:nvSpPr>
          <p:spPr>
            <a:xfrm>
              <a:off x="3747467" y="4253790"/>
              <a:ext cx="92888" cy="1223819"/>
            </a:xfrm>
            <a:custGeom>
              <a:avLst/>
              <a:gdLst/>
              <a:ahLst/>
              <a:cxnLst/>
              <a:rect l="l" t="t" r="r" b="b"/>
              <a:pathLst>
                <a:path w="5268" h="69407" extrusionOk="0">
                  <a:moveTo>
                    <a:pt x="0" y="1"/>
                  </a:moveTo>
                  <a:lnTo>
                    <a:pt x="57" y="66377"/>
                  </a:lnTo>
                  <a:lnTo>
                    <a:pt x="5267" y="69407"/>
                  </a:lnTo>
                  <a:lnTo>
                    <a:pt x="5211" y="30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>
              <a:extLst>
                <a:ext uri="{FF2B5EF4-FFF2-40B4-BE49-F238E27FC236}">
                  <a16:creationId xmlns:a16="http://schemas.microsoft.com/office/drawing/2014/main" id="{5709DDF6-CFF1-E342-525E-2CFE4A4AD4E1}"/>
                </a:ext>
              </a:extLst>
            </p:cNvPr>
            <p:cNvSpPr/>
            <p:nvPr/>
          </p:nvSpPr>
          <p:spPr>
            <a:xfrm>
              <a:off x="3747467" y="4205352"/>
              <a:ext cx="176272" cy="101881"/>
            </a:xfrm>
            <a:custGeom>
              <a:avLst/>
              <a:gdLst/>
              <a:ahLst/>
              <a:cxnLst/>
              <a:rect l="l" t="t" r="r" b="b"/>
              <a:pathLst>
                <a:path w="9997" h="5778" extrusionOk="0">
                  <a:moveTo>
                    <a:pt x="4786" y="1"/>
                  </a:moveTo>
                  <a:lnTo>
                    <a:pt x="0" y="2748"/>
                  </a:lnTo>
                  <a:lnTo>
                    <a:pt x="5211" y="5778"/>
                  </a:lnTo>
                  <a:lnTo>
                    <a:pt x="9996" y="3031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374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>
              <a:extLst>
                <a:ext uri="{FF2B5EF4-FFF2-40B4-BE49-F238E27FC236}">
                  <a16:creationId xmlns:a16="http://schemas.microsoft.com/office/drawing/2014/main" id="{1798812D-9A59-52FC-4719-B3A60F3EC572}"/>
                </a:ext>
              </a:extLst>
            </p:cNvPr>
            <p:cNvSpPr/>
            <p:nvPr/>
          </p:nvSpPr>
          <p:spPr>
            <a:xfrm>
              <a:off x="3839335" y="4258780"/>
              <a:ext cx="85394" cy="1218829"/>
            </a:xfrm>
            <a:custGeom>
              <a:avLst/>
              <a:gdLst/>
              <a:ahLst/>
              <a:cxnLst/>
              <a:rect l="l" t="t" r="r" b="b"/>
              <a:pathLst>
                <a:path w="4843" h="69124" extrusionOk="0">
                  <a:moveTo>
                    <a:pt x="4786" y="1"/>
                  </a:moveTo>
                  <a:lnTo>
                    <a:pt x="1" y="2748"/>
                  </a:lnTo>
                  <a:lnTo>
                    <a:pt x="57" y="69124"/>
                  </a:lnTo>
                  <a:lnTo>
                    <a:pt x="4843" y="66377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>
              <a:extLst>
                <a:ext uri="{FF2B5EF4-FFF2-40B4-BE49-F238E27FC236}">
                  <a16:creationId xmlns:a16="http://schemas.microsoft.com/office/drawing/2014/main" id="{D2DFABA2-D82E-2FF4-98A9-7E294C7338F1}"/>
                </a:ext>
              </a:extLst>
            </p:cNvPr>
            <p:cNvSpPr/>
            <p:nvPr/>
          </p:nvSpPr>
          <p:spPr>
            <a:xfrm>
              <a:off x="2719357" y="3897778"/>
              <a:ext cx="92888" cy="1008121"/>
            </a:xfrm>
            <a:custGeom>
              <a:avLst/>
              <a:gdLst/>
              <a:ahLst/>
              <a:cxnLst/>
              <a:rect l="l" t="t" r="r" b="b"/>
              <a:pathLst>
                <a:path w="5268" h="57174" extrusionOk="0">
                  <a:moveTo>
                    <a:pt x="1" y="0"/>
                  </a:moveTo>
                  <a:lnTo>
                    <a:pt x="57" y="54143"/>
                  </a:lnTo>
                  <a:lnTo>
                    <a:pt x="5268" y="57173"/>
                  </a:lnTo>
                  <a:lnTo>
                    <a:pt x="5211" y="30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>
              <a:extLst>
                <a:ext uri="{FF2B5EF4-FFF2-40B4-BE49-F238E27FC236}">
                  <a16:creationId xmlns:a16="http://schemas.microsoft.com/office/drawing/2014/main" id="{97087620-35F6-82AA-0536-3119F265CF8E}"/>
                </a:ext>
              </a:extLst>
            </p:cNvPr>
            <p:cNvSpPr/>
            <p:nvPr/>
          </p:nvSpPr>
          <p:spPr>
            <a:xfrm>
              <a:off x="2719357" y="3848846"/>
              <a:ext cx="175778" cy="102374"/>
            </a:xfrm>
            <a:custGeom>
              <a:avLst/>
              <a:gdLst/>
              <a:ahLst/>
              <a:cxnLst/>
              <a:rect l="l" t="t" r="r" b="b"/>
              <a:pathLst>
                <a:path w="9969" h="5806" extrusionOk="0">
                  <a:moveTo>
                    <a:pt x="4758" y="0"/>
                  </a:moveTo>
                  <a:lnTo>
                    <a:pt x="1" y="2775"/>
                  </a:lnTo>
                  <a:lnTo>
                    <a:pt x="5211" y="5805"/>
                  </a:lnTo>
                  <a:lnTo>
                    <a:pt x="9968" y="3030"/>
                  </a:lnTo>
                  <a:lnTo>
                    <a:pt x="4758" y="0"/>
                  </a:lnTo>
                  <a:close/>
                </a:path>
              </a:pathLst>
            </a:custGeom>
            <a:solidFill>
              <a:srgbClr val="374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>
              <a:extLst>
                <a:ext uri="{FF2B5EF4-FFF2-40B4-BE49-F238E27FC236}">
                  <a16:creationId xmlns:a16="http://schemas.microsoft.com/office/drawing/2014/main" id="{5EBDE8BD-B498-874F-6FBC-D529C331ADD4}"/>
                </a:ext>
              </a:extLst>
            </p:cNvPr>
            <p:cNvSpPr/>
            <p:nvPr/>
          </p:nvSpPr>
          <p:spPr>
            <a:xfrm>
              <a:off x="2811243" y="3902274"/>
              <a:ext cx="84900" cy="1003624"/>
            </a:xfrm>
            <a:custGeom>
              <a:avLst/>
              <a:gdLst/>
              <a:ahLst/>
              <a:cxnLst/>
              <a:rect l="l" t="t" r="r" b="b"/>
              <a:pathLst>
                <a:path w="4815" h="56919" extrusionOk="0">
                  <a:moveTo>
                    <a:pt x="4757" y="0"/>
                  </a:moveTo>
                  <a:lnTo>
                    <a:pt x="0" y="2775"/>
                  </a:lnTo>
                  <a:lnTo>
                    <a:pt x="57" y="56918"/>
                  </a:lnTo>
                  <a:lnTo>
                    <a:pt x="4814" y="54143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>
              <a:extLst>
                <a:ext uri="{FF2B5EF4-FFF2-40B4-BE49-F238E27FC236}">
                  <a16:creationId xmlns:a16="http://schemas.microsoft.com/office/drawing/2014/main" id="{7667AE62-8598-1F8F-1BDC-BA00AB61A5E0}"/>
                </a:ext>
              </a:extLst>
            </p:cNvPr>
            <p:cNvSpPr/>
            <p:nvPr/>
          </p:nvSpPr>
          <p:spPr>
            <a:xfrm>
              <a:off x="2606523" y="3896773"/>
              <a:ext cx="1073026" cy="720023"/>
            </a:xfrm>
            <a:custGeom>
              <a:avLst/>
              <a:gdLst/>
              <a:ahLst/>
              <a:cxnLst/>
              <a:rect l="l" t="t" r="r" b="b"/>
              <a:pathLst>
                <a:path w="60855" h="40835" extrusionOk="0">
                  <a:moveTo>
                    <a:pt x="0" y="1"/>
                  </a:moveTo>
                  <a:lnTo>
                    <a:pt x="28" y="5494"/>
                  </a:lnTo>
                  <a:lnTo>
                    <a:pt x="60854" y="40835"/>
                  </a:lnTo>
                  <a:lnTo>
                    <a:pt x="60826" y="3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>
              <a:extLst>
                <a:ext uri="{FF2B5EF4-FFF2-40B4-BE49-F238E27FC236}">
                  <a16:creationId xmlns:a16="http://schemas.microsoft.com/office/drawing/2014/main" id="{6F20E8BC-714F-99D0-2BD9-783273C26B14}"/>
                </a:ext>
              </a:extLst>
            </p:cNvPr>
            <p:cNvSpPr/>
            <p:nvPr/>
          </p:nvSpPr>
          <p:spPr>
            <a:xfrm>
              <a:off x="2606523" y="2795762"/>
              <a:ext cx="2979381" cy="1724123"/>
            </a:xfrm>
            <a:custGeom>
              <a:avLst/>
              <a:gdLst/>
              <a:ahLst/>
              <a:cxnLst/>
              <a:rect l="l" t="t" r="r" b="b"/>
              <a:pathLst>
                <a:path w="168971" h="97781" extrusionOk="0">
                  <a:moveTo>
                    <a:pt x="108116" y="0"/>
                  </a:moveTo>
                  <a:lnTo>
                    <a:pt x="0" y="62441"/>
                  </a:lnTo>
                  <a:lnTo>
                    <a:pt x="60826" y="97781"/>
                  </a:lnTo>
                  <a:lnTo>
                    <a:pt x="168970" y="35369"/>
                  </a:lnTo>
                  <a:lnTo>
                    <a:pt x="108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>
              <a:extLst>
                <a:ext uri="{FF2B5EF4-FFF2-40B4-BE49-F238E27FC236}">
                  <a16:creationId xmlns:a16="http://schemas.microsoft.com/office/drawing/2014/main" id="{EF0A8415-7E66-A93C-A02C-9A91781AB050}"/>
                </a:ext>
              </a:extLst>
            </p:cNvPr>
            <p:cNvSpPr/>
            <p:nvPr/>
          </p:nvSpPr>
          <p:spPr>
            <a:xfrm>
              <a:off x="2606523" y="2795762"/>
              <a:ext cx="2979381" cy="1724123"/>
            </a:xfrm>
            <a:custGeom>
              <a:avLst/>
              <a:gdLst/>
              <a:ahLst/>
              <a:cxnLst/>
              <a:rect l="l" t="t" r="r" b="b"/>
              <a:pathLst>
                <a:path w="168971" h="97781" fill="none" extrusionOk="0">
                  <a:moveTo>
                    <a:pt x="60826" y="97781"/>
                  </a:moveTo>
                  <a:lnTo>
                    <a:pt x="0" y="62441"/>
                  </a:lnTo>
                  <a:lnTo>
                    <a:pt x="108116" y="0"/>
                  </a:lnTo>
                  <a:lnTo>
                    <a:pt x="168970" y="35369"/>
                  </a:lnTo>
                  <a:lnTo>
                    <a:pt x="60826" y="977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>
              <a:extLst>
                <a:ext uri="{FF2B5EF4-FFF2-40B4-BE49-F238E27FC236}">
                  <a16:creationId xmlns:a16="http://schemas.microsoft.com/office/drawing/2014/main" id="{1AC774BE-6945-9239-6BDC-CAAA472ED729}"/>
                </a:ext>
              </a:extLst>
            </p:cNvPr>
            <p:cNvSpPr/>
            <p:nvPr/>
          </p:nvSpPr>
          <p:spPr>
            <a:xfrm>
              <a:off x="3679051" y="3419409"/>
              <a:ext cx="1906884" cy="1197370"/>
            </a:xfrm>
            <a:custGeom>
              <a:avLst/>
              <a:gdLst/>
              <a:ahLst/>
              <a:cxnLst/>
              <a:rect l="l" t="t" r="r" b="b"/>
              <a:pathLst>
                <a:path w="108146" h="67907" extrusionOk="0">
                  <a:moveTo>
                    <a:pt x="108145" y="1"/>
                  </a:moveTo>
                  <a:lnTo>
                    <a:pt x="1" y="62413"/>
                  </a:lnTo>
                  <a:lnTo>
                    <a:pt x="29" y="67907"/>
                  </a:lnTo>
                  <a:lnTo>
                    <a:pt x="108145" y="5495"/>
                  </a:lnTo>
                  <a:lnTo>
                    <a:pt x="108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>
              <a:extLst>
                <a:ext uri="{FF2B5EF4-FFF2-40B4-BE49-F238E27FC236}">
                  <a16:creationId xmlns:a16="http://schemas.microsoft.com/office/drawing/2014/main" id="{12FCA0F1-B14C-CCB6-8564-DE003D42AFFD}"/>
                </a:ext>
              </a:extLst>
            </p:cNvPr>
            <p:cNvSpPr/>
            <p:nvPr/>
          </p:nvSpPr>
          <p:spPr>
            <a:xfrm>
              <a:off x="4409057" y="3854823"/>
              <a:ext cx="16504" cy="53444"/>
            </a:xfrm>
            <a:custGeom>
              <a:avLst/>
              <a:gdLst/>
              <a:ahLst/>
              <a:cxnLst/>
              <a:rect l="l" t="t" r="r" b="b"/>
              <a:pathLst>
                <a:path w="936" h="3031" extrusionOk="0">
                  <a:moveTo>
                    <a:pt x="1" y="1"/>
                  </a:moveTo>
                  <a:lnTo>
                    <a:pt x="1" y="2493"/>
                  </a:lnTo>
                  <a:lnTo>
                    <a:pt x="935" y="3031"/>
                  </a:lnTo>
                  <a:lnTo>
                    <a:pt x="935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>
              <a:extLst>
                <a:ext uri="{FF2B5EF4-FFF2-40B4-BE49-F238E27FC236}">
                  <a16:creationId xmlns:a16="http://schemas.microsoft.com/office/drawing/2014/main" id="{726C3703-9DB6-3C82-C708-C4E15E6C5DE4}"/>
                </a:ext>
              </a:extLst>
            </p:cNvPr>
            <p:cNvSpPr/>
            <p:nvPr/>
          </p:nvSpPr>
          <p:spPr>
            <a:xfrm>
              <a:off x="4425544" y="3864310"/>
              <a:ext cx="37963" cy="65928"/>
            </a:xfrm>
            <a:custGeom>
              <a:avLst/>
              <a:gdLst/>
              <a:ahLst/>
              <a:cxnLst/>
              <a:rect l="l" t="t" r="r" b="b"/>
              <a:pathLst>
                <a:path w="2153" h="3739" extrusionOk="0">
                  <a:moveTo>
                    <a:pt x="0" y="1"/>
                  </a:moveTo>
                  <a:lnTo>
                    <a:pt x="0" y="2493"/>
                  </a:lnTo>
                  <a:lnTo>
                    <a:pt x="2152" y="3739"/>
                  </a:lnTo>
                  <a:lnTo>
                    <a:pt x="2152" y="12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8E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>
              <a:extLst>
                <a:ext uri="{FF2B5EF4-FFF2-40B4-BE49-F238E27FC236}">
                  <a16:creationId xmlns:a16="http://schemas.microsoft.com/office/drawing/2014/main" id="{69A67FD5-E601-08C5-4CAC-5F312C1B0DAB}"/>
                </a:ext>
              </a:extLst>
            </p:cNvPr>
            <p:cNvSpPr/>
            <p:nvPr/>
          </p:nvSpPr>
          <p:spPr>
            <a:xfrm>
              <a:off x="4409057" y="3765953"/>
              <a:ext cx="225220" cy="130339"/>
            </a:xfrm>
            <a:custGeom>
              <a:avLst/>
              <a:gdLst/>
              <a:ahLst/>
              <a:cxnLst/>
              <a:rect l="l" t="t" r="r" b="b"/>
              <a:pathLst>
                <a:path w="12773" h="7392" extrusionOk="0">
                  <a:moveTo>
                    <a:pt x="8723" y="0"/>
                  </a:moveTo>
                  <a:lnTo>
                    <a:pt x="1" y="5041"/>
                  </a:lnTo>
                  <a:lnTo>
                    <a:pt x="935" y="5579"/>
                  </a:lnTo>
                  <a:lnTo>
                    <a:pt x="3087" y="6825"/>
                  </a:lnTo>
                  <a:lnTo>
                    <a:pt x="4050" y="7391"/>
                  </a:lnTo>
                  <a:lnTo>
                    <a:pt x="12772" y="2351"/>
                  </a:lnTo>
                  <a:lnTo>
                    <a:pt x="8723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>
              <a:extLst>
                <a:ext uri="{FF2B5EF4-FFF2-40B4-BE49-F238E27FC236}">
                  <a16:creationId xmlns:a16="http://schemas.microsoft.com/office/drawing/2014/main" id="{CDB847B1-D927-A6E9-CBF5-9C98556FB863}"/>
                </a:ext>
              </a:extLst>
            </p:cNvPr>
            <p:cNvSpPr/>
            <p:nvPr/>
          </p:nvSpPr>
          <p:spPr>
            <a:xfrm>
              <a:off x="4463491" y="3886281"/>
              <a:ext cx="16998" cy="53955"/>
            </a:xfrm>
            <a:custGeom>
              <a:avLst/>
              <a:gdLst/>
              <a:ahLst/>
              <a:cxnLst/>
              <a:rect l="l" t="t" r="r" b="b"/>
              <a:pathLst>
                <a:path w="964" h="3060" extrusionOk="0">
                  <a:moveTo>
                    <a:pt x="0" y="1"/>
                  </a:moveTo>
                  <a:lnTo>
                    <a:pt x="0" y="2493"/>
                  </a:lnTo>
                  <a:lnTo>
                    <a:pt x="963" y="3059"/>
                  </a:lnTo>
                  <a:lnTo>
                    <a:pt x="963" y="5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>
              <a:extLst>
                <a:ext uri="{FF2B5EF4-FFF2-40B4-BE49-F238E27FC236}">
                  <a16:creationId xmlns:a16="http://schemas.microsoft.com/office/drawing/2014/main" id="{F28DBF77-E792-F659-2411-BF2EDCB64095}"/>
                </a:ext>
              </a:extLst>
            </p:cNvPr>
            <p:cNvSpPr/>
            <p:nvPr/>
          </p:nvSpPr>
          <p:spPr>
            <a:xfrm>
              <a:off x="4480471" y="3807390"/>
              <a:ext cx="153808" cy="132843"/>
            </a:xfrm>
            <a:custGeom>
              <a:avLst/>
              <a:gdLst/>
              <a:ahLst/>
              <a:cxnLst/>
              <a:rect l="l" t="t" r="r" b="b"/>
              <a:pathLst>
                <a:path w="8723" h="7534" extrusionOk="0">
                  <a:moveTo>
                    <a:pt x="8722" y="1"/>
                  </a:moveTo>
                  <a:lnTo>
                    <a:pt x="0" y="5041"/>
                  </a:lnTo>
                  <a:lnTo>
                    <a:pt x="0" y="7533"/>
                  </a:lnTo>
                  <a:lnTo>
                    <a:pt x="8722" y="2493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rgbClr val="112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>
              <a:extLst>
                <a:ext uri="{FF2B5EF4-FFF2-40B4-BE49-F238E27FC236}">
                  <a16:creationId xmlns:a16="http://schemas.microsoft.com/office/drawing/2014/main" id="{2E71E5BD-E0BC-0952-0A57-549CB97893C2}"/>
                </a:ext>
              </a:extLst>
            </p:cNvPr>
            <p:cNvSpPr/>
            <p:nvPr/>
          </p:nvSpPr>
          <p:spPr>
            <a:xfrm>
              <a:off x="4423040" y="3886281"/>
              <a:ext cx="40467" cy="67427"/>
            </a:xfrm>
            <a:custGeom>
              <a:avLst/>
              <a:gdLst/>
              <a:ahLst/>
              <a:cxnLst/>
              <a:rect l="l" t="t" r="r" b="b"/>
              <a:pathLst>
                <a:path w="2295" h="3824" extrusionOk="0">
                  <a:moveTo>
                    <a:pt x="2294" y="1"/>
                  </a:moveTo>
                  <a:lnTo>
                    <a:pt x="1" y="1332"/>
                  </a:lnTo>
                  <a:lnTo>
                    <a:pt x="1" y="3824"/>
                  </a:lnTo>
                  <a:lnTo>
                    <a:pt x="2294" y="249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D7E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>
              <a:extLst>
                <a:ext uri="{FF2B5EF4-FFF2-40B4-BE49-F238E27FC236}">
                  <a16:creationId xmlns:a16="http://schemas.microsoft.com/office/drawing/2014/main" id="{B547E8EA-76B0-1E8D-B971-AB473793D7D6}"/>
                </a:ext>
              </a:extLst>
            </p:cNvPr>
            <p:cNvSpPr/>
            <p:nvPr/>
          </p:nvSpPr>
          <p:spPr>
            <a:xfrm>
              <a:off x="4385094" y="3887780"/>
              <a:ext cx="37963" cy="65928"/>
            </a:xfrm>
            <a:custGeom>
              <a:avLst/>
              <a:gdLst/>
              <a:ahLst/>
              <a:cxnLst/>
              <a:rect l="l" t="t" r="r" b="b"/>
              <a:pathLst>
                <a:path w="2153" h="3739" extrusionOk="0">
                  <a:moveTo>
                    <a:pt x="1" y="1"/>
                  </a:moveTo>
                  <a:lnTo>
                    <a:pt x="1" y="2493"/>
                  </a:lnTo>
                  <a:lnTo>
                    <a:pt x="624" y="2776"/>
                  </a:lnTo>
                  <a:lnTo>
                    <a:pt x="1190" y="3059"/>
                  </a:lnTo>
                  <a:lnTo>
                    <a:pt x="1700" y="3399"/>
                  </a:lnTo>
                  <a:lnTo>
                    <a:pt x="2153" y="3739"/>
                  </a:lnTo>
                  <a:lnTo>
                    <a:pt x="2153" y="1247"/>
                  </a:lnTo>
                  <a:lnTo>
                    <a:pt x="1700" y="907"/>
                  </a:lnTo>
                  <a:lnTo>
                    <a:pt x="1162" y="567"/>
                  </a:lnTo>
                  <a:lnTo>
                    <a:pt x="624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24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>
              <a:extLst>
                <a:ext uri="{FF2B5EF4-FFF2-40B4-BE49-F238E27FC236}">
                  <a16:creationId xmlns:a16="http://schemas.microsoft.com/office/drawing/2014/main" id="{AB765EA1-16CA-E001-A89C-CD5582766B09}"/>
                </a:ext>
              </a:extLst>
            </p:cNvPr>
            <p:cNvSpPr/>
            <p:nvPr/>
          </p:nvSpPr>
          <p:spPr>
            <a:xfrm>
              <a:off x="4385094" y="3887780"/>
              <a:ext cx="37963" cy="65928"/>
            </a:xfrm>
            <a:custGeom>
              <a:avLst/>
              <a:gdLst/>
              <a:ahLst/>
              <a:cxnLst/>
              <a:rect l="l" t="t" r="r" b="b"/>
              <a:pathLst>
                <a:path w="2153" h="3739" fill="none" extrusionOk="0">
                  <a:moveTo>
                    <a:pt x="1" y="1"/>
                  </a:moveTo>
                  <a:lnTo>
                    <a:pt x="1" y="2493"/>
                  </a:lnTo>
                  <a:lnTo>
                    <a:pt x="1" y="2493"/>
                  </a:lnTo>
                  <a:lnTo>
                    <a:pt x="624" y="2776"/>
                  </a:lnTo>
                  <a:lnTo>
                    <a:pt x="1190" y="3059"/>
                  </a:lnTo>
                  <a:lnTo>
                    <a:pt x="1700" y="3399"/>
                  </a:lnTo>
                  <a:lnTo>
                    <a:pt x="2153" y="3739"/>
                  </a:lnTo>
                  <a:lnTo>
                    <a:pt x="2153" y="1247"/>
                  </a:lnTo>
                  <a:lnTo>
                    <a:pt x="2153" y="1247"/>
                  </a:lnTo>
                  <a:lnTo>
                    <a:pt x="1700" y="907"/>
                  </a:lnTo>
                  <a:lnTo>
                    <a:pt x="1162" y="567"/>
                  </a:lnTo>
                  <a:lnTo>
                    <a:pt x="624" y="28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>
              <a:extLst>
                <a:ext uri="{FF2B5EF4-FFF2-40B4-BE49-F238E27FC236}">
                  <a16:creationId xmlns:a16="http://schemas.microsoft.com/office/drawing/2014/main" id="{CDB78232-BC47-D919-F05A-2835C057BFC7}"/>
                </a:ext>
              </a:extLst>
            </p:cNvPr>
            <p:cNvSpPr/>
            <p:nvPr/>
          </p:nvSpPr>
          <p:spPr>
            <a:xfrm>
              <a:off x="4385094" y="3864310"/>
              <a:ext cx="78412" cy="45457"/>
            </a:xfrm>
            <a:custGeom>
              <a:avLst/>
              <a:gdLst/>
              <a:ahLst/>
              <a:cxnLst/>
              <a:rect l="l" t="t" r="r" b="b"/>
              <a:pathLst>
                <a:path w="4447" h="2578" extrusionOk="0">
                  <a:moveTo>
                    <a:pt x="2294" y="1"/>
                  </a:moveTo>
                  <a:lnTo>
                    <a:pt x="1" y="1332"/>
                  </a:lnTo>
                  <a:lnTo>
                    <a:pt x="624" y="1615"/>
                  </a:lnTo>
                  <a:lnTo>
                    <a:pt x="1162" y="1898"/>
                  </a:lnTo>
                  <a:lnTo>
                    <a:pt x="1700" y="2238"/>
                  </a:lnTo>
                  <a:lnTo>
                    <a:pt x="2153" y="2578"/>
                  </a:lnTo>
                  <a:lnTo>
                    <a:pt x="4446" y="1247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8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>
              <a:extLst>
                <a:ext uri="{FF2B5EF4-FFF2-40B4-BE49-F238E27FC236}">
                  <a16:creationId xmlns:a16="http://schemas.microsoft.com/office/drawing/2014/main" id="{51F20E8F-BD39-5F5B-E3B5-A65F1E314AA4}"/>
                </a:ext>
              </a:extLst>
            </p:cNvPr>
            <p:cNvSpPr/>
            <p:nvPr/>
          </p:nvSpPr>
          <p:spPr>
            <a:xfrm>
              <a:off x="4188856" y="3893281"/>
              <a:ext cx="224709" cy="109357"/>
            </a:xfrm>
            <a:custGeom>
              <a:avLst/>
              <a:gdLst/>
              <a:ahLst/>
              <a:cxnLst/>
              <a:rect l="l" t="t" r="r" b="b"/>
              <a:pathLst>
                <a:path w="12744" h="6202" extrusionOk="0">
                  <a:moveTo>
                    <a:pt x="5749" y="0"/>
                  </a:moveTo>
                  <a:lnTo>
                    <a:pt x="5551" y="29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473" y="1331"/>
                  </a:lnTo>
                  <a:lnTo>
                    <a:pt x="1105" y="1614"/>
                  </a:lnTo>
                  <a:lnTo>
                    <a:pt x="765" y="1926"/>
                  </a:lnTo>
                  <a:lnTo>
                    <a:pt x="511" y="2266"/>
                  </a:lnTo>
                  <a:lnTo>
                    <a:pt x="284" y="2606"/>
                  </a:lnTo>
                  <a:lnTo>
                    <a:pt x="114" y="2945"/>
                  </a:lnTo>
                  <a:lnTo>
                    <a:pt x="29" y="3314"/>
                  </a:lnTo>
                  <a:lnTo>
                    <a:pt x="1" y="3710"/>
                  </a:lnTo>
                  <a:lnTo>
                    <a:pt x="1" y="6202"/>
                  </a:lnTo>
                  <a:lnTo>
                    <a:pt x="29" y="5805"/>
                  </a:lnTo>
                  <a:lnTo>
                    <a:pt x="142" y="5437"/>
                  </a:lnTo>
                  <a:lnTo>
                    <a:pt x="284" y="5098"/>
                  </a:lnTo>
                  <a:lnTo>
                    <a:pt x="511" y="4758"/>
                  </a:lnTo>
                  <a:lnTo>
                    <a:pt x="765" y="4418"/>
                  </a:lnTo>
                  <a:lnTo>
                    <a:pt x="1105" y="4106"/>
                  </a:lnTo>
                  <a:lnTo>
                    <a:pt x="1473" y="3823"/>
                  </a:lnTo>
                  <a:lnTo>
                    <a:pt x="1898" y="3568"/>
                  </a:lnTo>
                  <a:lnTo>
                    <a:pt x="2380" y="3314"/>
                  </a:lnTo>
                  <a:lnTo>
                    <a:pt x="2918" y="3087"/>
                  </a:lnTo>
                  <a:lnTo>
                    <a:pt x="3512" y="2889"/>
                  </a:lnTo>
                  <a:lnTo>
                    <a:pt x="4135" y="2719"/>
                  </a:lnTo>
                  <a:lnTo>
                    <a:pt x="4192" y="2719"/>
                  </a:lnTo>
                  <a:lnTo>
                    <a:pt x="4249" y="2691"/>
                  </a:lnTo>
                  <a:lnTo>
                    <a:pt x="5013" y="2577"/>
                  </a:lnTo>
                  <a:lnTo>
                    <a:pt x="5070" y="2577"/>
                  </a:lnTo>
                  <a:lnTo>
                    <a:pt x="5551" y="2521"/>
                  </a:lnTo>
                  <a:lnTo>
                    <a:pt x="5749" y="2492"/>
                  </a:lnTo>
                  <a:lnTo>
                    <a:pt x="6486" y="2492"/>
                  </a:lnTo>
                  <a:lnTo>
                    <a:pt x="7194" y="2521"/>
                  </a:lnTo>
                  <a:lnTo>
                    <a:pt x="7901" y="2577"/>
                  </a:lnTo>
                  <a:lnTo>
                    <a:pt x="8553" y="2719"/>
                  </a:lnTo>
                  <a:lnTo>
                    <a:pt x="9204" y="2860"/>
                  </a:lnTo>
                  <a:lnTo>
                    <a:pt x="9799" y="3059"/>
                  </a:lnTo>
                  <a:lnTo>
                    <a:pt x="10365" y="3285"/>
                  </a:lnTo>
                  <a:lnTo>
                    <a:pt x="10875" y="3540"/>
                  </a:lnTo>
                  <a:lnTo>
                    <a:pt x="11243" y="3795"/>
                  </a:lnTo>
                  <a:lnTo>
                    <a:pt x="11583" y="4021"/>
                  </a:lnTo>
                  <a:lnTo>
                    <a:pt x="11866" y="4276"/>
                  </a:lnTo>
                  <a:lnTo>
                    <a:pt x="12121" y="4559"/>
                  </a:lnTo>
                  <a:lnTo>
                    <a:pt x="12347" y="4871"/>
                  </a:lnTo>
                  <a:lnTo>
                    <a:pt x="12517" y="5154"/>
                  </a:lnTo>
                  <a:lnTo>
                    <a:pt x="12630" y="5466"/>
                  </a:lnTo>
                  <a:lnTo>
                    <a:pt x="12715" y="5805"/>
                  </a:lnTo>
                  <a:lnTo>
                    <a:pt x="12744" y="6174"/>
                  </a:lnTo>
                  <a:lnTo>
                    <a:pt x="12744" y="3682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365" y="793"/>
                  </a:lnTo>
                  <a:lnTo>
                    <a:pt x="9799" y="567"/>
                  </a:lnTo>
                  <a:lnTo>
                    <a:pt x="9204" y="368"/>
                  </a:lnTo>
                  <a:lnTo>
                    <a:pt x="8553" y="199"/>
                  </a:lnTo>
                  <a:lnTo>
                    <a:pt x="7873" y="85"/>
                  </a:lnTo>
                  <a:lnTo>
                    <a:pt x="7194" y="29"/>
                  </a:lnTo>
                  <a:lnTo>
                    <a:pt x="6457" y="0"/>
                  </a:lnTo>
                  <a:close/>
                </a:path>
              </a:pathLst>
            </a:custGeom>
            <a:solidFill>
              <a:srgbClr val="BE8A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>
              <a:extLst>
                <a:ext uri="{FF2B5EF4-FFF2-40B4-BE49-F238E27FC236}">
                  <a16:creationId xmlns:a16="http://schemas.microsoft.com/office/drawing/2014/main" id="{1A06C36B-1378-0A13-C9CA-4BFE042CC56B}"/>
                </a:ext>
              </a:extLst>
            </p:cNvPr>
            <p:cNvSpPr/>
            <p:nvPr/>
          </p:nvSpPr>
          <p:spPr>
            <a:xfrm>
              <a:off x="4188856" y="3893281"/>
              <a:ext cx="224709" cy="109357"/>
            </a:xfrm>
            <a:custGeom>
              <a:avLst/>
              <a:gdLst/>
              <a:ahLst/>
              <a:cxnLst/>
              <a:rect l="l" t="t" r="r" b="b"/>
              <a:pathLst>
                <a:path w="12744" h="6202" fill="none" extrusionOk="0">
                  <a:moveTo>
                    <a:pt x="1" y="3710"/>
                  </a:moveTo>
                  <a:lnTo>
                    <a:pt x="1" y="6202"/>
                  </a:lnTo>
                  <a:lnTo>
                    <a:pt x="1" y="6202"/>
                  </a:lnTo>
                  <a:lnTo>
                    <a:pt x="29" y="5805"/>
                  </a:lnTo>
                  <a:lnTo>
                    <a:pt x="142" y="5437"/>
                  </a:lnTo>
                  <a:lnTo>
                    <a:pt x="284" y="5098"/>
                  </a:lnTo>
                  <a:lnTo>
                    <a:pt x="511" y="4758"/>
                  </a:lnTo>
                  <a:lnTo>
                    <a:pt x="765" y="4418"/>
                  </a:lnTo>
                  <a:lnTo>
                    <a:pt x="1105" y="4106"/>
                  </a:lnTo>
                  <a:lnTo>
                    <a:pt x="1473" y="3823"/>
                  </a:lnTo>
                  <a:lnTo>
                    <a:pt x="1898" y="3568"/>
                  </a:lnTo>
                  <a:lnTo>
                    <a:pt x="1898" y="3568"/>
                  </a:lnTo>
                  <a:lnTo>
                    <a:pt x="2380" y="3314"/>
                  </a:lnTo>
                  <a:lnTo>
                    <a:pt x="2918" y="3087"/>
                  </a:lnTo>
                  <a:lnTo>
                    <a:pt x="3512" y="2889"/>
                  </a:lnTo>
                  <a:lnTo>
                    <a:pt x="4135" y="2719"/>
                  </a:lnTo>
                  <a:lnTo>
                    <a:pt x="4135" y="2719"/>
                  </a:lnTo>
                  <a:lnTo>
                    <a:pt x="4192" y="2719"/>
                  </a:lnTo>
                  <a:lnTo>
                    <a:pt x="4192" y="2719"/>
                  </a:lnTo>
                  <a:lnTo>
                    <a:pt x="4249" y="2691"/>
                  </a:lnTo>
                  <a:lnTo>
                    <a:pt x="4249" y="2691"/>
                  </a:lnTo>
                  <a:lnTo>
                    <a:pt x="5013" y="2577"/>
                  </a:lnTo>
                  <a:lnTo>
                    <a:pt x="5013" y="2577"/>
                  </a:lnTo>
                  <a:lnTo>
                    <a:pt x="5070" y="2577"/>
                  </a:lnTo>
                  <a:lnTo>
                    <a:pt x="5070" y="2577"/>
                  </a:lnTo>
                  <a:lnTo>
                    <a:pt x="5551" y="2521"/>
                  </a:lnTo>
                  <a:lnTo>
                    <a:pt x="5551" y="2521"/>
                  </a:lnTo>
                  <a:lnTo>
                    <a:pt x="5749" y="2492"/>
                  </a:lnTo>
                  <a:lnTo>
                    <a:pt x="5749" y="2492"/>
                  </a:lnTo>
                  <a:lnTo>
                    <a:pt x="6486" y="2492"/>
                  </a:lnTo>
                  <a:lnTo>
                    <a:pt x="7194" y="2521"/>
                  </a:lnTo>
                  <a:lnTo>
                    <a:pt x="7901" y="2577"/>
                  </a:lnTo>
                  <a:lnTo>
                    <a:pt x="8553" y="2719"/>
                  </a:lnTo>
                  <a:lnTo>
                    <a:pt x="9204" y="2860"/>
                  </a:lnTo>
                  <a:lnTo>
                    <a:pt x="9799" y="3059"/>
                  </a:lnTo>
                  <a:lnTo>
                    <a:pt x="10365" y="3285"/>
                  </a:lnTo>
                  <a:lnTo>
                    <a:pt x="10875" y="3540"/>
                  </a:lnTo>
                  <a:lnTo>
                    <a:pt x="10875" y="3540"/>
                  </a:lnTo>
                  <a:lnTo>
                    <a:pt x="11243" y="3795"/>
                  </a:lnTo>
                  <a:lnTo>
                    <a:pt x="11583" y="4021"/>
                  </a:lnTo>
                  <a:lnTo>
                    <a:pt x="11866" y="4276"/>
                  </a:lnTo>
                  <a:lnTo>
                    <a:pt x="12121" y="4559"/>
                  </a:lnTo>
                  <a:lnTo>
                    <a:pt x="12347" y="4871"/>
                  </a:lnTo>
                  <a:lnTo>
                    <a:pt x="12517" y="5154"/>
                  </a:lnTo>
                  <a:lnTo>
                    <a:pt x="12630" y="5466"/>
                  </a:lnTo>
                  <a:lnTo>
                    <a:pt x="12715" y="5805"/>
                  </a:lnTo>
                  <a:lnTo>
                    <a:pt x="12715" y="5805"/>
                  </a:lnTo>
                  <a:lnTo>
                    <a:pt x="12744" y="6174"/>
                  </a:lnTo>
                  <a:lnTo>
                    <a:pt x="12744" y="3682"/>
                  </a:lnTo>
                  <a:lnTo>
                    <a:pt x="12744" y="3682"/>
                  </a:lnTo>
                  <a:lnTo>
                    <a:pt x="12715" y="3314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365" y="793"/>
                  </a:lnTo>
                  <a:lnTo>
                    <a:pt x="9799" y="567"/>
                  </a:lnTo>
                  <a:lnTo>
                    <a:pt x="9204" y="368"/>
                  </a:lnTo>
                  <a:lnTo>
                    <a:pt x="8553" y="199"/>
                  </a:lnTo>
                  <a:lnTo>
                    <a:pt x="7873" y="85"/>
                  </a:lnTo>
                  <a:lnTo>
                    <a:pt x="7194" y="29"/>
                  </a:lnTo>
                  <a:lnTo>
                    <a:pt x="6457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870" y="1076"/>
                  </a:lnTo>
                  <a:lnTo>
                    <a:pt x="1473" y="1331"/>
                  </a:lnTo>
                  <a:lnTo>
                    <a:pt x="1105" y="1614"/>
                  </a:lnTo>
                  <a:lnTo>
                    <a:pt x="765" y="1926"/>
                  </a:lnTo>
                  <a:lnTo>
                    <a:pt x="511" y="2266"/>
                  </a:lnTo>
                  <a:lnTo>
                    <a:pt x="284" y="2606"/>
                  </a:lnTo>
                  <a:lnTo>
                    <a:pt x="114" y="2945"/>
                  </a:lnTo>
                  <a:lnTo>
                    <a:pt x="29" y="3314"/>
                  </a:lnTo>
                  <a:lnTo>
                    <a:pt x="1" y="3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>
              <a:extLst>
                <a:ext uri="{FF2B5EF4-FFF2-40B4-BE49-F238E27FC236}">
                  <a16:creationId xmlns:a16="http://schemas.microsoft.com/office/drawing/2014/main" id="{0C0BED37-5E3B-7B32-B45F-A32F8E931D91}"/>
                </a:ext>
              </a:extLst>
            </p:cNvPr>
            <p:cNvSpPr/>
            <p:nvPr/>
          </p:nvSpPr>
          <p:spPr>
            <a:xfrm>
              <a:off x="4153414" y="3958682"/>
              <a:ext cx="1005" cy="52457"/>
            </a:xfrm>
            <a:custGeom>
              <a:avLst/>
              <a:gdLst/>
              <a:ahLst/>
              <a:cxnLst/>
              <a:rect l="l" t="t" r="r" b="b"/>
              <a:pathLst>
                <a:path w="57" h="2975" extrusionOk="0">
                  <a:moveTo>
                    <a:pt x="0" y="1"/>
                  </a:moveTo>
                  <a:lnTo>
                    <a:pt x="0" y="2493"/>
                  </a:lnTo>
                  <a:lnTo>
                    <a:pt x="29" y="2719"/>
                  </a:lnTo>
                  <a:lnTo>
                    <a:pt x="57" y="2974"/>
                  </a:lnTo>
                  <a:lnTo>
                    <a:pt x="57" y="482"/>
                  </a:lnTo>
                  <a:lnTo>
                    <a:pt x="29" y="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8A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4">
              <a:extLst>
                <a:ext uri="{FF2B5EF4-FFF2-40B4-BE49-F238E27FC236}">
                  <a16:creationId xmlns:a16="http://schemas.microsoft.com/office/drawing/2014/main" id="{116568A2-1B54-2981-908A-85089859DDF4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extrusionOk="0">
                  <a:moveTo>
                    <a:pt x="12744" y="1"/>
                  </a:move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1" y="29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close/>
                </a:path>
              </a:pathLst>
            </a:custGeom>
            <a:solidFill>
              <a:srgbClr val="40A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>
              <a:extLst>
                <a:ext uri="{FF2B5EF4-FFF2-40B4-BE49-F238E27FC236}">
                  <a16:creationId xmlns:a16="http://schemas.microsoft.com/office/drawing/2014/main" id="{97BDBF47-BF5C-6AAE-127F-EB1ED850E193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fill="none" extrusionOk="0">
                  <a:moveTo>
                    <a:pt x="1" y="29"/>
                  </a:moveTo>
                  <a:lnTo>
                    <a:pt x="1" y="2521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lnTo>
                    <a:pt x="12744" y="1"/>
                  </a:ln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29" y="369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>
              <a:extLst>
                <a:ext uri="{FF2B5EF4-FFF2-40B4-BE49-F238E27FC236}">
                  <a16:creationId xmlns:a16="http://schemas.microsoft.com/office/drawing/2014/main" id="{297428AD-9E24-7DCA-0C56-12536A57225A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extrusionOk="0">
                  <a:moveTo>
                    <a:pt x="12744" y="1"/>
                  </a:move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1" y="29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close/>
                </a:path>
              </a:pathLst>
            </a:custGeom>
            <a:solidFill>
              <a:srgbClr val="40A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>
              <a:extLst>
                <a:ext uri="{FF2B5EF4-FFF2-40B4-BE49-F238E27FC236}">
                  <a16:creationId xmlns:a16="http://schemas.microsoft.com/office/drawing/2014/main" id="{0BFDF1BA-A270-ABC0-391E-C0505B5E1B9E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fill="none" extrusionOk="0">
                  <a:moveTo>
                    <a:pt x="1" y="29"/>
                  </a:moveTo>
                  <a:lnTo>
                    <a:pt x="1" y="2521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lnTo>
                    <a:pt x="12744" y="1"/>
                  </a:ln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29" y="369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>
              <a:extLst>
                <a:ext uri="{FF2B5EF4-FFF2-40B4-BE49-F238E27FC236}">
                  <a16:creationId xmlns:a16="http://schemas.microsoft.com/office/drawing/2014/main" id="{8950ECA9-92E2-F623-034B-D772D05B5CFC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extrusionOk="0">
                  <a:moveTo>
                    <a:pt x="12744" y="1"/>
                  </a:move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1" y="29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close/>
                </a:path>
              </a:pathLst>
            </a:custGeom>
            <a:solidFill>
              <a:srgbClr val="40A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>
              <a:extLst>
                <a:ext uri="{FF2B5EF4-FFF2-40B4-BE49-F238E27FC236}">
                  <a16:creationId xmlns:a16="http://schemas.microsoft.com/office/drawing/2014/main" id="{26F409C5-17D8-9377-CC32-2EF858F3F50A}"/>
                </a:ext>
              </a:extLst>
            </p:cNvPr>
            <p:cNvSpPr/>
            <p:nvPr/>
          </p:nvSpPr>
          <p:spPr>
            <a:xfrm>
              <a:off x="4188856" y="3958189"/>
              <a:ext cx="224709" cy="109374"/>
            </a:xfrm>
            <a:custGeom>
              <a:avLst/>
              <a:gdLst/>
              <a:ahLst/>
              <a:cxnLst/>
              <a:rect l="l" t="t" r="r" b="b"/>
              <a:pathLst>
                <a:path w="12744" h="6203" fill="none" extrusionOk="0">
                  <a:moveTo>
                    <a:pt x="1" y="29"/>
                  </a:moveTo>
                  <a:lnTo>
                    <a:pt x="1" y="2521"/>
                  </a:lnTo>
                  <a:lnTo>
                    <a:pt x="1" y="2521"/>
                  </a:lnTo>
                  <a:lnTo>
                    <a:pt x="29" y="2889"/>
                  </a:lnTo>
                  <a:lnTo>
                    <a:pt x="29" y="2889"/>
                  </a:lnTo>
                  <a:lnTo>
                    <a:pt x="114" y="3201"/>
                  </a:lnTo>
                  <a:lnTo>
                    <a:pt x="256" y="3512"/>
                  </a:lnTo>
                  <a:lnTo>
                    <a:pt x="426" y="3824"/>
                  </a:lnTo>
                  <a:lnTo>
                    <a:pt x="624" y="4107"/>
                  </a:lnTo>
                  <a:lnTo>
                    <a:pt x="879" y="4390"/>
                  </a:lnTo>
                  <a:lnTo>
                    <a:pt x="1190" y="4645"/>
                  </a:lnTo>
                  <a:lnTo>
                    <a:pt x="1502" y="4900"/>
                  </a:lnTo>
                  <a:lnTo>
                    <a:pt x="1870" y="5126"/>
                  </a:lnTo>
                  <a:lnTo>
                    <a:pt x="1870" y="5126"/>
                  </a:lnTo>
                  <a:lnTo>
                    <a:pt x="2266" y="5324"/>
                  </a:lnTo>
                  <a:lnTo>
                    <a:pt x="2691" y="5523"/>
                  </a:lnTo>
                  <a:lnTo>
                    <a:pt x="3144" y="5692"/>
                  </a:lnTo>
                  <a:lnTo>
                    <a:pt x="3626" y="5834"/>
                  </a:lnTo>
                  <a:lnTo>
                    <a:pt x="4107" y="5947"/>
                  </a:lnTo>
                  <a:lnTo>
                    <a:pt x="4645" y="6061"/>
                  </a:lnTo>
                  <a:lnTo>
                    <a:pt x="5155" y="6117"/>
                  </a:lnTo>
                  <a:lnTo>
                    <a:pt x="5721" y="6174"/>
                  </a:lnTo>
                  <a:lnTo>
                    <a:pt x="5721" y="6174"/>
                  </a:lnTo>
                  <a:lnTo>
                    <a:pt x="6344" y="6202"/>
                  </a:lnTo>
                  <a:lnTo>
                    <a:pt x="6995" y="6174"/>
                  </a:lnTo>
                  <a:lnTo>
                    <a:pt x="6995" y="6174"/>
                  </a:lnTo>
                  <a:lnTo>
                    <a:pt x="7562" y="6117"/>
                  </a:lnTo>
                  <a:lnTo>
                    <a:pt x="8100" y="6061"/>
                  </a:lnTo>
                  <a:lnTo>
                    <a:pt x="8638" y="5947"/>
                  </a:lnTo>
                  <a:lnTo>
                    <a:pt x="9119" y="5834"/>
                  </a:lnTo>
                  <a:lnTo>
                    <a:pt x="9601" y="5692"/>
                  </a:lnTo>
                  <a:lnTo>
                    <a:pt x="10054" y="5523"/>
                  </a:lnTo>
                  <a:lnTo>
                    <a:pt x="10478" y="5324"/>
                  </a:lnTo>
                  <a:lnTo>
                    <a:pt x="10875" y="5126"/>
                  </a:lnTo>
                  <a:lnTo>
                    <a:pt x="10875" y="5126"/>
                  </a:lnTo>
                  <a:lnTo>
                    <a:pt x="11300" y="4843"/>
                  </a:lnTo>
                  <a:lnTo>
                    <a:pt x="11668" y="4560"/>
                  </a:lnTo>
                  <a:lnTo>
                    <a:pt x="11979" y="4248"/>
                  </a:lnTo>
                  <a:lnTo>
                    <a:pt x="12262" y="3937"/>
                  </a:lnTo>
                  <a:lnTo>
                    <a:pt x="12461" y="3597"/>
                  </a:lnTo>
                  <a:lnTo>
                    <a:pt x="12630" y="3229"/>
                  </a:lnTo>
                  <a:lnTo>
                    <a:pt x="12715" y="2861"/>
                  </a:lnTo>
                  <a:lnTo>
                    <a:pt x="12744" y="2493"/>
                  </a:lnTo>
                  <a:lnTo>
                    <a:pt x="12744" y="1"/>
                  </a:lnTo>
                  <a:lnTo>
                    <a:pt x="12744" y="1"/>
                  </a:lnTo>
                  <a:lnTo>
                    <a:pt x="12715" y="369"/>
                  </a:lnTo>
                  <a:lnTo>
                    <a:pt x="12630" y="737"/>
                  </a:lnTo>
                  <a:lnTo>
                    <a:pt x="12461" y="1105"/>
                  </a:lnTo>
                  <a:lnTo>
                    <a:pt x="12234" y="1445"/>
                  </a:lnTo>
                  <a:lnTo>
                    <a:pt x="11979" y="1756"/>
                  </a:lnTo>
                  <a:lnTo>
                    <a:pt x="11639" y="2068"/>
                  </a:lnTo>
                  <a:lnTo>
                    <a:pt x="11271" y="2351"/>
                  </a:lnTo>
                  <a:lnTo>
                    <a:pt x="10875" y="2634"/>
                  </a:lnTo>
                  <a:lnTo>
                    <a:pt x="10875" y="2634"/>
                  </a:lnTo>
                  <a:lnTo>
                    <a:pt x="10478" y="2832"/>
                  </a:lnTo>
                  <a:lnTo>
                    <a:pt x="10054" y="3031"/>
                  </a:lnTo>
                  <a:lnTo>
                    <a:pt x="9601" y="3201"/>
                  </a:lnTo>
                  <a:lnTo>
                    <a:pt x="9119" y="3342"/>
                  </a:lnTo>
                  <a:lnTo>
                    <a:pt x="8638" y="3455"/>
                  </a:lnTo>
                  <a:lnTo>
                    <a:pt x="8100" y="3569"/>
                  </a:lnTo>
                  <a:lnTo>
                    <a:pt x="7562" y="3625"/>
                  </a:lnTo>
                  <a:lnTo>
                    <a:pt x="6995" y="3682"/>
                  </a:lnTo>
                  <a:lnTo>
                    <a:pt x="6995" y="3682"/>
                  </a:lnTo>
                  <a:lnTo>
                    <a:pt x="6344" y="3710"/>
                  </a:lnTo>
                  <a:lnTo>
                    <a:pt x="5721" y="3682"/>
                  </a:lnTo>
                  <a:lnTo>
                    <a:pt x="5721" y="3682"/>
                  </a:lnTo>
                  <a:lnTo>
                    <a:pt x="5155" y="3625"/>
                  </a:lnTo>
                  <a:lnTo>
                    <a:pt x="4617" y="3569"/>
                  </a:lnTo>
                  <a:lnTo>
                    <a:pt x="4107" y="3455"/>
                  </a:lnTo>
                  <a:lnTo>
                    <a:pt x="3626" y="3342"/>
                  </a:lnTo>
                  <a:lnTo>
                    <a:pt x="3144" y="3201"/>
                  </a:lnTo>
                  <a:lnTo>
                    <a:pt x="2691" y="3031"/>
                  </a:lnTo>
                  <a:lnTo>
                    <a:pt x="2266" y="2832"/>
                  </a:lnTo>
                  <a:lnTo>
                    <a:pt x="1870" y="2634"/>
                  </a:lnTo>
                  <a:lnTo>
                    <a:pt x="1870" y="2634"/>
                  </a:lnTo>
                  <a:lnTo>
                    <a:pt x="1502" y="2408"/>
                  </a:lnTo>
                  <a:lnTo>
                    <a:pt x="1190" y="2153"/>
                  </a:lnTo>
                  <a:lnTo>
                    <a:pt x="879" y="1898"/>
                  </a:lnTo>
                  <a:lnTo>
                    <a:pt x="624" y="1615"/>
                  </a:lnTo>
                  <a:lnTo>
                    <a:pt x="397" y="1332"/>
                  </a:lnTo>
                  <a:lnTo>
                    <a:pt x="227" y="1020"/>
                  </a:lnTo>
                  <a:lnTo>
                    <a:pt x="114" y="709"/>
                  </a:lnTo>
                  <a:lnTo>
                    <a:pt x="29" y="369"/>
                  </a:lnTo>
                  <a:lnTo>
                    <a:pt x="29" y="369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>
              <a:extLst>
                <a:ext uri="{FF2B5EF4-FFF2-40B4-BE49-F238E27FC236}">
                  <a16:creationId xmlns:a16="http://schemas.microsoft.com/office/drawing/2014/main" id="{C27611A1-A16E-BF98-3334-1425B50189CC}"/>
                </a:ext>
              </a:extLst>
            </p:cNvPr>
            <p:cNvSpPr/>
            <p:nvPr/>
          </p:nvSpPr>
          <p:spPr>
            <a:xfrm>
              <a:off x="4153414" y="3872809"/>
              <a:ext cx="295609" cy="171282"/>
            </a:xfrm>
            <a:custGeom>
              <a:avLst/>
              <a:gdLst/>
              <a:ahLst/>
              <a:cxnLst/>
              <a:rect l="l" t="t" r="r" b="b"/>
              <a:pathLst>
                <a:path w="16765" h="9714" extrusionOk="0">
                  <a:moveTo>
                    <a:pt x="8467" y="1161"/>
                  </a:moveTo>
                  <a:lnTo>
                    <a:pt x="9204" y="1190"/>
                  </a:lnTo>
                  <a:lnTo>
                    <a:pt x="9883" y="1246"/>
                  </a:lnTo>
                  <a:lnTo>
                    <a:pt x="10563" y="1360"/>
                  </a:lnTo>
                  <a:lnTo>
                    <a:pt x="11214" y="1529"/>
                  </a:lnTo>
                  <a:lnTo>
                    <a:pt x="11809" y="1728"/>
                  </a:lnTo>
                  <a:lnTo>
                    <a:pt x="12375" y="1954"/>
                  </a:lnTo>
                  <a:lnTo>
                    <a:pt x="12885" y="2209"/>
                  </a:lnTo>
                  <a:lnTo>
                    <a:pt x="13253" y="2436"/>
                  </a:lnTo>
                  <a:lnTo>
                    <a:pt x="13564" y="2691"/>
                  </a:lnTo>
                  <a:lnTo>
                    <a:pt x="13876" y="2945"/>
                  </a:lnTo>
                  <a:lnTo>
                    <a:pt x="14131" y="3229"/>
                  </a:lnTo>
                  <a:lnTo>
                    <a:pt x="14329" y="3512"/>
                  </a:lnTo>
                  <a:lnTo>
                    <a:pt x="14527" y="3823"/>
                  </a:lnTo>
                  <a:lnTo>
                    <a:pt x="14640" y="4135"/>
                  </a:lnTo>
                  <a:lnTo>
                    <a:pt x="14725" y="4475"/>
                  </a:lnTo>
                  <a:lnTo>
                    <a:pt x="14754" y="4701"/>
                  </a:lnTo>
                  <a:lnTo>
                    <a:pt x="14754" y="4899"/>
                  </a:lnTo>
                  <a:lnTo>
                    <a:pt x="14725" y="5126"/>
                  </a:lnTo>
                  <a:lnTo>
                    <a:pt x="14697" y="5324"/>
                  </a:lnTo>
                  <a:lnTo>
                    <a:pt x="14640" y="5522"/>
                  </a:lnTo>
                  <a:lnTo>
                    <a:pt x="14584" y="5720"/>
                  </a:lnTo>
                  <a:lnTo>
                    <a:pt x="14471" y="5919"/>
                  </a:lnTo>
                  <a:lnTo>
                    <a:pt x="14357" y="6117"/>
                  </a:lnTo>
                  <a:lnTo>
                    <a:pt x="14102" y="6485"/>
                  </a:lnTo>
                  <a:lnTo>
                    <a:pt x="13734" y="6825"/>
                  </a:lnTo>
                  <a:lnTo>
                    <a:pt x="13338" y="7165"/>
                  </a:lnTo>
                  <a:lnTo>
                    <a:pt x="12885" y="7476"/>
                  </a:lnTo>
                  <a:lnTo>
                    <a:pt x="12488" y="7674"/>
                  </a:lnTo>
                  <a:lnTo>
                    <a:pt x="12064" y="7873"/>
                  </a:lnTo>
                  <a:lnTo>
                    <a:pt x="11611" y="8043"/>
                  </a:lnTo>
                  <a:lnTo>
                    <a:pt x="11129" y="8184"/>
                  </a:lnTo>
                  <a:lnTo>
                    <a:pt x="10648" y="8297"/>
                  </a:lnTo>
                  <a:lnTo>
                    <a:pt x="10110" y="8411"/>
                  </a:lnTo>
                  <a:lnTo>
                    <a:pt x="9572" y="8467"/>
                  </a:lnTo>
                  <a:lnTo>
                    <a:pt x="9005" y="8524"/>
                  </a:lnTo>
                  <a:lnTo>
                    <a:pt x="8354" y="8552"/>
                  </a:lnTo>
                  <a:lnTo>
                    <a:pt x="7731" y="8524"/>
                  </a:lnTo>
                  <a:lnTo>
                    <a:pt x="7165" y="8467"/>
                  </a:lnTo>
                  <a:lnTo>
                    <a:pt x="6627" y="8411"/>
                  </a:lnTo>
                  <a:lnTo>
                    <a:pt x="6117" y="8297"/>
                  </a:lnTo>
                  <a:lnTo>
                    <a:pt x="5636" y="8184"/>
                  </a:lnTo>
                  <a:lnTo>
                    <a:pt x="5154" y="8043"/>
                  </a:lnTo>
                  <a:lnTo>
                    <a:pt x="4701" y="7873"/>
                  </a:lnTo>
                  <a:lnTo>
                    <a:pt x="4276" y="7674"/>
                  </a:lnTo>
                  <a:lnTo>
                    <a:pt x="3880" y="7476"/>
                  </a:lnTo>
                  <a:lnTo>
                    <a:pt x="3512" y="7250"/>
                  </a:lnTo>
                  <a:lnTo>
                    <a:pt x="3200" y="6995"/>
                  </a:lnTo>
                  <a:lnTo>
                    <a:pt x="2889" y="6740"/>
                  </a:lnTo>
                  <a:lnTo>
                    <a:pt x="2634" y="6457"/>
                  </a:lnTo>
                  <a:lnTo>
                    <a:pt x="2407" y="6174"/>
                  </a:lnTo>
                  <a:lnTo>
                    <a:pt x="2237" y="5862"/>
                  </a:lnTo>
                  <a:lnTo>
                    <a:pt x="2124" y="5551"/>
                  </a:lnTo>
                  <a:lnTo>
                    <a:pt x="2039" y="5211"/>
                  </a:lnTo>
                  <a:lnTo>
                    <a:pt x="2011" y="5013"/>
                  </a:lnTo>
                  <a:lnTo>
                    <a:pt x="2011" y="4786"/>
                  </a:lnTo>
                  <a:lnTo>
                    <a:pt x="2011" y="4588"/>
                  </a:lnTo>
                  <a:lnTo>
                    <a:pt x="2068" y="4390"/>
                  </a:lnTo>
                  <a:lnTo>
                    <a:pt x="2124" y="4163"/>
                  </a:lnTo>
                  <a:lnTo>
                    <a:pt x="2181" y="3965"/>
                  </a:lnTo>
                  <a:lnTo>
                    <a:pt x="2294" y="3767"/>
                  </a:lnTo>
                  <a:lnTo>
                    <a:pt x="2407" y="3568"/>
                  </a:lnTo>
                  <a:lnTo>
                    <a:pt x="2662" y="3200"/>
                  </a:lnTo>
                  <a:lnTo>
                    <a:pt x="3030" y="2860"/>
                  </a:lnTo>
                  <a:lnTo>
                    <a:pt x="3427" y="2521"/>
                  </a:lnTo>
                  <a:lnTo>
                    <a:pt x="3880" y="2237"/>
                  </a:lnTo>
                  <a:lnTo>
                    <a:pt x="4390" y="1983"/>
                  </a:lnTo>
                  <a:lnTo>
                    <a:pt x="4928" y="1756"/>
                  </a:lnTo>
                  <a:lnTo>
                    <a:pt x="5494" y="1558"/>
                  </a:lnTo>
                  <a:lnTo>
                    <a:pt x="6117" y="1388"/>
                  </a:lnTo>
                  <a:lnTo>
                    <a:pt x="6202" y="1388"/>
                  </a:lnTo>
                  <a:lnTo>
                    <a:pt x="6259" y="1360"/>
                  </a:lnTo>
                  <a:lnTo>
                    <a:pt x="7023" y="1246"/>
                  </a:lnTo>
                  <a:lnTo>
                    <a:pt x="7051" y="1246"/>
                  </a:lnTo>
                  <a:lnTo>
                    <a:pt x="7561" y="1190"/>
                  </a:lnTo>
                  <a:lnTo>
                    <a:pt x="7759" y="1161"/>
                  </a:lnTo>
                  <a:close/>
                  <a:moveTo>
                    <a:pt x="8326" y="0"/>
                  </a:moveTo>
                  <a:lnTo>
                    <a:pt x="7561" y="29"/>
                  </a:lnTo>
                  <a:lnTo>
                    <a:pt x="6825" y="85"/>
                  </a:lnTo>
                  <a:lnTo>
                    <a:pt x="6117" y="199"/>
                  </a:lnTo>
                  <a:lnTo>
                    <a:pt x="5409" y="312"/>
                  </a:lnTo>
                  <a:lnTo>
                    <a:pt x="4758" y="482"/>
                  </a:lnTo>
                  <a:lnTo>
                    <a:pt x="4135" y="680"/>
                  </a:lnTo>
                  <a:lnTo>
                    <a:pt x="3540" y="907"/>
                  </a:lnTo>
                  <a:lnTo>
                    <a:pt x="3002" y="1133"/>
                  </a:lnTo>
                  <a:lnTo>
                    <a:pt x="2492" y="1416"/>
                  </a:lnTo>
                  <a:lnTo>
                    <a:pt x="2152" y="1614"/>
                  </a:lnTo>
                  <a:lnTo>
                    <a:pt x="1869" y="1813"/>
                  </a:lnTo>
                  <a:lnTo>
                    <a:pt x="1586" y="2011"/>
                  </a:lnTo>
                  <a:lnTo>
                    <a:pt x="1331" y="2237"/>
                  </a:lnTo>
                  <a:lnTo>
                    <a:pt x="1105" y="2464"/>
                  </a:lnTo>
                  <a:lnTo>
                    <a:pt x="878" y="2691"/>
                  </a:lnTo>
                  <a:lnTo>
                    <a:pt x="680" y="2945"/>
                  </a:lnTo>
                  <a:lnTo>
                    <a:pt x="510" y="3200"/>
                  </a:lnTo>
                  <a:lnTo>
                    <a:pt x="368" y="3455"/>
                  </a:lnTo>
                  <a:lnTo>
                    <a:pt x="255" y="3710"/>
                  </a:lnTo>
                  <a:lnTo>
                    <a:pt x="142" y="3965"/>
                  </a:lnTo>
                  <a:lnTo>
                    <a:pt x="85" y="4220"/>
                  </a:lnTo>
                  <a:lnTo>
                    <a:pt x="29" y="4503"/>
                  </a:lnTo>
                  <a:lnTo>
                    <a:pt x="0" y="4786"/>
                  </a:lnTo>
                  <a:lnTo>
                    <a:pt x="0" y="5069"/>
                  </a:lnTo>
                  <a:lnTo>
                    <a:pt x="57" y="5352"/>
                  </a:lnTo>
                  <a:lnTo>
                    <a:pt x="114" y="5579"/>
                  </a:lnTo>
                  <a:lnTo>
                    <a:pt x="170" y="5834"/>
                  </a:lnTo>
                  <a:lnTo>
                    <a:pt x="284" y="6060"/>
                  </a:lnTo>
                  <a:lnTo>
                    <a:pt x="397" y="6315"/>
                  </a:lnTo>
                  <a:lnTo>
                    <a:pt x="510" y="6542"/>
                  </a:lnTo>
                  <a:lnTo>
                    <a:pt x="680" y="6768"/>
                  </a:lnTo>
                  <a:lnTo>
                    <a:pt x="850" y="6966"/>
                  </a:lnTo>
                  <a:lnTo>
                    <a:pt x="1020" y="7193"/>
                  </a:lnTo>
                  <a:lnTo>
                    <a:pt x="1445" y="7589"/>
                  </a:lnTo>
                  <a:lnTo>
                    <a:pt x="1926" y="7958"/>
                  </a:lnTo>
                  <a:lnTo>
                    <a:pt x="2464" y="8297"/>
                  </a:lnTo>
                  <a:lnTo>
                    <a:pt x="3087" y="8609"/>
                  </a:lnTo>
                  <a:lnTo>
                    <a:pt x="3710" y="8892"/>
                  </a:lnTo>
                  <a:lnTo>
                    <a:pt x="4418" y="9119"/>
                  </a:lnTo>
                  <a:lnTo>
                    <a:pt x="5126" y="9317"/>
                  </a:lnTo>
                  <a:lnTo>
                    <a:pt x="5890" y="9487"/>
                  </a:lnTo>
                  <a:lnTo>
                    <a:pt x="6683" y="9600"/>
                  </a:lnTo>
                  <a:lnTo>
                    <a:pt x="7504" y="9685"/>
                  </a:lnTo>
                  <a:lnTo>
                    <a:pt x="8354" y="9713"/>
                  </a:lnTo>
                  <a:lnTo>
                    <a:pt x="9204" y="9685"/>
                  </a:lnTo>
                  <a:lnTo>
                    <a:pt x="9940" y="9600"/>
                  </a:lnTo>
                  <a:lnTo>
                    <a:pt x="10648" y="9515"/>
                  </a:lnTo>
                  <a:lnTo>
                    <a:pt x="11327" y="9373"/>
                  </a:lnTo>
                  <a:lnTo>
                    <a:pt x="11979" y="9232"/>
                  </a:lnTo>
                  <a:lnTo>
                    <a:pt x="12630" y="9034"/>
                  </a:lnTo>
                  <a:lnTo>
                    <a:pt x="13196" y="8807"/>
                  </a:lnTo>
                  <a:lnTo>
                    <a:pt x="13763" y="8552"/>
                  </a:lnTo>
                  <a:lnTo>
                    <a:pt x="14272" y="8269"/>
                  </a:lnTo>
                  <a:lnTo>
                    <a:pt x="14584" y="8099"/>
                  </a:lnTo>
                  <a:lnTo>
                    <a:pt x="14895" y="7901"/>
                  </a:lnTo>
                  <a:lnTo>
                    <a:pt x="15150" y="7674"/>
                  </a:lnTo>
                  <a:lnTo>
                    <a:pt x="15433" y="7448"/>
                  </a:lnTo>
                  <a:lnTo>
                    <a:pt x="15660" y="7221"/>
                  </a:lnTo>
                  <a:lnTo>
                    <a:pt x="15886" y="6995"/>
                  </a:lnTo>
                  <a:lnTo>
                    <a:pt x="16056" y="6768"/>
                  </a:lnTo>
                  <a:lnTo>
                    <a:pt x="16226" y="6513"/>
                  </a:lnTo>
                  <a:lnTo>
                    <a:pt x="16396" y="6259"/>
                  </a:lnTo>
                  <a:lnTo>
                    <a:pt x="16509" y="6004"/>
                  </a:lnTo>
                  <a:lnTo>
                    <a:pt x="16594" y="5720"/>
                  </a:lnTo>
                  <a:lnTo>
                    <a:pt x="16679" y="5466"/>
                  </a:lnTo>
                  <a:lnTo>
                    <a:pt x="16736" y="5182"/>
                  </a:lnTo>
                  <a:lnTo>
                    <a:pt x="16764" y="4928"/>
                  </a:lnTo>
                  <a:lnTo>
                    <a:pt x="16736" y="4644"/>
                  </a:lnTo>
                  <a:lnTo>
                    <a:pt x="16708" y="4361"/>
                  </a:lnTo>
                  <a:lnTo>
                    <a:pt x="16651" y="4050"/>
                  </a:lnTo>
                  <a:lnTo>
                    <a:pt x="16538" y="3738"/>
                  </a:lnTo>
                  <a:lnTo>
                    <a:pt x="16396" y="3455"/>
                  </a:lnTo>
                  <a:lnTo>
                    <a:pt x="16226" y="3144"/>
                  </a:lnTo>
                  <a:lnTo>
                    <a:pt x="16028" y="2889"/>
                  </a:lnTo>
                  <a:lnTo>
                    <a:pt x="15830" y="2606"/>
                  </a:lnTo>
                  <a:lnTo>
                    <a:pt x="15575" y="2351"/>
                  </a:lnTo>
                  <a:lnTo>
                    <a:pt x="15292" y="2096"/>
                  </a:lnTo>
                  <a:lnTo>
                    <a:pt x="14839" y="1756"/>
                  </a:lnTo>
                  <a:lnTo>
                    <a:pt x="14301" y="1416"/>
                  </a:lnTo>
                  <a:lnTo>
                    <a:pt x="13763" y="1133"/>
                  </a:lnTo>
                  <a:lnTo>
                    <a:pt x="13140" y="850"/>
                  </a:lnTo>
                  <a:lnTo>
                    <a:pt x="12545" y="623"/>
                  </a:lnTo>
                  <a:lnTo>
                    <a:pt x="11894" y="453"/>
                  </a:lnTo>
                  <a:lnTo>
                    <a:pt x="11214" y="284"/>
                  </a:lnTo>
                  <a:lnTo>
                    <a:pt x="10534" y="170"/>
                  </a:lnTo>
                  <a:lnTo>
                    <a:pt x="9827" y="57"/>
                  </a:lnTo>
                  <a:lnTo>
                    <a:pt x="9090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>
              <a:extLst>
                <a:ext uri="{FF2B5EF4-FFF2-40B4-BE49-F238E27FC236}">
                  <a16:creationId xmlns:a16="http://schemas.microsoft.com/office/drawing/2014/main" id="{16F46144-658D-661F-B93F-D2221AC3F26F}"/>
                </a:ext>
              </a:extLst>
            </p:cNvPr>
            <p:cNvSpPr/>
            <p:nvPr/>
          </p:nvSpPr>
          <p:spPr>
            <a:xfrm>
              <a:off x="4153414" y="3872809"/>
              <a:ext cx="295609" cy="171282"/>
            </a:xfrm>
            <a:custGeom>
              <a:avLst/>
              <a:gdLst/>
              <a:ahLst/>
              <a:cxnLst/>
              <a:rect l="l" t="t" r="r" b="b"/>
              <a:pathLst>
                <a:path w="16765" h="9714" fill="none" extrusionOk="0">
                  <a:moveTo>
                    <a:pt x="2492" y="1416"/>
                  </a:moveTo>
                  <a:lnTo>
                    <a:pt x="2492" y="1416"/>
                  </a:lnTo>
                  <a:lnTo>
                    <a:pt x="3002" y="1133"/>
                  </a:lnTo>
                  <a:lnTo>
                    <a:pt x="3540" y="907"/>
                  </a:lnTo>
                  <a:lnTo>
                    <a:pt x="4135" y="680"/>
                  </a:lnTo>
                  <a:lnTo>
                    <a:pt x="4758" y="482"/>
                  </a:lnTo>
                  <a:lnTo>
                    <a:pt x="5409" y="312"/>
                  </a:lnTo>
                  <a:lnTo>
                    <a:pt x="6117" y="199"/>
                  </a:lnTo>
                  <a:lnTo>
                    <a:pt x="6825" y="85"/>
                  </a:lnTo>
                  <a:lnTo>
                    <a:pt x="7561" y="29"/>
                  </a:lnTo>
                  <a:lnTo>
                    <a:pt x="7561" y="29"/>
                  </a:lnTo>
                  <a:lnTo>
                    <a:pt x="8326" y="0"/>
                  </a:lnTo>
                  <a:lnTo>
                    <a:pt x="9090" y="0"/>
                  </a:lnTo>
                  <a:lnTo>
                    <a:pt x="9827" y="57"/>
                  </a:lnTo>
                  <a:lnTo>
                    <a:pt x="10534" y="170"/>
                  </a:lnTo>
                  <a:lnTo>
                    <a:pt x="11214" y="284"/>
                  </a:lnTo>
                  <a:lnTo>
                    <a:pt x="11894" y="453"/>
                  </a:lnTo>
                  <a:lnTo>
                    <a:pt x="12545" y="623"/>
                  </a:lnTo>
                  <a:lnTo>
                    <a:pt x="13140" y="850"/>
                  </a:lnTo>
                  <a:lnTo>
                    <a:pt x="13140" y="850"/>
                  </a:lnTo>
                  <a:lnTo>
                    <a:pt x="13763" y="1133"/>
                  </a:lnTo>
                  <a:lnTo>
                    <a:pt x="14301" y="1416"/>
                  </a:lnTo>
                  <a:lnTo>
                    <a:pt x="14839" y="1756"/>
                  </a:lnTo>
                  <a:lnTo>
                    <a:pt x="15292" y="2096"/>
                  </a:lnTo>
                  <a:lnTo>
                    <a:pt x="15292" y="2096"/>
                  </a:lnTo>
                  <a:lnTo>
                    <a:pt x="15575" y="2351"/>
                  </a:lnTo>
                  <a:lnTo>
                    <a:pt x="15830" y="2606"/>
                  </a:lnTo>
                  <a:lnTo>
                    <a:pt x="16028" y="2889"/>
                  </a:lnTo>
                  <a:lnTo>
                    <a:pt x="16226" y="3144"/>
                  </a:lnTo>
                  <a:lnTo>
                    <a:pt x="16396" y="3455"/>
                  </a:lnTo>
                  <a:lnTo>
                    <a:pt x="16538" y="3738"/>
                  </a:lnTo>
                  <a:lnTo>
                    <a:pt x="16651" y="4050"/>
                  </a:lnTo>
                  <a:lnTo>
                    <a:pt x="16708" y="4361"/>
                  </a:lnTo>
                  <a:lnTo>
                    <a:pt x="16708" y="4361"/>
                  </a:lnTo>
                  <a:lnTo>
                    <a:pt x="16736" y="4644"/>
                  </a:lnTo>
                  <a:lnTo>
                    <a:pt x="16764" y="4928"/>
                  </a:lnTo>
                  <a:lnTo>
                    <a:pt x="16736" y="5182"/>
                  </a:lnTo>
                  <a:lnTo>
                    <a:pt x="16679" y="5466"/>
                  </a:lnTo>
                  <a:lnTo>
                    <a:pt x="16594" y="5720"/>
                  </a:lnTo>
                  <a:lnTo>
                    <a:pt x="16509" y="6004"/>
                  </a:lnTo>
                  <a:lnTo>
                    <a:pt x="16396" y="6259"/>
                  </a:lnTo>
                  <a:lnTo>
                    <a:pt x="16226" y="6513"/>
                  </a:lnTo>
                  <a:lnTo>
                    <a:pt x="16056" y="6768"/>
                  </a:lnTo>
                  <a:lnTo>
                    <a:pt x="15886" y="6995"/>
                  </a:lnTo>
                  <a:lnTo>
                    <a:pt x="15660" y="7221"/>
                  </a:lnTo>
                  <a:lnTo>
                    <a:pt x="15433" y="7448"/>
                  </a:lnTo>
                  <a:lnTo>
                    <a:pt x="15150" y="7674"/>
                  </a:lnTo>
                  <a:lnTo>
                    <a:pt x="14895" y="7901"/>
                  </a:lnTo>
                  <a:lnTo>
                    <a:pt x="14584" y="8099"/>
                  </a:lnTo>
                  <a:lnTo>
                    <a:pt x="14272" y="8269"/>
                  </a:lnTo>
                  <a:lnTo>
                    <a:pt x="14272" y="8269"/>
                  </a:lnTo>
                  <a:lnTo>
                    <a:pt x="13763" y="8552"/>
                  </a:lnTo>
                  <a:lnTo>
                    <a:pt x="13196" y="8807"/>
                  </a:lnTo>
                  <a:lnTo>
                    <a:pt x="12630" y="9034"/>
                  </a:lnTo>
                  <a:lnTo>
                    <a:pt x="11979" y="9232"/>
                  </a:lnTo>
                  <a:lnTo>
                    <a:pt x="11327" y="9373"/>
                  </a:lnTo>
                  <a:lnTo>
                    <a:pt x="10648" y="9515"/>
                  </a:lnTo>
                  <a:lnTo>
                    <a:pt x="9940" y="9600"/>
                  </a:lnTo>
                  <a:lnTo>
                    <a:pt x="9204" y="9685"/>
                  </a:lnTo>
                  <a:lnTo>
                    <a:pt x="9204" y="9685"/>
                  </a:lnTo>
                  <a:lnTo>
                    <a:pt x="8354" y="9713"/>
                  </a:lnTo>
                  <a:lnTo>
                    <a:pt x="7504" y="9685"/>
                  </a:lnTo>
                  <a:lnTo>
                    <a:pt x="6683" y="9600"/>
                  </a:lnTo>
                  <a:lnTo>
                    <a:pt x="5890" y="9487"/>
                  </a:lnTo>
                  <a:lnTo>
                    <a:pt x="5126" y="9317"/>
                  </a:lnTo>
                  <a:lnTo>
                    <a:pt x="4418" y="9119"/>
                  </a:lnTo>
                  <a:lnTo>
                    <a:pt x="3710" y="8892"/>
                  </a:lnTo>
                  <a:lnTo>
                    <a:pt x="3087" y="8609"/>
                  </a:lnTo>
                  <a:lnTo>
                    <a:pt x="2464" y="8297"/>
                  </a:lnTo>
                  <a:lnTo>
                    <a:pt x="1926" y="7958"/>
                  </a:lnTo>
                  <a:lnTo>
                    <a:pt x="1445" y="7589"/>
                  </a:lnTo>
                  <a:lnTo>
                    <a:pt x="1020" y="7193"/>
                  </a:lnTo>
                  <a:lnTo>
                    <a:pt x="850" y="6966"/>
                  </a:lnTo>
                  <a:lnTo>
                    <a:pt x="680" y="6768"/>
                  </a:lnTo>
                  <a:lnTo>
                    <a:pt x="510" y="6542"/>
                  </a:lnTo>
                  <a:lnTo>
                    <a:pt x="397" y="6315"/>
                  </a:lnTo>
                  <a:lnTo>
                    <a:pt x="284" y="6060"/>
                  </a:lnTo>
                  <a:lnTo>
                    <a:pt x="170" y="5834"/>
                  </a:lnTo>
                  <a:lnTo>
                    <a:pt x="114" y="5579"/>
                  </a:lnTo>
                  <a:lnTo>
                    <a:pt x="57" y="5352"/>
                  </a:lnTo>
                  <a:lnTo>
                    <a:pt x="57" y="5352"/>
                  </a:lnTo>
                  <a:lnTo>
                    <a:pt x="0" y="5069"/>
                  </a:lnTo>
                  <a:lnTo>
                    <a:pt x="0" y="4786"/>
                  </a:lnTo>
                  <a:lnTo>
                    <a:pt x="29" y="4503"/>
                  </a:lnTo>
                  <a:lnTo>
                    <a:pt x="85" y="4220"/>
                  </a:lnTo>
                  <a:lnTo>
                    <a:pt x="142" y="3965"/>
                  </a:lnTo>
                  <a:lnTo>
                    <a:pt x="255" y="3710"/>
                  </a:lnTo>
                  <a:lnTo>
                    <a:pt x="368" y="3455"/>
                  </a:lnTo>
                  <a:lnTo>
                    <a:pt x="510" y="3200"/>
                  </a:lnTo>
                  <a:lnTo>
                    <a:pt x="680" y="2945"/>
                  </a:lnTo>
                  <a:lnTo>
                    <a:pt x="878" y="2691"/>
                  </a:lnTo>
                  <a:lnTo>
                    <a:pt x="1105" y="2464"/>
                  </a:lnTo>
                  <a:lnTo>
                    <a:pt x="1331" y="2237"/>
                  </a:lnTo>
                  <a:lnTo>
                    <a:pt x="1586" y="2011"/>
                  </a:lnTo>
                  <a:lnTo>
                    <a:pt x="1869" y="1813"/>
                  </a:lnTo>
                  <a:lnTo>
                    <a:pt x="2152" y="1614"/>
                  </a:lnTo>
                  <a:lnTo>
                    <a:pt x="2492" y="14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4">
              <a:extLst>
                <a:ext uri="{FF2B5EF4-FFF2-40B4-BE49-F238E27FC236}">
                  <a16:creationId xmlns:a16="http://schemas.microsoft.com/office/drawing/2014/main" id="{3DE011B1-8874-CD90-78D9-2FDE825C1226}"/>
                </a:ext>
              </a:extLst>
            </p:cNvPr>
            <p:cNvSpPr/>
            <p:nvPr/>
          </p:nvSpPr>
          <p:spPr>
            <a:xfrm>
              <a:off x="4188856" y="3893281"/>
              <a:ext cx="224709" cy="130339"/>
            </a:xfrm>
            <a:custGeom>
              <a:avLst/>
              <a:gdLst/>
              <a:ahLst/>
              <a:cxnLst/>
              <a:rect l="l" t="t" r="r" b="b"/>
              <a:pathLst>
                <a:path w="12744" h="7392" fill="none" extrusionOk="0">
                  <a:moveTo>
                    <a:pt x="5721" y="7363"/>
                  </a:moveTo>
                  <a:lnTo>
                    <a:pt x="5721" y="7363"/>
                  </a:lnTo>
                  <a:lnTo>
                    <a:pt x="6344" y="7391"/>
                  </a:lnTo>
                  <a:lnTo>
                    <a:pt x="6995" y="7363"/>
                  </a:lnTo>
                  <a:lnTo>
                    <a:pt x="6995" y="7363"/>
                  </a:lnTo>
                  <a:lnTo>
                    <a:pt x="7562" y="7306"/>
                  </a:lnTo>
                  <a:lnTo>
                    <a:pt x="8100" y="7250"/>
                  </a:lnTo>
                  <a:lnTo>
                    <a:pt x="8638" y="7136"/>
                  </a:lnTo>
                  <a:lnTo>
                    <a:pt x="9119" y="7023"/>
                  </a:lnTo>
                  <a:lnTo>
                    <a:pt x="9601" y="6882"/>
                  </a:lnTo>
                  <a:lnTo>
                    <a:pt x="10054" y="6712"/>
                  </a:lnTo>
                  <a:lnTo>
                    <a:pt x="10478" y="6513"/>
                  </a:lnTo>
                  <a:lnTo>
                    <a:pt x="10875" y="6315"/>
                  </a:lnTo>
                  <a:lnTo>
                    <a:pt x="10875" y="6315"/>
                  </a:lnTo>
                  <a:lnTo>
                    <a:pt x="11328" y="6004"/>
                  </a:lnTo>
                  <a:lnTo>
                    <a:pt x="11724" y="5664"/>
                  </a:lnTo>
                  <a:lnTo>
                    <a:pt x="12092" y="5324"/>
                  </a:lnTo>
                  <a:lnTo>
                    <a:pt x="12347" y="4956"/>
                  </a:lnTo>
                  <a:lnTo>
                    <a:pt x="12461" y="4758"/>
                  </a:lnTo>
                  <a:lnTo>
                    <a:pt x="12574" y="4559"/>
                  </a:lnTo>
                  <a:lnTo>
                    <a:pt x="12630" y="4361"/>
                  </a:lnTo>
                  <a:lnTo>
                    <a:pt x="12687" y="4163"/>
                  </a:lnTo>
                  <a:lnTo>
                    <a:pt x="12715" y="3965"/>
                  </a:lnTo>
                  <a:lnTo>
                    <a:pt x="12744" y="3738"/>
                  </a:lnTo>
                  <a:lnTo>
                    <a:pt x="12744" y="3540"/>
                  </a:lnTo>
                  <a:lnTo>
                    <a:pt x="12715" y="3314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365" y="793"/>
                  </a:lnTo>
                  <a:lnTo>
                    <a:pt x="9799" y="567"/>
                  </a:lnTo>
                  <a:lnTo>
                    <a:pt x="9204" y="368"/>
                  </a:lnTo>
                  <a:lnTo>
                    <a:pt x="8553" y="199"/>
                  </a:lnTo>
                  <a:lnTo>
                    <a:pt x="7873" y="85"/>
                  </a:lnTo>
                  <a:lnTo>
                    <a:pt x="7194" y="29"/>
                  </a:lnTo>
                  <a:lnTo>
                    <a:pt x="6457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870" y="1076"/>
                  </a:lnTo>
                  <a:lnTo>
                    <a:pt x="1417" y="1360"/>
                  </a:lnTo>
                  <a:lnTo>
                    <a:pt x="1020" y="1699"/>
                  </a:lnTo>
                  <a:lnTo>
                    <a:pt x="652" y="2039"/>
                  </a:lnTo>
                  <a:lnTo>
                    <a:pt x="397" y="2407"/>
                  </a:lnTo>
                  <a:lnTo>
                    <a:pt x="284" y="2606"/>
                  </a:lnTo>
                  <a:lnTo>
                    <a:pt x="171" y="2804"/>
                  </a:lnTo>
                  <a:lnTo>
                    <a:pt x="114" y="3002"/>
                  </a:lnTo>
                  <a:lnTo>
                    <a:pt x="58" y="3229"/>
                  </a:lnTo>
                  <a:lnTo>
                    <a:pt x="1" y="3427"/>
                  </a:lnTo>
                  <a:lnTo>
                    <a:pt x="1" y="3625"/>
                  </a:lnTo>
                  <a:lnTo>
                    <a:pt x="1" y="3852"/>
                  </a:lnTo>
                  <a:lnTo>
                    <a:pt x="29" y="4050"/>
                  </a:lnTo>
                  <a:lnTo>
                    <a:pt x="29" y="4050"/>
                  </a:lnTo>
                  <a:lnTo>
                    <a:pt x="114" y="4390"/>
                  </a:lnTo>
                  <a:lnTo>
                    <a:pt x="227" y="4701"/>
                  </a:lnTo>
                  <a:lnTo>
                    <a:pt x="397" y="5013"/>
                  </a:lnTo>
                  <a:lnTo>
                    <a:pt x="624" y="5296"/>
                  </a:lnTo>
                  <a:lnTo>
                    <a:pt x="879" y="5579"/>
                  </a:lnTo>
                  <a:lnTo>
                    <a:pt x="1190" y="5834"/>
                  </a:lnTo>
                  <a:lnTo>
                    <a:pt x="1502" y="6089"/>
                  </a:lnTo>
                  <a:lnTo>
                    <a:pt x="1870" y="6315"/>
                  </a:lnTo>
                  <a:lnTo>
                    <a:pt x="1870" y="6315"/>
                  </a:lnTo>
                  <a:lnTo>
                    <a:pt x="2266" y="6513"/>
                  </a:lnTo>
                  <a:lnTo>
                    <a:pt x="2691" y="6712"/>
                  </a:lnTo>
                  <a:lnTo>
                    <a:pt x="3144" y="6882"/>
                  </a:lnTo>
                  <a:lnTo>
                    <a:pt x="3626" y="7023"/>
                  </a:lnTo>
                  <a:lnTo>
                    <a:pt x="4107" y="7136"/>
                  </a:lnTo>
                  <a:lnTo>
                    <a:pt x="4617" y="7250"/>
                  </a:lnTo>
                  <a:lnTo>
                    <a:pt x="5155" y="7306"/>
                  </a:lnTo>
                  <a:lnTo>
                    <a:pt x="5721" y="73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>
              <a:extLst>
                <a:ext uri="{FF2B5EF4-FFF2-40B4-BE49-F238E27FC236}">
                  <a16:creationId xmlns:a16="http://schemas.microsoft.com/office/drawing/2014/main" id="{C9E8846F-C972-75BE-B383-F4BAED0840D4}"/>
                </a:ext>
              </a:extLst>
            </p:cNvPr>
            <p:cNvSpPr/>
            <p:nvPr/>
          </p:nvSpPr>
          <p:spPr>
            <a:xfrm>
              <a:off x="4188856" y="3893281"/>
              <a:ext cx="224709" cy="130339"/>
            </a:xfrm>
            <a:custGeom>
              <a:avLst/>
              <a:gdLst/>
              <a:ahLst/>
              <a:cxnLst/>
              <a:rect l="l" t="t" r="r" b="b"/>
              <a:pathLst>
                <a:path w="12744" h="7392" extrusionOk="0">
                  <a:moveTo>
                    <a:pt x="5749" y="0"/>
                  </a:moveTo>
                  <a:lnTo>
                    <a:pt x="5551" y="29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473" y="1331"/>
                  </a:lnTo>
                  <a:lnTo>
                    <a:pt x="1105" y="1614"/>
                  </a:lnTo>
                  <a:lnTo>
                    <a:pt x="765" y="1926"/>
                  </a:lnTo>
                  <a:lnTo>
                    <a:pt x="511" y="2266"/>
                  </a:lnTo>
                  <a:lnTo>
                    <a:pt x="284" y="2606"/>
                  </a:lnTo>
                  <a:lnTo>
                    <a:pt x="114" y="2945"/>
                  </a:lnTo>
                  <a:lnTo>
                    <a:pt x="29" y="3314"/>
                  </a:lnTo>
                  <a:lnTo>
                    <a:pt x="1" y="3682"/>
                  </a:lnTo>
                  <a:lnTo>
                    <a:pt x="29" y="4050"/>
                  </a:lnTo>
                  <a:lnTo>
                    <a:pt x="114" y="4390"/>
                  </a:lnTo>
                  <a:lnTo>
                    <a:pt x="227" y="4701"/>
                  </a:lnTo>
                  <a:lnTo>
                    <a:pt x="397" y="5013"/>
                  </a:lnTo>
                  <a:lnTo>
                    <a:pt x="624" y="5296"/>
                  </a:lnTo>
                  <a:lnTo>
                    <a:pt x="879" y="5579"/>
                  </a:lnTo>
                  <a:lnTo>
                    <a:pt x="1190" y="5834"/>
                  </a:lnTo>
                  <a:lnTo>
                    <a:pt x="1502" y="6089"/>
                  </a:lnTo>
                  <a:lnTo>
                    <a:pt x="1870" y="6315"/>
                  </a:lnTo>
                  <a:lnTo>
                    <a:pt x="2266" y="6513"/>
                  </a:lnTo>
                  <a:lnTo>
                    <a:pt x="2691" y="6712"/>
                  </a:lnTo>
                  <a:lnTo>
                    <a:pt x="3144" y="6882"/>
                  </a:lnTo>
                  <a:lnTo>
                    <a:pt x="3626" y="7023"/>
                  </a:lnTo>
                  <a:lnTo>
                    <a:pt x="4107" y="7136"/>
                  </a:lnTo>
                  <a:lnTo>
                    <a:pt x="4617" y="7250"/>
                  </a:lnTo>
                  <a:lnTo>
                    <a:pt x="5155" y="7306"/>
                  </a:lnTo>
                  <a:lnTo>
                    <a:pt x="5721" y="7363"/>
                  </a:lnTo>
                  <a:lnTo>
                    <a:pt x="6344" y="7391"/>
                  </a:lnTo>
                  <a:lnTo>
                    <a:pt x="6995" y="7363"/>
                  </a:lnTo>
                  <a:lnTo>
                    <a:pt x="7562" y="7306"/>
                  </a:lnTo>
                  <a:lnTo>
                    <a:pt x="8100" y="7250"/>
                  </a:lnTo>
                  <a:lnTo>
                    <a:pt x="8638" y="7136"/>
                  </a:lnTo>
                  <a:lnTo>
                    <a:pt x="9119" y="7023"/>
                  </a:lnTo>
                  <a:lnTo>
                    <a:pt x="9601" y="6882"/>
                  </a:lnTo>
                  <a:lnTo>
                    <a:pt x="10054" y="6712"/>
                  </a:lnTo>
                  <a:lnTo>
                    <a:pt x="10478" y="6513"/>
                  </a:lnTo>
                  <a:lnTo>
                    <a:pt x="10875" y="6315"/>
                  </a:lnTo>
                  <a:lnTo>
                    <a:pt x="11271" y="6032"/>
                  </a:lnTo>
                  <a:lnTo>
                    <a:pt x="11639" y="5749"/>
                  </a:lnTo>
                  <a:lnTo>
                    <a:pt x="11979" y="5437"/>
                  </a:lnTo>
                  <a:lnTo>
                    <a:pt x="12234" y="5126"/>
                  </a:lnTo>
                  <a:lnTo>
                    <a:pt x="12461" y="4786"/>
                  </a:lnTo>
                  <a:lnTo>
                    <a:pt x="12602" y="4418"/>
                  </a:lnTo>
                  <a:lnTo>
                    <a:pt x="12715" y="4050"/>
                  </a:lnTo>
                  <a:lnTo>
                    <a:pt x="12744" y="3682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422" y="822"/>
                  </a:lnTo>
                  <a:lnTo>
                    <a:pt x="9912" y="623"/>
                  </a:lnTo>
                  <a:lnTo>
                    <a:pt x="9402" y="425"/>
                  </a:lnTo>
                  <a:lnTo>
                    <a:pt x="8836" y="284"/>
                  </a:lnTo>
                  <a:lnTo>
                    <a:pt x="8270" y="142"/>
                  </a:lnTo>
                  <a:lnTo>
                    <a:pt x="7647" y="57"/>
                  </a:lnTo>
                  <a:lnTo>
                    <a:pt x="7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>
              <a:extLst>
                <a:ext uri="{FF2B5EF4-FFF2-40B4-BE49-F238E27FC236}">
                  <a16:creationId xmlns:a16="http://schemas.microsoft.com/office/drawing/2014/main" id="{8F37CB70-C7BB-B82D-43E6-448FC60707A6}"/>
                </a:ext>
              </a:extLst>
            </p:cNvPr>
            <p:cNvSpPr/>
            <p:nvPr/>
          </p:nvSpPr>
          <p:spPr>
            <a:xfrm>
              <a:off x="4188856" y="3893281"/>
              <a:ext cx="224709" cy="130339"/>
            </a:xfrm>
            <a:custGeom>
              <a:avLst/>
              <a:gdLst/>
              <a:ahLst/>
              <a:cxnLst/>
              <a:rect l="l" t="t" r="r" b="b"/>
              <a:pathLst>
                <a:path w="12744" h="7392" fill="none" extrusionOk="0">
                  <a:moveTo>
                    <a:pt x="6401" y="0"/>
                  </a:moveTo>
                  <a:lnTo>
                    <a:pt x="6401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749" y="0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551" y="29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41" y="85"/>
                  </a:lnTo>
                  <a:lnTo>
                    <a:pt x="5013" y="85"/>
                  </a:lnTo>
                  <a:lnTo>
                    <a:pt x="5013" y="85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249" y="199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92" y="227"/>
                  </a:lnTo>
                  <a:lnTo>
                    <a:pt x="4107" y="227"/>
                  </a:lnTo>
                  <a:lnTo>
                    <a:pt x="4107" y="227"/>
                  </a:lnTo>
                  <a:lnTo>
                    <a:pt x="3484" y="397"/>
                  </a:lnTo>
                  <a:lnTo>
                    <a:pt x="2918" y="595"/>
                  </a:lnTo>
                  <a:lnTo>
                    <a:pt x="2380" y="822"/>
                  </a:lnTo>
                  <a:lnTo>
                    <a:pt x="1870" y="1076"/>
                  </a:lnTo>
                  <a:lnTo>
                    <a:pt x="1870" y="1076"/>
                  </a:lnTo>
                  <a:lnTo>
                    <a:pt x="1473" y="1331"/>
                  </a:lnTo>
                  <a:lnTo>
                    <a:pt x="1105" y="1614"/>
                  </a:lnTo>
                  <a:lnTo>
                    <a:pt x="765" y="1926"/>
                  </a:lnTo>
                  <a:lnTo>
                    <a:pt x="511" y="2266"/>
                  </a:lnTo>
                  <a:lnTo>
                    <a:pt x="284" y="2606"/>
                  </a:lnTo>
                  <a:lnTo>
                    <a:pt x="114" y="2945"/>
                  </a:lnTo>
                  <a:lnTo>
                    <a:pt x="29" y="3314"/>
                  </a:lnTo>
                  <a:lnTo>
                    <a:pt x="1" y="3682"/>
                  </a:lnTo>
                  <a:lnTo>
                    <a:pt x="1" y="3682"/>
                  </a:lnTo>
                  <a:lnTo>
                    <a:pt x="29" y="4050"/>
                  </a:lnTo>
                  <a:lnTo>
                    <a:pt x="29" y="4050"/>
                  </a:lnTo>
                  <a:lnTo>
                    <a:pt x="114" y="4390"/>
                  </a:lnTo>
                  <a:lnTo>
                    <a:pt x="227" y="4701"/>
                  </a:lnTo>
                  <a:lnTo>
                    <a:pt x="397" y="5013"/>
                  </a:lnTo>
                  <a:lnTo>
                    <a:pt x="624" y="5296"/>
                  </a:lnTo>
                  <a:lnTo>
                    <a:pt x="879" y="5579"/>
                  </a:lnTo>
                  <a:lnTo>
                    <a:pt x="1190" y="5834"/>
                  </a:lnTo>
                  <a:lnTo>
                    <a:pt x="1502" y="6089"/>
                  </a:lnTo>
                  <a:lnTo>
                    <a:pt x="1870" y="6315"/>
                  </a:lnTo>
                  <a:lnTo>
                    <a:pt x="1870" y="6315"/>
                  </a:lnTo>
                  <a:lnTo>
                    <a:pt x="2266" y="6513"/>
                  </a:lnTo>
                  <a:lnTo>
                    <a:pt x="2691" y="6712"/>
                  </a:lnTo>
                  <a:lnTo>
                    <a:pt x="3144" y="6882"/>
                  </a:lnTo>
                  <a:lnTo>
                    <a:pt x="3626" y="7023"/>
                  </a:lnTo>
                  <a:lnTo>
                    <a:pt x="4107" y="7136"/>
                  </a:lnTo>
                  <a:lnTo>
                    <a:pt x="4617" y="7250"/>
                  </a:lnTo>
                  <a:lnTo>
                    <a:pt x="5155" y="7306"/>
                  </a:lnTo>
                  <a:lnTo>
                    <a:pt x="5721" y="7363"/>
                  </a:lnTo>
                  <a:lnTo>
                    <a:pt x="5721" y="7363"/>
                  </a:lnTo>
                  <a:lnTo>
                    <a:pt x="6344" y="7391"/>
                  </a:lnTo>
                  <a:lnTo>
                    <a:pt x="6344" y="7391"/>
                  </a:lnTo>
                  <a:lnTo>
                    <a:pt x="6995" y="7363"/>
                  </a:lnTo>
                  <a:lnTo>
                    <a:pt x="6995" y="7363"/>
                  </a:lnTo>
                  <a:lnTo>
                    <a:pt x="7562" y="7306"/>
                  </a:lnTo>
                  <a:lnTo>
                    <a:pt x="8100" y="7250"/>
                  </a:lnTo>
                  <a:lnTo>
                    <a:pt x="8638" y="7136"/>
                  </a:lnTo>
                  <a:lnTo>
                    <a:pt x="9119" y="7023"/>
                  </a:lnTo>
                  <a:lnTo>
                    <a:pt x="9601" y="6882"/>
                  </a:lnTo>
                  <a:lnTo>
                    <a:pt x="10054" y="6712"/>
                  </a:lnTo>
                  <a:lnTo>
                    <a:pt x="10478" y="6513"/>
                  </a:lnTo>
                  <a:lnTo>
                    <a:pt x="10875" y="6315"/>
                  </a:lnTo>
                  <a:lnTo>
                    <a:pt x="10875" y="6315"/>
                  </a:lnTo>
                  <a:lnTo>
                    <a:pt x="11271" y="6032"/>
                  </a:lnTo>
                  <a:lnTo>
                    <a:pt x="11639" y="5749"/>
                  </a:lnTo>
                  <a:lnTo>
                    <a:pt x="11979" y="5437"/>
                  </a:lnTo>
                  <a:lnTo>
                    <a:pt x="12234" y="5126"/>
                  </a:lnTo>
                  <a:lnTo>
                    <a:pt x="12461" y="4786"/>
                  </a:lnTo>
                  <a:lnTo>
                    <a:pt x="12602" y="4418"/>
                  </a:lnTo>
                  <a:lnTo>
                    <a:pt x="12715" y="4050"/>
                  </a:lnTo>
                  <a:lnTo>
                    <a:pt x="12744" y="3682"/>
                  </a:lnTo>
                  <a:lnTo>
                    <a:pt x="12744" y="3682"/>
                  </a:lnTo>
                  <a:lnTo>
                    <a:pt x="12715" y="3314"/>
                  </a:lnTo>
                  <a:lnTo>
                    <a:pt x="12715" y="3314"/>
                  </a:lnTo>
                  <a:lnTo>
                    <a:pt x="12630" y="2974"/>
                  </a:lnTo>
                  <a:lnTo>
                    <a:pt x="12517" y="2662"/>
                  </a:lnTo>
                  <a:lnTo>
                    <a:pt x="12319" y="2351"/>
                  </a:lnTo>
                  <a:lnTo>
                    <a:pt x="12121" y="2068"/>
                  </a:lnTo>
                  <a:lnTo>
                    <a:pt x="11866" y="1784"/>
                  </a:lnTo>
                  <a:lnTo>
                    <a:pt x="11554" y="1530"/>
                  </a:lnTo>
                  <a:lnTo>
                    <a:pt x="11243" y="1275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875" y="1048"/>
                  </a:lnTo>
                  <a:lnTo>
                    <a:pt x="10422" y="822"/>
                  </a:lnTo>
                  <a:lnTo>
                    <a:pt x="9912" y="623"/>
                  </a:lnTo>
                  <a:lnTo>
                    <a:pt x="9402" y="425"/>
                  </a:lnTo>
                  <a:lnTo>
                    <a:pt x="8836" y="284"/>
                  </a:lnTo>
                  <a:lnTo>
                    <a:pt x="8270" y="142"/>
                  </a:lnTo>
                  <a:lnTo>
                    <a:pt x="7647" y="57"/>
                  </a:lnTo>
                  <a:lnTo>
                    <a:pt x="7024" y="0"/>
                  </a:lnTo>
                  <a:lnTo>
                    <a:pt x="64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>
              <a:extLst>
                <a:ext uri="{FF2B5EF4-FFF2-40B4-BE49-F238E27FC236}">
                  <a16:creationId xmlns:a16="http://schemas.microsoft.com/office/drawing/2014/main" id="{A13C73D9-E152-9A1F-6E44-736DD7896BEB}"/>
                </a:ext>
              </a:extLst>
            </p:cNvPr>
            <p:cNvSpPr/>
            <p:nvPr/>
          </p:nvSpPr>
          <p:spPr>
            <a:xfrm>
              <a:off x="4154402" y="3958189"/>
              <a:ext cx="294621" cy="129846"/>
            </a:xfrm>
            <a:custGeom>
              <a:avLst/>
              <a:gdLst/>
              <a:ahLst/>
              <a:cxnLst/>
              <a:rect l="l" t="t" r="r" b="b"/>
              <a:pathLst>
                <a:path w="16709" h="7364" extrusionOk="0">
                  <a:moveTo>
                    <a:pt x="16708" y="1"/>
                  </a:moveTo>
                  <a:lnTo>
                    <a:pt x="16680" y="227"/>
                  </a:lnTo>
                  <a:lnTo>
                    <a:pt x="16652" y="482"/>
                  </a:lnTo>
                  <a:lnTo>
                    <a:pt x="16595" y="737"/>
                  </a:lnTo>
                  <a:lnTo>
                    <a:pt x="16538" y="963"/>
                  </a:lnTo>
                  <a:lnTo>
                    <a:pt x="16425" y="1190"/>
                  </a:lnTo>
                  <a:lnTo>
                    <a:pt x="16312" y="1445"/>
                  </a:lnTo>
                  <a:lnTo>
                    <a:pt x="16199" y="1671"/>
                  </a:lnTo>
                  <a:lnTo>
                    <a:pt x="16029" y="1870"/>
                  </a:lnTo>
                  <a:lnTo>
                    <a:pt x="15859" y="2096"/>
                  </a:lnTo>
                  <a:lnTo>
                    <a:pt x="15689" y="2294"/>
                  </a:lnTo>
                  <a:lnTo>
                    <a:pt x="15264" y="2719"/>
                  </a:lnTo>
                  <a:lnTo>
                    <a:pt x="14754" y="3087"/>
                  </a:lnTo>
                  <a:lnTo>
                    <a:pt x="14216" y="3427"/>
                  </a:lnTo>
                  <a:lnTo>
                    <a:pt x="13707" y="3710"/>
                  </a:lnTo>
                  <a:lnTo>
                    <a:pt x="13140" y="3965"/>
                  </a:lnTo>
                  <a:lnTo>
                    <a:pt x="12574" y="4192"/>
                  </a:lnTo>
                  <a:lnTo>
                    <a:pt x="11923" y="4390"/>
                  </a:lnTo>
                  <a:lnTo>
                    <a:pt x="11271" y="4531"/>
                  </a:lnTo>
                  <a:lnTo>
                    <a:pt x="10592" y="4673"/>
                  </a:lnTo>
                  <a:lnTo>
                    <a:pt x="9884" y="4758"/>
                  </a:lnTo>
                  <a:lnTo>
                    <a:pt x="9148" y="4843"/>
                  </a:lnTo>
                  <a:lnTo>
                    <a:pt x="8298" y="4871"/>
                  </a:lnTo>
                  <a:lnTo>
                    <a:pt x="7448" y="4843"/>
                  </a:lnTo>
                  <a:lnTo>
                    <a:pt x="6627" y="4758"/>
                  </a:lnTo>
                  <a:lnTo>
                    <a:pt x="5834" y="4645"/>
                  </a:lnTo>
                  <a:lnTo>
                    <a:pt x="5070" y="4475"/>
                  </a:lnTo>
                  <a:lnTo>
                    <a:pt x="4362" y="4277"/>
                  </a:lnTo>
                  <a:lnTo>
                    <a:pt x="3654" y="4050"/>
                  </a:lnTo>
                  <a:lnTo>
                    <a:pt x="3031" y="3767"/>
                  </a:lnTo>
                  <a:lnTo>
                    <a:pt x="2408" y="3455"/>
                  </a:lnTo>
                  <a:lnTo>
                    <a:pt x="1870" y="3116"/>
                  </a:lnTo>
                  <a:lnTo>
                    <a:pt x="1389" y="2747"/>
                  </a:lnTo>
                  <a:lnTo>
                    <a:pt x="964" y="2351"/>
                  </a:lnTo>
                  <a:lnTo>
                    <a:pt x="794" y="2124"/>
                  </a:lnTo>
                  <a:lnTo>
                    <a:pt x="624" y="1926"/>
                  </a:lnTo>
                  <a:lnTo>
                    <a:pt x="454" y="1700"/>
                  </a:lnTo>
                  <a:lnTo>
                    <a:pt x="341" y="1473"/>
                  </a:lnTo>
                  <a:lnTo>
                    <a:pt x="228" y="1218"/>
                  </a:lnTo>
                  <a:lnTo>
                    <a:pt x="114" y="992"/>
                  </a:lnTo>
                  <a:lnTo>
                    <a:pt x="58" y="737"/>
                  </a:lnTo>
                  <a:lnTo>
                    <a:pt x="1" y="510"/>
                  </a:lnTo>
                  <a:lnTo>
                    <a:pt x="1" y="3002"/>
                  </a:lnTo>
                  <a:lnTo>
                    <a:pt x="58" y="3229"/>
                  </a:lnTo>
                  <a:lnTo>
                    <a:pt x="114" y="3484"/>
                  </a:lnTo>
                  <a:lnTo>
                    <a:pt x="228" y="3710"/>
                  </a:lnTo>
                  <a:lnTo>
                    <a:pt x="341" y="3965"/>
                  </a:lnTo>
                  <a:lnTo>
                    <a:pt x="454" y="4192"/>
                  </a:lnTo>
                  <a:lnTo>
                    <a:pt x="624" y="4418"/>
                  </a:lnTo>
                  <a:lnTo>
                    <a:pt x="794" y="4616"/>
                  </a:lnTo>
                  <a:lnTo>
                    <a:pt x="964" y="4843"/>
                  </a:lnTo>
                  <a:lnTo>
                    <a:pt x="1389" y="5239"/>
                  </a:lnTo>
                  <a:lnTo>
                    <a:pt x="1898" y="5608"/>
                  </a:lnTo>
                  <a:lnTo>
                    <a:pt x="2436" y="5947"/>
                  </a:lnTo>
                  <a:lnTo>
                    <a:pt x="3031" y="6259"/>
                  </a:lnTo>
                  <a:lnTo>
                    <a:pt x="3682" y="6542"/>
                  </a:lnTo>
                  <a:lnTo>
                    <a:pt x="4362" y="6769"/>
                  </a:lnTo>
                  <a:lnTo>
                    <a:pt x="5098" y="6967"/>
                  </a:lnTo>
                  <a:lnTo>
                    <a:pt x="5863" y="7137"/>
                  </a:lnTo>
                  <a:lnTo>
                    <a:pt x="6656" y="7250"/>
                  </a:lnTo>
                  <a:lnTo>
                    <a:pt x="7448" y="7335"/>
                  </a:lnTo>
                  <a:lnTo>
                    <a:pt x="8298" y="7363"/>
                  </a:lnTo>
                  <a:lnTo>
                    <a:pt x="9148" y="7335"/>
                  </a:lnTo>
                  <a:lnTo>
                    <a:pt x="9884" y="7278"/>
                  </a:lnTo>
                  <a:lnTo>
                    <a:pt x="10592" y="7165"/>
                  </a:lnTo>
                  <a:lnTo>
                    <a:pt x="11300" y="7023"/>
                  </a:lnTo>
                  <a:lnTo>
                    <a:pt x="11951" y="6882"/>
                  </a:lnTo>
                  <a:lnTo>
                    <a:pt x="12574" y="6684"/>
                  </a:lnTo>
                  <a:lnTo>
                    <a:pt x="13169" y="6457"/>
                  </a:lnTo>
                  <a:lnTo>
                    <a:pt x="13707" y="6202"/>
                  </a:lnTo>
                  <a:lnTo>
                    <a:pt x="14216" y="5947"/>
                  </a:lnTo>
                  <a:lnTo>
                    <a:pt x="14783" y="5579"/>
                  </a:lnTo>
                  <a:lnTo>
                    <a:pt x="15264" y="5211"/>
                  </a:lnTo>
                  <a:lnTo>
                    <a:pt x="15689" y="4815"/>
                  </a:lnTo>
                  <a:lnTo>
                    <a:pt x="15887" y="4588"/>
                  </a:lnTo>
                  <a:lnTo>
                    <a:pt x="16057" y="4362"/>
                  </a:lnTo>
                  <a:lnTo>
                    <a:pt x="16199" y="4163"/>
                  </a:lnTo>
                  <a:lnTo>
                    <a:pt x="16340" y="3937"/>
                  </a:lnTo>
                  <a:lnTo>
                    <a:pt x="16453" y="3682"/>
                  </a:lnTo>
                  <a:lnTo>
                    <a:pt x="16538" y="3455"/>
                  </a:lnTo>
                  <a:lnTo>
                    <a:pt x="16595" y="3229"/>
                  </a:lnTo>
                  <a:lnTo>
                    <a:pt x="16652" y="2974"/>
                  </a:lnTo>
                  <a:lnTo>
                    <a:pt x="16680" y="2719"/>
                  </a:lnTo>
                  <a:lnTo>
                    <a:pt x="16708" y="2493"/>
                  </a:lnTo>
                  <a:lnTo>
                    <a:pt x="16708" y="1"/>
                  </a:lnTo>
                  <a:close/>
                </a:path>
              </a:pathLst>
            </a:custGeom>
            <a:solidFill>
              <a:srgbClr val="112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>
              <a:extLst>
                <a:ext uri="{FF2B5EF4-FFF2-40B4-BE49-F238E27FC236}">
                  <a16:creationId xmlns:a16="http://schemas.microsoft.com/office/drawing/2014/main" id="{BB5B564E-DDD7-3202-7420-4872B1F03B45}"/>
                </a:ext>
              </a:extLst>
            </p:cNvPr>
            <p:cNvSpPr/>
            <p:nvPr/>
          </p:nvSpPr>
          <p:spPr>
            <a:xfrm>
              <a:off x="4545872" y="3247152"/>
              <a:ext cx="797412" cy="460878"/>
            </a:xfrm>
            <a:custGeom>
              <a:avLst/>
              <a:gdLst/>
              <a:ahLst/>
              <a:cxnLst/>
              <a:rect l="l" t="t" r="r" b="b"/>
              <a:pathLst>
                <a:path w="45224" h="26138" extrusionOk="0">
                  <a:moveTo>
                    <a:pt x="27384" y="0"/>
                  </a:moveTo>
                  <a:lnTo>
                    <a:pt x="1" y="15660"/>
                  </a:lnTo>
                  <a:lnTo>
                    <a:pt x="17529" y="26138"/>
                  </a:lnTo>
                  <a:lnTo>
                    <a:pt x="45224" y="10280"/>
                  </a:lnTo>
                  <a:lnTo>
                    <a:pt x="2738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>
              <a:extLst>
                <a:ext uri="{FF2B5EF4-FFF2-40B4-BE49-F238E27FC236}">
                  <a16:creationId xmlns:a16="http://schemas.microsoft.com/office/drawing/2014/main" id="{72CFB922-AA35-538D-C1CD-ECD7EB8DFF8D}"/>
                </a:ext>
              </a:extLst>
            </p:cNvPr>
            <p:cNvSpPr/>
            <p:nvPr/>
          </p:nvSpPr>
          <p:spPr>
            <a:xfrm>
              <a:off x="4956827" y="3329040"/>
              <a:ext cx="223192" cy="128841"/>
            </a:xfrm>
            <a:custGeom>
              <a:avLst/>
              <a:gdLst/>
              <a:ahLst/>
              <a:cxnLst/>
              <a:rect l="l" t="t" r="r" b="b"/>
              <a:pathLst>
                <a:path w="12658" h="7307" extrusionOk="0">
                  <a:moveTo>
                    <a:pt x="312" y="1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>
              <a:extLst>
                <a:ext uri="{FF2B5EF4-FFF2-40B4-BE49-F238E27FC236}">
                  <a16:creationId xmlns:a16="http://schemas.microsoft.com/office/drawing/2014/main" id="{8272737B-620C-196F-53EC-6342ABD29D53}"/>
                </a:ext>
              </a:extLst>
            </p:cNvPr>
            <p:cNvSpPr/>
            <p:nvPr/>
          </p:nvSpPr>
          <p:spPr>
            <a:xfrm>
              <a:off x="4939846" y="3338526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1"/>
                  </a:moveTo>
                  <a:lnTo>
                    <a:pt x="0" y="170"/>
                  </a:lnTo>
                  <a:lnTo>
                    <a:pt x="12432" y="7335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>
              <a:extLst>
                <a:ext uri="{FF2B5EF4-FFF2-40B4-BE49-F238E27FC236}">
                  <a16:creationId xmlns:a16="http://schemas.microsoft.com/office/drawing/2014/main" id="{3AE5D337-8E26-360B-DDD8-33BA0F9BE9E9}"/>
                </a:ext>
              </a:extLst>
            </p:cNvPr>
            <p:cNvSpPr/>
            <p:nvPr/>
          </p:nvSpPr>
          <p:spPr>
            <a:xfrm>
              <a:off x="4922866" y="3348507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>
              <a:extLst>
                <a:ext uri="{FF2B5EF4-FFF2-40B4-BE49-F238E27FC236}">
                  <a16:creationId xmlns:a16="http://schemas.microsoft.com/office/drawing/2014/main" id="{5178110A-A248-1066-99F9-3A288D48487E}"/>
                </a:ext>
              </a:extLst>
            </p:cNvPr>
            <p:cNvSpPr/>
            <p:nvPr/>
          </p:nvSpPr>
          <p:spPr>
            <a:xfrm>
              <a:off x="4905885" y="3358505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0"/>
                  </a:moveTo>
                  <a:lnTo>
                    <a:pt x="1" y="142"/>
                  </a:lnTo>
                  <a:lnTo>
                    <a:pt x="12432" y="7306"/>
                  </a:lnTo>
                  <a:lnTo>
                    <a:pt x="12687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>
              <a:extLst>
                <a:ext uri="{FF2B5EF4-FFF2-40B4-BE49-F238E27FC236}">
                  <a16:creationId xmlns:a16="http://schemas.microsoft.com/office/drawing/2014/main" id="{55FD56D9-6C6D-2732-2933-CECC650A956A}"/>
                </a:ext>
              </a:extLst>
            </p:cNvPr>
            <p:cNvSpPr/>
            <p:nvPr/>
          </p:nvSpPr>
          <p:spPr>
            <a:xfrm>
              <a:off x="4889416" y="3367991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283" y="0"/>
                  </a:moveTo>
                  <a:lnTo>
                    <a:pt x="0" y="170"/>
                  </a:lnTo>
                  <a:lnTo>
                    <a:pt x="12403" y="7335"/>
                  </a:lnTo>
                  <a:lnTo>
                    <a:pt x="12658" y="7165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>
              <a:extLst>
                <a:ext uri="{FF2B5EF4-FFF2-40B4-BE49-F238E27FC236}">
                  <a16:creationId xmlns:a16="http://schemas.microsoft.com/office/drawing/2014/main" id="{3350DC6B-72A4-BEF3-90B2-877BBD0AEEC8}"/>
                </a:ext>
              </a:extLst>
            </p:cNvPr>
            <p:cNvSpPr/>
            <p:nvPr/>
          </p:nvSpPr>
          <p:spPr>
            <a:xfrm>
              <a:off x="4872435" y="3377972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0" y="142"/>
                  </a:lnTo>
                  <a:lnTo>
                    <a:pt x="12403" y="7307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>
              <a:extLst>
                <a:ext uri="{FF2B5EF4-FFF2-40B4-BE49-F238E27FC236}">
                  <a16:creationId xmlns:a16="http://schemas.microsoft.com/office/drawing/2014/main" id="{59BD5DDE-1564-7031-A1B1-6AEC33C4EEB9}"/>
                </a:ext>
              </a:extLst>
            </p:cNvPr>
            <p:cNvSpPr/>
            <p:nvPr/>
          </p:nvSpPr>
          <p:spPr>
            <a:xfrm>
              <a:off x="4855455" y="3387458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1"/>
                  </a:moveTo>
                  <a:lnTo>
                    <a:pt x="1" y="171"/>
                  </a:lnTo>
                  <a:lnTo>
                    <a:pt x="12404" y="7335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>
              <a:extLst>
                <a:ext uri="{FF2B5EF4-FFF2-40B4-BE49-F238E27FC236}">
                  <a16:creationId xmlns:a16="http://schemas.microsoft.com/office/drawing/2014/main" id="{119147FB-7742-8E8D-3DD3-A6231DDB82F7}"/>
                </a:ext>
              </a:extLst>
            </p:cNvPr>
            <p:cNvSpPr/>
            <p:nvPr/>
          </p:nvSpPr>
          <p:spPr>
            <a:xfrm>
              <a:off x="4838474" y="3397456"/>
              <a:ext cx="223210" cy="128823"/>
            </a:xfrm>
            <a:custGeom>
              <a:avLst/>
              <a:gdLst/>
              <a:ahLst/>
              <a:cxnLst/>
              <a:rect l="l" t="t" r="r" b="b"/>
              <a:pathLst>
                <a:path w="12659" h="7306" extrusionOk="0">
                  <a:moveTo>
                    <a:pt x="312" y="0"/>
                  </a:moveTo>
                  <a:lnTo>
                    <a:pt x="1" y="142"/>
                  </a:lnTo>
                  <a:lnTo>
                    <a:pt x="12432" y="7306"/>
                  </a:lnTo>
                  <a:lnTo>
                    <a:pt x="12659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4">
              <a:extLst>
                <a:ext uri="{FF2B5EF4-FFF2-40B4-BE49-F238E27FC236}">
                  <a16:creationId xmlns:a16="http://schemas.microsoft.com/office/drawing/2014/main" id="{BE87A2C2-9310-BBCD-8F9F-C8860CD6C0B8}"/>
                </a:ext>
              </a:extLst>
            </p:cNvPr>
            <p:cNvSpPr/>
            <p:nvPr/>
          </p:nvSpPr>
          <p:spPr>
            <a:xfrm>
              <a:off x="4821511" y="3407437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31" y="7306"/>
                  </a:lnTo>
                  <a:lnTo>
                    <a:pt x="12686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4">
              <a:extLst>
                <a:ext uri="{FF2B5EF4-FFF2-40B4-BE49-F238E27FC236}">
                  <a16:creationId xmlns:a16="http://schemas.microsoft.com/office/drawing/2014/main" id="{6845EA42-7F53-B29E-50D4-F056AA8F0F43}"/>
                </a:ext>
              </a:extLst>
            </p:cNvPr>
            <p:cNvSpPr/>
            <p:nvPr/>
          </p:nvSpPr>
          <p:spPr>
            <a:xfrm>
              <a:off x="4804530" y="3416923"/>
              <a:ext cx="223704" cy="129334"/>
            </a:xfrm>
            <a:custGeom>
              <a:avLst/>
              <a:gdLst/>
              <a:ahLst/>
              <a:cxnLst/>
              <a:rect l="l" t="t" r="r" b="b"/>
              <a:pathLst>
                <a:path w="12687" h="7335" extrusionOk="0">
                  <a:moveTo>
                    <a:pt x="312" y="0"/>
                  </a:moveTo>
                  <a:lnTo>
                    <a:pt x="0" y="170"/>
                  </a:lnTo>
                  <a:lnTo>
                    <a:pt x="12432" y="7335"/>
                  </a:lnTo>
                  <a:lnTo>
                    <a:pt x="12686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>
              <a:extLst>
                <a:ext uri="{FF2B5EF4-FFF2-40B4-BE49-F238E27FC236}">
                  <a16:creationId xmlns:a16="http://schemas.microsoft.com/office/drawing/2014/main" id="{FA81D6DD-DDC0-5F08-0C36-4F31857FF56C}"/>
                </a:ext>
              </a:extLst>
            </p:cNvPr>
            <p:cNvSpPr/>
            <p:nvPr/>
          </p:nvSpPr>
          <p:spPr>
            <a:xfrm>
              <a:off x="4787550" y="3426904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1"/>
                  </a:moveTo>
                  <a:lnTo>
                    <a:pt x="0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>
              <a:extLst>
                <a:ext uri="{FF2B5EF4-FFF2-40B4-BE49-F238E27FC236}">
                  <a16:creationId xmlns:a16="http://schemas.microsoft.com/office/drawing/2014/main" id="{BE8F3923-1387-868A-5E13-8A331A2FA714}"/>
                </a:ext>
              </a:extLst>
            </p:cNvPr>
            <p:cNvSpPr/>
            <p:nvPr/>
          </p:nvSpPr>
          <p:spPr>
            <a:xfrm>
              <a:off x="4771081" y="3436390"/>
              <a:ext cx="223192" cy="129352"/>
            </a:xfrm>
            <a:custGeom>
              <a:avLst/>
              <a:gdLst/>
              <a:ahLst/>
              <a:cxnLst/>
              <a:rect l="l" t="t" r="r" b="b"/>
              <a:pathLst>
                <a:path w="12658" h="7336" extrusionOk="0">
                  <a:moveTo>
                    <a:pt x="283" y="1"/>
                  </a:moveTo>
                  <a:lnTo>
                    <a:pt x="0" y="171"/>
                  </a:lnTo>
                  <a:lnTo>
                    <a:pt x="12403" y="7335"/>
                  </a:lnTo>
                  <a:lnTo>
                    <a:pt x="12658" y="716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>
              <a:extLst>
                <a:ext uri="{FF2B5EF4-FFF2-40B4-BE49-F238E27FC236}">
                  <a16:creationId xmlns:a16="http://schemas.microsoft.com/office/drawing/2014/main" id="{4BF82B88-7883-1779-3D41-66058CA0AE5F}"/>
                </a:ext>
              </a:extLst>
            </p:cNvPr>
            <p:cNvSpPr/>
            <p:nvPr/>
          </p:nvSpPr>
          <p:spPr>
            <a:xfrm>
              <a:off x="4754100" y="3446388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>
              <a:extLst>
                <a:ext uri="{FF2B5EF4-FFF2-40B4-BE49-F238E27FC236}">
                  <a16:creationId xmlns:a16="http://schemas.microsoft.com/office/drawing/2014/main" id="{3866AE0C-D350-65E5-66CF-616FF0A48DFB}"/>
                </a:ext>
              </a:extLst>
            </p:cNvPr>
            <p:cNvSpPr/>
            <p:nvPr/>
          </p:nvSpPr>
          <p:spPr>
            <a:xfrm>
              <a:off x="4737120" y="3455875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0"/>
                  </a:moveTo>
                  <a:lnTo>
                    <a:pt x="0" y="170"/>
                  </a:lnTo>
                  <a:lnTo>
                    <a:pt x="12403" y="7334"/>
                  </a:lnTo>
                  <a:lnTo>
                    <a:pt x="12658" y="7193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>
              <a:extLst>
                <a:ext uri="{FF2B5EF4-FFF2-40B4-BE49-F238E27FC236}">
                  <a16:creationId xmlns:a16="http://schemas.microsoft.com/office/drawing/2014/main" id="{CC800070-6F37-40F5-352D-26B84FADF6B4}"/>
                </a:ext>
              </a:extLst>
            </p:cNvPr>
            <p:cNvSpPr/>
            <p:nvPr/>
          </p:nvSpPr>
          <p:spPr>
            <a:xfrm>
              <a:off x="4720139" y="3465855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1" y="170"/>
                  </a:lnTo>
                  <a:lnTo>
                    <a:pt x="12432" y="7306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>
              <a:extLst>
                <a:ext uri="{FF2B5EF4-FFF2-40B4-BE49-F238E27FC236}">
                  <a16:creationId xmlns:a16="http://schemas.microsoft.com/office/drawing/2014/main" id="{8BF4C48A-DCC2-2788-9EED-F16838F38E19}"/>
                </a:ext>
              </a:extLst>
            </p:cNvPr>
            <p:cNvSpPr/>
            <p:nvPr/>
          </p:nvSpPr>
          <p:spPr>
            <a:xfrm>
              <a:off x="4703158" y="3475835"/>
              <a:ext cx="223721" cy="128841"/>
            </a:xfrm>
            <a:custGeom>
              <a:avLst/>
              <a:gdLst/>
              <a:ahLst/>
              <a:cxnLst/>
              <a:rect l="l" t="t" r="r" b="b"/>
              <a:pathLst>
                <a:path w="12688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>
              <a:extLst>
                <a:ext uri="{FF2B5EF4-FFF2-40B4-BE49-F238E27FC236}">
                  <a16:creationId xmlns:a16="http://schemas.microsoft.com/office/drawing/2014/main" id="{107563F4-C14E-66AB-3BA8-EF15F603E5DF}"/>
                </a:ext>
              </a:extLst>
            </p:cNvPr>
            <p:cNvSpPr/>
            <p:nvPr/>
          </p:nvSpPr>
          <p:spPr>
            <a:xfrm>
              <a:off x="4686195" y="3485322"/>
              <a:ext cx="223704" cy="129352"/>
            </a:xfrm>
            <a:custGeom>
              <a:avLst/>
              <a:gdLst/>
              <a:ahLst/>
              <a:cxnLst/>
              <a:rect l="l" t="t" r="r" b="b"/>
              <a:pathLst>
                <a:path w="12687" h="7336" extrusionOk="0">
                  <a:moveTo>
                    <a:pt x="312" y="1"/>
                  </a:moveTo>
                  <a:lnTo>
                    <a:pt x="0" y="171"/>
                  </a:lnTo>
                  <a:lnTo>
                    <a:pt x="12431" y="7335"/>
                  </a:lnTo>
                  <a:lnTo>
                    <a:pt x="12686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>
              <a:extLst>
                <a:ext uri="{FF2B5EF4-FFF2-40B4-BE49-F238E27FC236}">
                  <a16:creationId xmlns:a16="http://schemas.microsoft.com/office/drawing/2014/main" id="{818710B6-9582-A2F3-C83F-B97FBC2B085C}"/>
                </a:ext>
              </a:extLst>
            </p:cNvPr>
            <p:cNvSpPr/>
            <p:nvPr/>
          </p:nvSpPr>
          <p:spPr>
            <a:xfrm>
              <a:off x="4669709" y="3495320"/>
              <a:ext cx="80404" cy="46444"/>
            </a:xfrm>
            <a:custGeom>
              <a:avLst/>
              <a:gdLst/>
              <a:ahLst/>
              <a:cxnLst/>
              <a:rect l="l" t="t" r="r" b="b"/>
              <a:pathLst>
                <a:path w="4560" h="2634" extrusionOk="0">
                  <a:moveTo>
                    <a:pt x="284" y="0"/>
                  </a:moveTo>
                  <a:lnTo>
                    <a:pt x="1" y="142"/>
                  </a:lnTo>
                  <a:lnTo>
                    <a:pt x="4305" y="2634"/>
                  </a:lnTo>
                  <a:lnTo>
                    <a:pt x="4560" y="2464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>
              <a:extLst>
                <a:ext uri="{FF2B5EF4-FFF2-40B4-BE49-F238E27FC236}">
                  <a16:creationId xmlns:a16="http://schemas.microsoft.com/office/drawing/2014/main" id="{340FF7CE-2082-10C5-0929-58EB27FF0AE9}"/>
                </a:ext>
              </a:extLst>
            </p:cNvPr>
            <p:cNvSpPr/>
            <p:nvPr/>
          </p:nvSpPr>
          <p:spPr>
            <a:xfrm>
              <a:off x="3351994" y="3934225"/>
              <a:ext cx="797412" cy="460878"/>
            </a:xfrm>
            <a:custGeom>
              <a:avLst/>
              <a:gdLst/>
              <a:ahLst/>
              <a:cxnLst/>
              <a:rect l="l" t="t" r="r" b="b"/>
              <a:pathLst>
                <a:path w="45224" h="26138" extrusionOk="0">
                  <a:moveTo>
                    <a:pt x="27384" y="0"/>
                  </a:moveTo>
                  <a:lnTo>
                    <a:pt x="1" y="15660"/>
                  </a:lnTo>
                  <a:lnTo>
                    <a:pt x="17529" y="26138"/>
                  </a:lnTo>
                  <a:lnTo>
                    <a:pt x="45224" y="10251"/>
                  </a:lnTo>
                  <a:lnTo>
                    <a:pt x="2738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>
              <a:extLst>
                <a:ext uri="{FF2B5EF4-FFF2-40B4-BE49-F238E27FC236}">
                  <a16:creationId xmlns:a16="http://schemas.microsoft.com/office/drawing/2014/main" id="{9C5CC6C2-3E7D-4654-F16A-815BA29A905F}"/>
                </a:ext>
              </a:extLst>
            </p:cNvPr>
            <p:cNvSpPr/>
            <p:nvPr/>
          </p:nvSpPr>
          <p:spPr>
            <a:xfrm>
              <a:off x="3762949" y="4016113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>
              <a:extLst>
                <a:ext uri="{FF2B5EF4-FFF2-40B4-BE49-F238E27FC236}">
                  <a16:creationId xmlns:a16="http://schemas.microsoft.com/office/drawing/2014/main" id="{7E63D605-B82C-3BEE-CA5E-739C2A76FA01}"/>
                </a:ext>
              </a:extLst>
            </p:cNvPr>
            <p:cNvSpPr/>
            <p:nvPr/>
          </p:nvSpPr>
          <p:spPr>
            <a:xfrm>
              <a:off x="3745968" y="4025600"/>
              <a:ext cx="223704" cy="129334"/>
            </a:xfrm>
            <a:custGeom>
              <a:avLst/>
              <a:gdLst/>
              <a:ahLst/>
              <a:cxnLst/>
              <a:rect l="l" t="t" r="r" b="b"/>
              <a:pathLst>
                <a:path w="12687" h="7335" extrusionOk="0">
                  <a:moveTo>
                    <a:pt x="312" y="1"/>
                  </a:moveTo>
                  <a:lnTo>
                    <a:pt x="0" y="170"/>
                  </a:lnTo>
                  <a:lnTo>
                    <a:pt x="12432" y="7335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>
              <a:extLst>
                <a:ext uri="{FF2B5EF4-FFF2-40B4-BE49-F238E27FC236}">
                  <a16:creationId xmlns:a16="http://schemas.microsoft.com/office/drawing/2014/main" id="{14D7A922-29BA-3542-5150-055BFEB93898}"/>
                </a:ext>
              </a:extLst>
            </p:cNvPr>
            <p:cNvSpPr/>
            <p:nvPr/>
          </p:nvSpPr>
          <p:spPr>
            <a:xfrm>
              <a:off x="3728988" y="4035580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>
              <a:extLst>
                <a:ext uri="{FF2B5EF4-FFF2-40B4-BE49-F238E27FC236}">
                  <a16:creationId xmlns:a16="http://schemas.microsoft.com/office/drawing/2014/main" id="{38FFFEEA-C876-AA4A-F2B8-E9B90B7D5470}"/>
                </a:ext>
              </a:extLst>
            </p:cNvPr>
            <p:cNvSpPr/>
            <p:nvPr/>
          </p:nvSpPr>
          <p:spPr>
            <a:xfrm>
              <a:off x="3712007" y="4045067"/>
              <a:ext cx="223704" cy="129352"/>
            </a:xfrm>
            <a:custGeom>
              <a:avLst/>
              <a:gdLst/>
              <a:ahLst/>
              <a:cxnLst/>
              <a:rect l="l" t="t" r="r" b="b"/>
              <a:pathLst>
                <a:path w="12687" h="7336" extrusionOk="0">
                  <a:moveTo>
                    <a:pt x="312" y="1"/>
                  </a:moveTo>
                  <a:lnTo>
                    <a:pt x="1" y="171"/>
                  </a:lnTo>
                  <a:lnTo>
                    <a:pt x="12432" y="7335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>
              <a:extLst>
                <a:ext uri="{FF2B5EF4-FFF2-40B4-BE49-F238E27FC236}">
                  <a16:creationId xmlns:a16="http://schemas.microsoft.com/office/drawing/2014/main" id="{2EA43C47-9D09-1111-6709-8062AFC9CF17}"/>
                </a:ext>
              </a:extLst>
            </p:cNvPr>
            <p:cNvSpPr/>
            <p:nvPr/>
          </p:nvSpPr>
          <p:spPr>
            <a:xfrm>
              <a:off x="3695538" y="4055065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283" y="0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5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>
              <a:extLst>
                <a:ext uri="{FF2B5EF4-FFF2-40B4-BE49-F238E27FC236}">
                  <a16:creationId xmlns:a16="http://schemas.microsoft.com/office/drawing/2014/main" id="{1FE5EA2A-4430-789A-7F85-2BC75DF48DB9}"/>
                </a:ext>
              </a:extLst>
            </p:cNvPr>
            <p:cNvSpPr/>
            <p:nvPr/>
          </p:nvSpPr>
          <p:spPr>
            <a:xfrm>
              <a:off x="3678557" y="4065045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0" y="142"/>
                  </a:lnTo>
                  <a:lnTo>
                    <a:pt x="12404" y="7307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4">
              <a:extLst>
                <a:ext uri="{FF2B5EF4-FFF2-40B4-BE49-F238E27FC236}">
                  <a16:creationId xmlns:a16="http://schemas.microsoft.com/office/drawing/2014/main" id="{9871BBCC-000E-97DB-31D2-0DB32E008E1A}"/>
                </a:ext>
              </a:extLst>
            </p:cNvPr>
            <p:cNvSpPr/>
            <p:nvPr/>
          </p:nvSpPr>
          <p:spPr>
            <a:xfrm>
              <a:off x="3661577" y="4074532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1"/>
                  </a:moveTo>
                  <a:lnTo>
                    <a:pt x="1" y="171"/>
                  </a:lnTo>
                  <a:lnTo>
                    <a:pt x="12404" y="7335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4">
              <a:extLst>
                <a:ext uri="{FF2B5EF4-FFF2-40B4-BE49-F238E27FC236}">
                  <a16:creationId xmlns:a16="http://schemas.microsoft.com/office/drawing/2014/main" id="{F8C8D8ED-71AC-7385-993E-4EE291150D45}"/>
                </a:ext>
              </a:extLst>
            </p:cNvPr>
            <p:cNvSpPr/>
            <p:nvPr/>
          </p:nvSpPr>
          <p:spPr>
            <a:xfrm>
              <a:off x="3644596" y="4084512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1" y="143"/>
                  </a:lnTo>
                  <a:lnTo>
                    <a:pt x="12432" y="7307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>
              <a:extLst>
                <a:ext uri="{FF2B5EF4-FFF2-40B4-BE49-F238E27FC236}">
                  <a16:creationId xmlns:a16="http://schemas.microsoft.com/office/drawing/2014/main" id="{F3C985C0-15B0-E733-8FF0-F1586153B77E}"/>
                </a:ext>
              </a:extLst>
            </p:cNvPr>
            <p:cNvSpPr/>
            <p:nvPr/>
          </p:nvSpPr>
          <p:spPr>
            <a:xfrm>
              <a:off x="3627633" y="4094016"/>
              <a:ext cx="223704" cy="129334"/>
            </a:xfrm>
            <a:custGeom>
              <a:avLst/>
              <a:gdLst/>
              <a:ahLst/>
              <a:cxnLst/>
              <a:rect l="l" t="t" r="r" b="b"/>
              <a:pathLst>
                <a:path w="12687" h="7335" extrusionOk="0">
                  <a:moveTo>
                    <a:pt x="312" y="0"/>
                  </a:moveTo>
                  <a:lnTo>
                    <a:pt x="0" y="170"/>
                  </a:lnTo>
                  <a:lnTo>
                    <a:pt x="12431" y="7334"/>
                  </a:lnTo>
                  <a:lnTo>
                    <a:pt x="12686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>
              <a:extLst>
                <a:ext uri="{FF2B5EF4-FFF2-40B4-BE49-F238E27FC236}">
                  <a16:creationId xmlns:a16="http://schemas.microsoft.com/office/drawing/2014/main" id="{FCE015BB-99CA-E099-75FC-C395A8BBBF54}"/>
                </a:ext>
              </a:extLst>
            </p:cNvPr>
            <p:cNvSpPr/>
            <p:nvPr/>
          </p:nvSpPr>
          <p:spPr>
            <a:xfrm>
              <a:off x="3610653" y="4103997"/>
              <a:ext cx="223704" cy="128841"/>
            </a:xfrm>
            <a:custGeom>
              <a:avLst/>
              <a:gdLst/>
              <a:ahLst/>
              <a:cxnLst/>
              <a:rect l="l" t="t" r="r" b="b"/>
              <a:pathLst>
                <a:path w="12687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32" y="7306"/>
                  </a:lnTo>
                  <a:lnTo>
                    <a:pt x="12687" y="716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>
              <a:extLst>
                <a:ext uri="{FF2B5EF4-FFF2-40B4-BE49-F238E27FC236}">
                  <a16:creationId xmlns:a16="http://schemas.microsoft.com/office/drawing/2014/main" id="{7E4E7DD9-B6E4-5B88-C974-5DA3873852A9}"/>
                </a:ext>
              </a:extLst>
            </p:cNvPr>
            <p:cNvSpPr/>
            <p:nvPr/>
          </p:nvSpPr>
          <p:spPr>
            <a:xfrm>
              <a:off x="3594166" y="4113977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284" y="1"/>
                  </a:moveTo>
                  <a:lnTo>
                    <a:pt x="1" y="142"/>
                  </a:lnTo>
                  <a:lnTo>
                    <a:pt x="12404" y="7307"/>
                  </a:lnTo>
                  <a:lnTo>
                    <a:pt x="12659" y="71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>
              <a:extLst>
                <a:ext uri="{FF2B5EF4-FFF2-40B4-BE49-F238E27FC236}">
                  <a16:creationId xmlns:a16="http://schemas.microsoft.com/office/drawing/2014/main" id="{5F074B00-0717-E0BE-6707-77E3C0426D1A}"/>
                </a:ext>
              </a:extLst>
            </p:cNvPr>
            <p:cNvSpPr/>
            <p:nvPr/>
          </p:nvSpPr>
          <p:spPr>
            <a:xfrm>
              <a:off x="3577203" y="4123464"/>
              <a:ext cx="223192" cy="129334"/>
            </a:xfrm>
            <a:custGeom>
              <a:avLst/>
              <a:gdLst/>
              <a:ahLst/>
              <a:cxnLst/>
              <a:rect l="l" t="t" r="r" b="b"/>
              <a:pathLst>
                <a:path w="12658" h="7335" extrusionOk="0">
                  <a:moveTo>
                    <a:pt x="312" y="1"/>
                  </a:moveTo>
                  <a:lnTo>
                    <a:pt x="0" y="171"/>
                  </a:lnTo>
                  <a:lnTo>
                    <a:pt x="12403" y="7335"/>
                  </a:lnTo>
                  <a:lnTo>
                    <a:pt x="12658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>
              <a:extLst>
                <a:ext uri="{FF2B5EF4-FFF2-40B4-BE49-F238E27FC236}">
                  <a16:creationId xmlns:a16="http://schemas.microsoft.com/office/drawing/2014/main" id="{13DF2B59-3A24-30B7-3D32-A6276A9A87FE}"/>
                </a:ext>
              </a:extLst>
            </p:cNvPr>
            <p:cNvSpPr/>
            <p:nvPr/>
          </p:nvSpPr>
          <p:spPr>
            <a:xfrm>
              <a:off x="3560222" y="4133462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0"/>
                  </a:moveTo>
                  <a:lnTo>
                    <a:pt x="0" y="142"/>
                  </a:lnTo>
                  <a:lnTo>
                    <a:pt x="12403" y="7306"/>
                  </a:lnTo>
                  <a:lnTo>
                    <a:pt x="12658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>
              <a:extLst>
                <a:ext uri="{FF2B5EF4-FFF2-40B4-BE49-F238E27FC236}">
                  <a16:creationId xmlns:a16="http://schemas.microsoft.com/office/drawing/2014/main" id="{4C54EE74-AE7B-D833-58A2-302B8390220F}"/>
                </a:ext>
              </a:extLst>
            </p:cNvPr>
            <p:cNvSpPr/>
            <p:nvPr/>
          </p:nvSpPr>
          <p:spPr>
            <a:xfrm>
              <a:off x="3543242" y="4142948"/>
              <a:ext cx="223210" cy="129334"/>
            </a:xfrm>
            <a:custGeom>
              <a:avLst/>
              <a:gdLst/>
              <a:ahLst/>
              <a:cxnLst/>
              <a:rect l="l" t="t" r="r" b="b"/>
              <a:pathLst>
                <a:path w="12659" h="7335" extrusionOk="0">
                  <a:moveTo>
                    <a:pt x="312" y="0"/>
                  </a:moveTo>
                  <a:lnTo>
                    <a:pt x="0" y="170"/>
                  </a:lnTo>
                  <a:lnTo>
                    <a:pt x="12404" y="7334"/>
                  </a:lnTo>
                  <a:lnTo>
                    <a:pt x="12658" y="7164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>
              <a:extLst>
                <a:ext uri="{FF2B5EF4-FFF2-40B4-BE49-F238E27FC236}">
                  <a16:creationId xmlns:a16="http://schemas.microsoft.com/office/drawing/2014/main" id="{EC8D47AA-8237-D146-027F-944CDA61CF2F}"/>
                </a:ext>
              </a:extLst>
            </p:cNvPr>
            <p:cNvSpPr/>
            <p:nvPr/>
          </p:nvSpPr>
          <p:spPr>
            <a:xfrm>
              <a:off x="3526261" y="4152928"/>
              <a:ext cx="223210" cy="128841"/>
            </a:xfrm>
            <a:custGeom>
              <a:avLst/>
              <a:gdLst/>
              <a:ahLst/>
              <a:cxnLst/>
              <a:rect l="l" t="t" r="r" b="b"/>
              <a:pathLst>
                <a:path w="12659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6"/>
                  </a:lnTo>
                  <a:lnTo>
                    <a:pt x="12659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>
              <a:extLst>
                <a:ext uri="{FF2B5EF4-FFF2-40B4-BE49-F238E27FC236}">
                  <a16:creationId xmlns:a16="http://schemas.microsoft.com/office/drawing/2014/main" id="{2F7496ED-1372-9DC7-8D22-5D95CDDD8E6E}"/>
                </a:ext>
              </a:extLst>
            </p:cNvPr>
            <p:cNvSpPr/>
            <p:nvPr/>
          </p:nvSpPr>
          <p:spPr>
            <a:xfrm>
              <a:off x="3509280" y="4162909"/>
              <a:ext cx="223721" cy="128841"/>
            </a:xfrm>
            <a:custGeom>
              <a:avLst/>
              <a:gdLst/>
              <a:ahLst/>
              <a:cxnLst/>
              <a:rect l="l" t="t" r="r" b="b"/>
              <a:pathLst>
                <a:path w="12688" h="7307" extrusionOk="0">
                  <a:moveTo>
                    <a:pt x="312" y="1"/>
                  </a:moveTo>
                  <a:lnTo>
                    <a:pt x="1" y="142"/>
                  </a:lnTo>
                  <a:lnTo>
                    <a:pt x="12432" y="7307"/>
                  </a:lnTo>
                  <a:lnTo>
                    <a:pt x="12687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4">
              <a:extLst>
                <a:ext uri="{FF2B5EF4-FFF2-40B4-BE49-F238E27FC236}">
                  <a16:creationId xmlns:a16="http://schemas.microsoft.com/office/drawing/2014/main" id="{28153529-7411-123F-9B34-B7EC2C139B82}"/>
                </a:ext>
              </a:extLst>
            </p:cNvPr>
            <p:cNvSpPr/>
            <p:nvPr/>
          </p:nvSpPr>
          <p:spPr>
            <a:xfrm>
              <a:off x="3492317" y="4172395"/>
              <a:ext cx="223704" cy="129352"/>
            </a:xfrm>
            <a:custGeom>
              <a:avLst/>
              <a:gdLst/>
              <a:ahLst/>
              <a:cxnLst/>
              <a:rect l="l" t="t" r="r" b="b"/>
              <a:pathLst>
                <a:path w="12687" h="7336" extrusionOk="0">
                  <a:moveTo>
                    <a:pt x="312" y="1"/>
                  </a:moveTo>
                  <a:lnTo>
                    <a:pt x="0" y="171"/>
                  </a:lnTo>
                  <a:lnTo>
                    <a:pt x="12431" y="7335"/>
                  </a:lnTo>
                  <a:lnTo>
                    <a:pt x="12686" y="716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4">
              <a:extLst>
                <a:ext uri="{FF2B5EF4-FFF2-40B4-BE49-F238E27FC236}">
                  <a16:creationId xmlns:a16="http://schemas.microsoft.com/office/drawing/2014/main" id="{6FEC6433-4646-3176-DA78-7DD94BEFDB07}"/>
                </a:ext>
              </a:extLst>
            </p:cNvPr>
            <p:cNvSpPr/>
            <p:nvPr/>
          </p:nvSpPr>
          <p:spPr>
            <a:xfrm>
              <a:off x="3475831" y="4182393"/>
              <a:ext cx="80404" cy="46444"/>
            </a:xfrm>
            <a:custGeom>
              <a:avLst/>
              <a:gdLst/>
              <a:ahLst/>
              <a:cxnLst/>
              <a:rect l="l" t="t" r="r" b="b"/>
              <a:pathLst>
                <a:path w="4560" h="2634" extrusionOk="0">
                  <a:moveTo>
                    <a:pt x="284" y="0"/>
                  </a:moveTo>
                  <a:lnTo>
                    <a:pt x="1" y="142"/>
                  </a:lnTo>
                  <a:lnTo>
                    <a:pt x="4305" y="2634"/>
                  </a:lnTo>
                  <a:lnTo>
                    <a:pt x="4560" y="2464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>
              <a:extLst>
                <a:ext uri="{FF2B5EF4-FFF2-40B4-BE49-F238E27FC236}">
                  <a16:creationId xmlns:a16="http://schemas.microsoft.com/office/drawing/2014/main" id="{E2E7532D-1FFC-672E-3CD9-3DDB94F70A00}"/>
                </a:ext>
              </a:extLst>
            </p:cNvPr>
            <p:cNvSpPr/>
            <p:nvPr/>
          </p:nvSpPr>
          <p:spPr>
            <a:xfrm>
              <a:off x="4041568" y="3190726"/>
              <a:ext cx="865809" cy="512312"/>
            </a:xfrm>
            <a:custGeom>
              <a:avLst/>
              <a:gdLst/>
              <a:ahLst/>
              <a:cxnLst/>
              <a:rect l="l" t="t" r="r" b="b"/>
              <a:pathLst>
                <a:path w="49103" h="29055" extrusionOk="0">
                  <a:moveTo>
                    <a:pt x="19568" y="1"/>
                  </a:moveTo>
                  <a:lnTo>
                    <a:pt x="19511" y="29"/>
                  </a:lnTo>
                  <a:lnTo>
                    <a:pt x="142" y="11299"/>
                  </a:lnTo>
                  <a:lnTo>
                    <a:pt x="85" y="11328"/>
                  </a:lnTo>
                  <a:lnTo>
                    <a:pt x="29" y="11384"/>
                  </a:lnTo>
                  <a:lnTo>
                    <a:pt x="0" y="11441"/>
                  </a:lnTo>
                  <a:lnTo>
                    <a:pt x="0" y="11526"/>
                  </a:lnTo>
                  <a:lnTo>
                    <a:pt x="0" y="11837"/>
                  </a:lnTo>
                  <a:lnTo>
                    <a:pt x="0" y="11894"/>
                  </a:lnTo>
                  <a:lnTo>
                    <a:pt x="29" y="11979"/>
                  </a:lnTo>
                  <a:lnTo>
                    <a:pt x="85" y="12036"/>
                  </a:lnTo>
                  <a:lnTo>
                    <a:pt x="142" y="12064"/>
                  </a:lnTo>
                  <a:lnTo>
                    <a:pt x="29309" y="29026"/>
                  </a:lnTo>
                  <a:lnTo>
                    <a:pt x="29394" y="29054"/>
                  </a:lnTo>
                  <a:lnTo>
                    <a:pt x="29535" y="29054"/>
                  </a:lnTo>
                  <a:lnTo>
                    <a:pt x="29592" y="29026"/>
                  </a:lnTo>
                  <a:lnTo>
                    <a:pt x="48961" y="17784"/>
                  </a:lnTo>
                  <a:lnTo>
                    <a:pt x="49018" y="17727"/>
                  </a:lnTo>
                  <a:lnTo>
                    <a:pt x="49074" y="17671"/>
                  </a:lnTo>
                  <a:lnTo>
                    <a:pt x="49103" y="17614"/>
                  </a:lnTo>
                  <a:lnTo>
                    <a:pt x="49103" y="17529"/>
                  </a:lnTo>
                  <a:lnTo>
                    <a:pt x="49103" y="17218"/>
                  </a:lnTo>
                  <a:lnTo>
                    <a:pt x="49103" y="17161"/>
                  </a:lnTo>
                  <a:lnTo>
                    <a:pt x="49074" y="17076"/>
                  </a:lnTo>
                  <a:lnTo>
                    <a:pt x="49018" y="17019"/>
                  </a:lnTo>
                  <a:lnTo>
                    <a:pt x="48961" y="16991"/>
                  </a:lnTo>
                  <a:lnTo>
                    <a:pt x="19766" y="29"/>
                  </a:lnTo>
                  <a:lnTo>
                    <a:pt x="19709" y="1"/>
                  </a:lnTo>
                  <a:close/>
                </a:path>
              </a:pathLst>
            </a:custGeom>
            <a:solidFill>
              <a:srgbClr val="233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>
              <a:extLst>
                <a:ext uri="{FF2B5EF4-FFF2-40B4-BE49-F238E27FC236}">
                  <a16:creationId xmlns:a16="http://schemas.microsoft.com/office/drawing/2014/main" id="{50604B37-536A-E782-9C96-7C868D629BB4}"/>
                </a:ext>
              </a:extLst>
            </p:cNvPr>
            <p:cNvSpPr/>
            <p:nvPr/>
          </p:nvSpPr>
          <p:spPr>
            <a:xfrm>
              <a:off x="4046064" y="3190726"/>
              <a:ext cx="856322" cy="501327"/>
            </a:xfrm>
            <a:custGeom>
              <a:avLst/>
              <a:gdLst/>
              <a:ahLst/>
              <a:cxnLst/>
              <a:rect l="l" t="t" r="r" b="b"/>
              <a:pathLst>
                <a:path w="48565" h="28432" extrusionOk="0">
                  <a:moveTo>
                    <a:pt x="19313" y="1"/>
                  </a:moveTo>
                  <a:lnTo>
                    <a:pt x="19256" y="29"/>
                  </a:lnTo>
                  <a:lnTo>
                    <a:pt x="142" y="11129"/>
                  </a:lnTo>
                  <a:lnTo>
                    <a:pt x="85" y="11186"/>
                  </a:lnTo>
                  <a:lnTo>
                    <a:pt x="28" y="11243"/>
                  </a:lnTo>
                  <a:lnTo>
                    <a:pt x="28" y="11299"/>
                  </a:lnTo>
                  <a:lnTo>
                    <a:pt x="0" y="11356"/>
                  </a:lnTo>
                  <a:lnTo>
                    <a:pt x="28" y="11441"/>
                  </a:lnTo>
                  <a:lnTo>
                    <a:pt x="28" y="11497"/>
                  </a:lnTo>
                  <a:lnTo>
                    <a:pt x="85" y="11554"/>
                  </a:lnTo>
                  <a:lnTo>
                    <a:pt x="142" y="11611"/>
                  </a:lnTo>
                  <a:lnTo>
                    <a:pt x="29054" y="28403"/>
                  </a:lnTo>
                  <a:lnTo>
                    <a:pt x="29139" y="28431"/>
                  </a:lnTo>
                  <a:lnTo>
                    <a:pt x="29280" y="28431"/>
                  </a:lnTo>
                  <a:lnTo>
                    <a:pt x="29337" y="28403"/>
                  </a:lnTo>
                  <a:lnTo>
                    <a:pt x="48451" y="17303"/>
                  </a:lnTo>
                  <a:lnTo>
                    <a:pt x="48508" y="17246"/>
                  </a:lnTo>
                  <a:lnTo>
                    <a:pt x="48536" y="17189"/>
                  </a:lnTo>
                  <a:lnTo>
                    <a:pt x="48564" y="17133"/>
                  </a:lnTo>
                  <a:lnTo>
                    <a:pt x="48564" y="17076"/>
                  </a:lnTo>
                  <a:lnTo>
                    <a:pt x="48564" y="16991"/>
                  </a:lnTo>
                  <a:lnTo>
                    <a:pt x="48536" y="16934"/>
                  </a:lnTo>
                  <a:lnTo>
                    <a:pt x="48508" y="16878"/>
                  </a:lnTo>
                  <a:lnTo>
                    <a:pt x="48451" y="16821"/>
                  </a:lnTo>
                  <a:lnTo>
                    <a:pt x="19511" y="29"/>
                  </a:lnTo>
                  <a:lnTo>
                    <a:pt x="19454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>
              <a:extLst>
                <a:ext uri="{FF2B5EF4-FFF2-40B4-BE49-F238E27FC236}">
                  <a16:creationId xmlns:a16="http://schemas.microsoft.com/office/drawing/2014/main" id="{0117EE2D-9425-D726-A8FB-13D635D2D3A7}"/>
                </a:ext>
              </a:extLst>
            </p:cNvPr>
            <p:cNvSpPr/>
            <p:nvPr/>
          </p:nvSpPr>
          <p:spPr>
            <a:xfrm>
              <a:off x="4560860" y="3400948"/>
              <a:ext cx="318073" cy="279122"/>
            </a:xfrm>
            <a:custGeom>
              <a:avLst/>
              <a:gdLst/>
              <a:ahLst/>
              <a:cxnLst/>
              <a:rect l="l" t="t" r="r" b="b"/>
              <a:pathLst>
                <a:path w="18039" h="15830" extrusionOk="0">
                  <a:moveTo>
                    <a:pt x="18039" y="0"/>
                  </a:moveTo>
                  <a:lnTo>
                    <a:pt x="0" y="10506"/>
                  </a:lnTo>
                  <a:lnTo>
                    <a:pt x="0" y="15830"/>
                  </a:lnTo>
                  <a:lnTo>
                    <a:pt x="18039" y="5324"/>
                  </a:lnTo>
                  <a:lnTo>
                    <a:pt x="18039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>
              <a:extLst>
                <a:ext uri="{FF2B5EF4-FFF2-40B4-BE49-F238E27FC236}">
                  <a16:creationId xmlns:a16="http://schemas.microsoft.com/office/drawing/2014/main" id="{99F864C1-49E3-B8BD-1D64-13A7BFB3D0BC}"/>
                </a:ext>
              </a:extLst>
            </p:cNvPr>
            <p:cNvSpPr/>
            <p:nvPr/>
          </p:nvSpPr>
          <p:spPr>
            <a:xfrm>
              <a:off x="4041568" y="3073889"/>
              <a:ext cx="865809" cy="512806"/>
            </a:xfrm>
            <a:custGeom>
              <a:avLst/>
              <a:gdLst/>
              <a:ahLst/>
              <a:cxnLst/>
              <a:rect l="l" t="t" r="r" b="b"/>
              <a:pathLst>
                <a:path w="49103" h="29083" extrusionOk="0">
                  <a:moveTo>
                    <a:pt x="19624" y="0"/>
                  </a:moveTo>
                  <a:lnTo>
                    <a:pt x="19568" y="29"/>
                  </a:lnTo>
                  <a:lnTo>
                    <a:pt x="19511" y="57"/>
                  </a:lnTo>
                  <a:lnTo>
                    <a:pt x="142" y="11299"/>
                  </a:lnTo>
                  <a:lnTo>
                    <a:pt x="85" y="11356"/>
                  </a:lnTo>
                  <a:lnTo>
                    <a:pt x="29" y="11412"/>
                  </a:lnTo>
                  <a:lnTo>
                    <a:pt x="0" y="11469"/>
                  </a:lnTo>
                  <a:lnTo>
                    <a:pt x="0" y="11525"/>
                  </a:lnTo>
                  <a:lnTo>
                    <a:pt x="0" y="11837"/>
                  </a:lnTo>
                  <a:lnTo>
                    <a:pt x="0" y="11922"/>
                  </a:lnTo>
                  <a:lnTo>
                    <a:pt x="29" y="11979"/>
                  </a:lnTo>
                  <a:lnTo>
                    <a:pt x="85" y="12035"/>
                  </a:lnTo>
                  <a:lnTo>
                    <a:pt x="142" y="12092"/>
                  </a:lnTo>
                  <a:lnTo>
                    <a:pt x="29309" y="29026"/>
                  </a:lnTo>
                  <a:lnTo>
                    <a:pt x="29394" y="29054"/>
                  </a:lnTo>
                  <a:lnTo>
                    <a:pt x="29450" y="29082"/>
                  </a:lnTo>
                  <a:lnTo>
                    <a:pt x="29535" y="29054"/>
                  </a:lnTo>
                  <a:lnTo>
                    <a:pt x="29592" y="29026"/>
                  </a:lnTo>
                  <a:lnTo>
                    <a:pt x="48961" y="17784"/>
                  </a:lnTo>
                  <a:lnTo>
                    <a:pt x="49018" y="17755"/>
                  </a:lnTo>
                  <a:lnTo>
                    <a:pt x="49074" y="17699"/>
                  </a:lnTo>
                  <a:lnTo>
                    <a:pt x="49103" y="17614"/>
                  </a:lnTo>
                  <a:lnTo>
                    <a:pt x="49103" y="17557"/>
                  </a:lnTo>
                  <a:lnTo>
                    <a:pt x="49103" y="17246"/>
                  </a:lnTo>
                  <a:lnTo>
                    <a:pt x="49103" y="17161"/>
                  </a:lnTo>
                  <a:lnTo>
                    <a:pt x="49074" y="17104"/>
                  </a:lnTo>
                  <a:lnTo>
                    <a:pt x="49018" y="17047"/>
                  </a:lnTo>
                  <a:lnTo>
                    <a:pt x="48961" y="16991"/>
                  </a:lnTo>
                  <a:lnTo>
                    <a:pt x="19766" y="57"/>
                  </a:lnTo>
                  <a:lnTo>
                    <a:pt x="19709" y="29"/>
                  </a:lnTo>
                  <a:lnTo>
                    <a:pt x="19624" y="0"/>
                  </a:lnTo>
                  <a:close/>
                </a:path>
              </a:pathLst>
            </a:custGeom>
            <a:solidFill>
              <a:srgbClr val="3E5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>
              <a:extLst>
                <a:ext uri="{FF2B5EF4-FFF2-40B4-BE49-F238E27FC236}">
                  <a16:creationId xmlns:a16="http://schemas.microsoft.com/office/drawing/2014/main" id="{4EED8FDA-7488-0066-7DF5-7CF39070C54B}"/>
                </a:ext>
              </a:extLst>
            </p:cNvPr>
            <p:cNvSpPr/>
            <p:nvPr/>
          </p:nvSpPr>
          <p:spPr>
            <a:xfrm>
              <a:off x="4046064" y="3073889"/>
              <a:ext cx="856322" cy="501821"/>
            </a:xfrm>
            <a:custGeom>
              <a:avLst/>
              <a:gdLst/>
              <a:ahLst/>
              <a:cxnLst/>
              <a:rect l="l" t="t" r="r" b="b"/>
              <a:pathLst>
                <a:path w="48565" h="28460" extrusionOk="0">
                  <a:moveTo>
                    <a:pt x="19369" y="0"/>
                  </a:moveTo>
                  <a:lnTo>
                    <a:pt x="19313" y="29"/>
                  </a:lnTo>
                  <a:lnTo>
                    <a:pt x="19256" y="57"/>
                  </a:lnTo>
                  <a:lnTo>
                    <a:pt x="142" y="11157"/>
                  </a:lnTo>
                  <a:lnTo>
                    <a:pt x="85" y="11186"/>
                  </a:lnTo>
                  <a:lnTo>
                    <a:pt x="28" y="11242"/>
                  </a:lnTo>
                  <a:lnTo>
                    <a:pt x="28" y="11299"/>
                  </a:lnTo>
                  <a:lnTo>
                    <a:pt x="0" y="11384"/>
                  </a:lnTo>
                  <a:lnTo>
                    <a:pt x="28" y="11441"/>
                  </a:lnTo>
                  <a:lnTo>
                    <a:pt x="28" y="11497"/>
                  </a:lnTo>
                  <a:lnTo>
                    <a:pt x="85" y="11554"/>
                  </a:lnTo>
                  <a:lnTo>
                    <a:pt x="142" y="11610"/>
                  </a:lnTo>
                  <a:lnTo>
                    <a:pt x="29054" y="28403"/>
                  </a:lnTo>
                  <a:lnTo>
                    <a:pt x="29139" y="28431"/>
                  </a:lnTo>
                  <a:lnTo>
                    <a:pt x="29195" y="28459"/>
                  </a:lnTo>
                  <a:lnTo>
                    <a:pt x="29280" y="28431"/>
                  </a:lnTo>
                  <a:lnTo>
                    <a:pt x="29337" y="28403"/>
                  </a:lnTo>
                  <a:lnTo>
                    <a:pt x="48451" y="17302"/>
                  </a:lnTo>
                  <a:lnTo>
                    <a:pt x="48508" y="17274"/>
                  </a:lnTo>
                  <a:lnTo>
                    <a:pt x="48536" y="17217"/>
                  </a:lnTo>
                  <a:lnTo>
                    <a:pt x="48564" y="17161"/>
                  </a:lnTo>
                  <a:lnTo>
                    <a:pt x="48564" y="17076"/>
                  </a:lnTo>
                  <a:lnTo>
                    <a:pt x="48564" y="17019"/>
                  </a:lnTo>
                  <a:lnTo>
                    <a:pt x="48536" y="16962"/>
                  </a:lnTo>
                  <a:lnTo>
                    <a:pt x="48508" y="16906"/>
                  </a:lnTo>
                  <a:lnTo>
                    <a:pt x="48451" y="16849"/>
                  </a:lnTo>
                  <a:lnTo>
                    <a:pt x="19511" y="57"/>
                  </a:lnTo>
                  <a:lnTo>
                    <a:pt x="19454" y="29"/>
                  </a:lnTo>
                  <a:lnTo>
                    <a:pt x="19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>
              <a:extLst>
                <a:ext uri="{FF2B5EF4-FFF2-40B4-BE49-F238E27FC236}">
                  <a16:creationId xmlns:a16="http://schemas.microsoft.com/office/drawing/2014/main" id="{7B32A2D0-71A2-D004-2085-C425B28CB9EA}"/>
                </a:ext>
              </a:extLst>
            </p:cNvPr>
            <p:cNvSpPr/>
            <p:nvPr/>
          </p:nvSpPr>
          <p:spPr>
            <a:xfrm>
              <a:off x="4041568" y="3282594"/>
              <a:ext cx="518801" cy="414946"/>
            </a:xfrm>
            <a:custGeom>
              <a:avLst/>
              <a:gdLst/>
              <a:ahLst/>
              <a:cxnLst/>
              <a:rect l="l" t="t" r="r" b="b"/>
              <a:pathLst>
                <a:path w="29423" h="23533" extrusionOk="0">
                  <a:moveTo>
                    <a:pt x="0" y="1"/>
                  </a:moveTo>
                  <a:lnTo>
                    <a:pt x="0" y="6316"/>
                  </a:lnTo>
                  <a:lnTo>
                    <a:pt x="29422" y="23533"/>
                  </a:lnTo>
                  <a:lnTo>
                    <a:pt x="29394" y="170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>
              <a:extLst>
                <a:ext uri="{FF2B5EF4-FFF2-40B4-BE49-F238E27FC236}">
                  <a16:creationId xmlns:a16="http://schemas.microsoft.com/office/drawing/2014/main" id="{0F6946F4-59F4-C54C-5906-2E929EC7C085}"/>
                </a:ext>
              </a:extLst>
            </p:cNvPr>
            <p:cNvSpPr/>
            <p:nvPr/>
          </p:nvSpPr>
          <p:spPr>
            <a:xfrm>
              <a:off x="4056538" y="3021448"/>
              <a:ext cx="865826" cy="512312"/>
            </a:xfrm>
            <a:custGeom>
              <a:avLst/>
              <a:gdLst/>
              <a:ahLst/>
              <a:cxnLst/>
              <a:rect l="l" t="t" r="r" b="b"/>
              <a:pathLst>
                <a:path w="49104" h="29055" extrusionOk="0">
                  <a:moveTo>
                    <a:pt x="19568" y="1"/>
                  </a:moveTo>
                  <a:lnTo>
                    <a:pt x="19511" y="29"/>
                  </a:lnTo>
                  <a:lnTo>
                    <a:pt x="142" y="11300"/>
                  </a:lnTo>
                  <a:lnTo>
                    <a:pt x="86" y="11328"/>
                  </a:lnTo>
                  <a:lnTo>
                    <a:pt x="29" y="11385"/>
                  </a:lnTo>
                  <a:lnTo>
                    <a:pt x="1" y="11470"/>
                  </a:lnTo>
                  <a:lnTo>
                    <a:pt x="1" y="11526"/>
                  </a:lnTo>
                  <a:lnTo>
                    <a:pt x="1" y="11838"/>
                  </a:lnTo>
                  <a:lnTo>
                    <a:pt x="1" y="11923"/>
                  </a:lnTo>
                  <a:lnTo>
                    <a:pt x="29" y="11979"/>
                  </a:lnTo>
                  <a:lnTo>
                    <a:pt x="86" y="12036"/>
                  </a:lnTo>
                  <a:lnTo>
                    <a:pt x="142" y="12064"/>
                  </a:lnTo>
                  <a:lnTo>
                    <a:pt x="29309" y="29026"/>
                  </a:lnTo>
                  <a:lnTo>
                    <a:pt x="29394" y="29055"/>
                  </a:lnTo>
                  <a:lnTo>
                    <a:pt x="29536" y="29055"/>
                  </a:lnTo>
                  <a:lnTo>
                    <a:pt x="29592" y="29026"/>
                  </a:lnTo>
                  <a:lnTo>
                    <a:pt x="48962" y="17784"/>
                  </a:lnTo>
                  <a:lnTo>
                    <a:pt x="49018" y="17728"/>
                  </a:lnTo>
                  <a:lnTo>
                    <a:pt x="49075" y="17671"/>
                  </a:lnTo>
                  <a:lnTo>
                    <a:pt x="49103" y="17614"/>
                  </a:lnTo>
                  <a:lnTo>
                    <a:pt x="49103" y="17558"/>
                  </a:lnTo>
                  <a:lnTo>
                    <a:pt x="49103" y="17218"/>
                  </a:lnTo>
                  <a:lnTo>
                    <a:pt x="49103" y="17161"/>
                  </a:lnTo>
                  <a:lnTo>
                    <a:pt x="49075" y="17105"/>
                  </a:lnTo>
                  <a:lnTo>
                    <a:pt x="49018" y="17048"/>
                  </a:lnTo>
                  <a:lnTo>
                    <a:pt x="48962" y="16991"/>
                  </a:lnTo>
                  <a:lnTo>
                    <a:pt x="19766" y="29"/>
                  </a:lnTo>
                  <a:lnTo>
                    <a:pt x="19710" y="1"/>
                  </a:lnTo>
                  <a:close/>
                </a:path>
              </a:pathLst>
            </a:custGeom>
            <a:solidFill>
              <a:srgbClr val="233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>
              <a:extLst>
                <a:ext uri="{FF2B5EF4-FFF2-40B4-BE49-F238E27FC236}">
                  <a16:creationId xmlns:a16="http://schemas.microsoft.com/office/drawing/2014/main" id="{0260AD33-6FB5-53FF-BC1D-8EA29C18E4B5}"/>
                </a:ext>
              </a:extLst>
            </p:cNvPr>
            <p:cNvSpPr/>
            <p:nvPr/>
          </p:nvSpPr>
          <p:spPr>
            <a:xfrm>
              <a:off x="4061035" y="3021448"/>
              <a:ext cx="856322" cy="501327"/>
            </a:xfrm>
            <a:custGeom>
              <a:avLst/>
              <a:gdLst/>
              <a:ahLst/>
              <a:cxnLst/>
              <a:rect l="l" t="t" r="r" b="b"/>
              <a:pathLst>
                <a:path w="48565" h="28432" extrusionOk="0">
                  <a:moveTo>
                    <a:pt x="19313" y="1"/>
                  </a:moveTo>
                  <a:lnTo>
                    <a:pt x="19256" y="29"/>
                  </a:lnTo>
                  <a:lnTo>
                    <a:pt x="142" y="11130"/>
                  </a:lnTo>
                  <a:lnTo>
                    <a:pt x="86" y="11186"/>
                  </a:lnTo>
                  <a:lnTo>
                    <a:pt x="29" y="11243"/>
                  </a:lnTo>
                  <a:lnTo>
                    <a:pt x="29" y="11300"/>
                  </a:lnTo>
                  <a:lnTo>
                    <a:pt x="1" y="11385"/>
                  </a:lnTo>
                  <a:lnTo>
                    <a:pt x="29" y="11441"/>
                  </a:lnTo>
                  <a:lnTo>
                    <a:pt x="29" y="11498"/>
                  </a:lnTo>
                  <a:lnTo>
                    <a:pt x="86" y="11554"/>
                  </a:lnTo>
                  <a:lnTo>
                    <a:pt x="142" y="11611"/>
                  </a:lnTo>
                  <a:lnTo>
                    <a:pt x="29054" y="28403"/>
                  </a:lnTo>
                  <a:lnTo>
                    <a:pt x="29139" y="28432"/>
                  </a:lnTo>
                  <a:lnTo>
                    <a:pt x="29281" y="28432"/>
                  </a:lnTo>
                  <a:lnTo>
                    <a:pt x="29337" y="28403"/>
                  </a:lnTo>
                  <a:lnTo>
                    <a:pt x="48452" y="17303"/>
                  </a:lnTo>
                  <a:lnTo>
                    <a:pt x="48508" y="17275"/>
                  </a:lnTo>
                  <a:lnTo>
                    <a:pt x="48537" y="17218"/>
                  </a:lnTo>
                  <a:lnTo>
                    <a:pt x="48565" y="17133"/>
                  </a:lnTo>
                  <a:lnTo>
                    <a:pt x="48565" y="17076"/>
                  </a:lnTo>
                  <a:lnTo>
                    <a:pt x="48565" y="17020"/>
                  </a:lnTo>
                  <a:lnTo>
                    <a:pt x="48537" y="16935"/>
                  </a:lnTo>
                  <a:lnTo>
                    <a:pt x="48508" y="16878"/>
                  </a:lnTo>
                  <a:lnTo>
                    <a:pt x="48452" y="16850"/>
                  </a:lnTo>
                  <a:lnTo>
                    <a:pt x="19511" y="29"/>
                  </a:lnTo>
                  <a:lnTo>
                    <a:pt x="19455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>
              <a:extLst>
                <a:ext uri="{FF2B5EF4-FFF2-40B4-BE49-F238E27FC236}">
                  <a16:creationId xmlns:a16="http://schemas.microsoft.com/office/drawing/2014/main" id="{071C1BF1-702B-F76D-B06A-26F71E98AF71}"/>
                </a:ext>
              </a:extLst>
            </p:cNvPr>
            <p:cNvSpPr/>
            <p:nvPr/>
          </p:nvSpPr>
          <p:spPr>
            <a:xfrm>
              <a:off x="4575830" y="3231670"/>
              <a:ext cx="318090" cy="279140"/>
            </a:xfrm>
            <a:custGeom>
              <a:avLst/>
              <a:gdLst/>
              <a:ahLst/>
              <a:cxnLst/>
              <a:rect l="l" t="t" r="r" b="b"/>
              <a:pathLst>
                <a:path w="18040" h="15831" extrusionOk="0">
                  <a:moveTo>
                    <a:pt x="18039" y="1"/>
                  </a:moveTo>
                  <a:lnTo>
                    <a:pt x="1" y="10506"/>
                  </a:lnTo>
                  <a:lnTo>
                    <a:pt x="1" y="15830"/>
                  </a:lnTo>
                  <a:lnTo>
                    <a:pt x="18039" y="5324"/>
                  </a:lnTo>
                  <a:lnTo>
                    <a:pt x="18039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>
              <a:extLst>
                <a:ext uri="{FF2B5EF4-FFF2-40B4-BE49-F238E27FC236}">
                  <a16:creationId xmlns:a16="http://schemas.microsoft.com/office/drawing/2014/main" id="{98716AD7-B64D-C775-96A4-6334B141E293}"/>
                </a:ext>
              </a:extLst>
            </p:cNvPr>
            <p:cNvSpPr/>
            <p:nvPr/>
          </p:nvSpPr>
          <p:spPr>
            <a:xfrm>
              <a:off x="4056538" y="2905105"/>
              <a:ext cx="865826" cy="512312"/>
            </a:xfrm>
            <a:custGeom>
              <a:avLst/>
              <a:gdLst/>
              <a:ahLst/>
              <a:cxnLst/>
              <a:rect l="l" t="t" r="r" b="b"/>
              <a:pathLst>
                <a:path w="49104" h="29055" extrusionOk="0">
                  <a:moveTo>
                    <a:pt x="19568" y="1"/>
                  </a:moveTo>
                  <a:lnTo>
                    <a:pt x="19511" y="29"/>
                  </a:lnTo>
                  <a:lnTo>
                    <a:pt x="142" y="11271"/>
                  </a:lnTo>
                  <a:lnTo>
                    <a:pt x="86" y="11328"/>
                  </a:lnTo>
                  <a:lnTo>
                    <a:pt x="29" y="11385"/>
                  </a:lnTo>
                  <a:lnTo>
                    <a:pt x="1" y="11441"/>
                  </a:lnTo>
                  <a:lnTo>
                    <a:pt x="1" y="11498"/>
                  </a:lnTo>
                  <a:lnTo>
                    <a:pt x="1" y="11838"/>
                  </a:lnTo>
                  <a:lnTo>
                    <a:pt x="1" y="11894"/>
                  </a:lnTo>
                  <a:lnTo>
                    <a:pt x="29" y="11951"/>
                  </a:lnTo>
                  <a:lnTo>
                    <a:pt x="86" y="12008"/>
                  </a:lnTo>
                  <a:lnTo>
                    <a:pt x="142" y="12064"/>
                  </a:lnTo>
                  <a:lnTo>
                    <a:pt x="29309" y="29026"/>
                  </a:lnTo>
                  <a:lnTo>
                    <a:pt x="29394" y="29055"/>
                  </a:lnTo>
                  <a:lnTo>
                    <a:pt x="29536" y="29055"/>
                  </a:lnTo>
                  <a:lnTo>
                    <a:pt x="29592" y="29026"/>
                  </a:lnTo>
                  <a:lnTo>
                    <a:pt x="48962" y="17756"/>
                  </a:lnTo>
                  <a:lnTo>
                    <a:pt x="49018" y="17728"/>
                  </a:lnTo>
                  <a:lnTo>
                    <a:pt x="49075" y="17671"/>
                  </a:lnTo>
                  <a:lnTo>
                    <a:pt x="49103" y="17614"/>
                  </a:lnTo>
                  <a:lnTo>
                    <a:pt x="49103" y="17529"/>
                  </a:lnTo>
                  <a:lnTo>
                    <a:pt x="49103" y="17218"/>
                  </a:lnTo>
                  <a:lnTo>
                    <a:pt x="49103" y="17133"/>
                  </a:lnTo>
                  <a:lnTo>
                    <a:pt x="49075" y="17076"/>
                  </a:lnTo>
                  <a:lnTo>
                    <a:pt x="49018" y="17020"/>
                  </a:lnTo>
                  <a:lnTo>
                    <a:pt x="48962" y="16991"/>
                  </a:lnTo>
                  <a:lnTo>
                    <a:pt x="19766" y="29"/>
                  </a:lnTo>
                  <a:lnTo>
                    <a:pt x="19710" y="1"/>
                  </a:lnTo>
                  <a:close/>
                </a:path>
              </a:pathLst>
            </a:custGeom>
            <a:solidFill>
              <a:srgbClr val="3E5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>
              <a:extLst>
                <a:ext uri="{FF2B5EF4-FFF2-40B4-BE49-F238E27FC236}">
                  <a16:creationId xmlns:a16="http://schemas.microsoft.com/office/drawing/2014/main" id="{68A3CD33-DD78-38E8-B201-24C256934C46}"/>
                </a:ext>
              </a:extLst>
            </p:cNvPr>
            <p:cNvSpPr/>
            <p:nvPr/>
          </p:nvSpPr>
          <p:spPr>
            <a:xfrm>
              <a:off x="4061035" y="2905105"/>
              <a:ext cx="856322" cy="501327"/>
            </a:xfrm>
            <a:custGeom>
              <a:avLst/>
              <a:gdLst/>
              <a:ahLst/>
              <a:cxnLst/>
              <a:rect l="l" t="t" r="r" b="b"/>
              <a:pathLst>
                <a:path w="48565" h="28432" extrusionOk="0">
                  <a:moveTo>
                    <a:pt x="19313" y="1"/>
                  </a:moveTo>
                  <a:lnTo>
                    <a:pt x="19256" y="29"/>
                  </a:lnTo>
                  <a:lnTo>
                    <a:pt x="142" y="11130"/>
                  </a:lnTo>
                  <a:lnTo>
                    <a:pt x="86" y="11158"/>
                  </a:lnTo>
                  <a:lnTo>
                    <a:pt x="29" y="11215"/>
                  </a:lnTo>
                  <a:lnTo>
                    <a:pt x="29" y="11300"/>
                  </a:lnTo>
                  <a:lnTo>
                    <a:pt x="1" y="11356"/>
                  </a:lnTo>
                  <a:lnTo>
                    <a:pt x="29" y="11413"/>
                  </a:lnTo>
                  <a:lnTo>
                    <a:pt x="29" y="11498"/>
                  </a:lnTo>
                  <a:lnTo>
                    <a:pt x="86" y="11554"/>
                  </a:lnTo>
                  <a:lnTo>
                    <a:pt x="142" y="11583"/>
                  </a:lnTo>
                  <a:lnTo>
                    <a:pt x="29054" y="28375"/>
                  </a:lnTo>
                  <a:lnTo>
                    <a:pt x="29139" y="28403"/>
                  </a:lnTo>
                  <a:lnTo>
                    <a:pt x="29196" y="28432"/>
                  </a:lnTo>
                  <a:lnTo>
                    <a:pt x="29281" y="28403"/>
                  </a:lnTo>
                  <a:lnTo>
                    <a:pt x="29337" y="28375"/>
                  </a:lnTo>
                  <a:lnTo>
                    <a:pt x="48452" y="17303"/>
                  </a:lnTo>
                  <a:lnTo>
                    <a:pt x="48508" y="17246"/>
                  </a:lnTo>
                  <a:lnTo>
                    <a:pt x="48537" y="17190"/>
                  </a:lnTo>
                  <a:lnTo>
                    <a:pt x="48565" y="17133"/>
                  </a:lnTo>
                  <a:lnTo>
                    <a:pt x="48565" y="17048"/>
                  </a:lnTo>
                  <a:lnTo>
                    <a:pt x="48565" y="16991"/>
                  </a:lnTo>
                  <a:lnTo>
                    <a:pt x="48537" y="16935"/>
                  </a:lnTo>
                  <a:lnTo>
                    <a:pt x="48508" y="16878"/>
                  </a:lnTo>
                  <a:lnTo>
                    <a:pt x="48452" y="16822"/>
                  </a:lnTo>
                  <a:lnTo>
                    <a:pt x="19511" y="29"/>
                  </a:lnTo>
                  <a:lnTo>
                    <a:pt x="19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>
              <a:extLst>
                <a:ext uri="{FF2B5EF4-FFF2-40B4-BE49-F238E27FC236}">
                  <a16:creationId xmlns:a16="http://schemas.microsoft.com/office/drawing/2014/main" id="{5632C873-2C49-CA25-D614-E259E977F6B4}"/>
                </a:ext>
              </a:extLst>
            </p:cNvPr>
            <p:cNvSpPr/>
            <p:nvPr/>
          </p:nvSpPr>
          <p:spPr>
            <a:xfrm>
              <a:off x="4056538" y="3113828"/>
              <a:ext cx="518801" cy="414452"/>
            </a:xfrm>
            <a:custGeom>
              <a:avLst/>
              <a:gdLst/>
              <a:ahLst/>
              <a:cxnLst/>
              <a:rect l="l" t="t" r="r" b="b"/>
              <a:pathLst>
                <a:path w="29423" h="23505" extrusionOk="0">
                  <a:moveTo>
                    <a:pt x="1" y="1"/>
                  </a:moveTo>
                  <a:lnTo>
                    <a:pt x="1" y="6287"/>
                  </a:lnTo>
                  <a:lnTo>
                    <a:pt x="29423" y="23504"/>
                  </a:lnTo>
                  <a:lnTo>
                    <a:pt x="29394" y="16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>
              <a:extLst>
                <a:ext uri="{FF2B5EF4-FFF2-40B4-BE49-F238E27FC236}">
                  <a16:creationId xmlns:a16="http://schemas.microsoft.com/office/drawing/2014/main" id="{81FCE811-6C34-10C1-C97F-03B96F90388A}"/>
                </a:ext>
              </a:extLst>
            </p:cNvPr>
            <p:cNvSpPr/>
            <p:nvPr/>
          </p:nvSpPr>
          <p:spPr>
            <a:xfrm>
              <a:off x="4370124" y="3066889"/>
              <a:ext cx="199741" cy="115369"/>
            </a:xfrm>
            <a:custGeom>
              <a:avLst/>
              <a:gdLst/>
              <a:ahLst/>
              <a:cxnLst/>
              <a:rect l="l" t="t" r="r" b="b"/>
              <a:pathLst>
                <a:path w="11328" h="6543" extrusionOk="0">
                  <a:moveTo>
                    <a:pt x="5239" y="1"/>
                  </a:moveTo>
                  <a:lnTo>
                    <a:pt x="4701" y="29"/>
                  </a:lnTo>
                  <a:lnTo>
                    <a:pt x="4163" y="114"/>
                  </a:lnTo>
                  <a:lnTo>
                    <a:pt x="3653" y="199"/>
                  </a:lnTo>
                  <a:lnTo>
                    <a:pt x="3143" y="341"/>
                  </a:lnTo>
                  <a:lnTo>
                    <a:pt x="2662" y="511"/>
                  </a:lnTo>
                  <a:lnTo>
                    <a:pt x="2181" y="680"/>
                  </a:lnTo>
                  <a:lnTo>
                    <a:pt x="1756" y="907"/>
                  </a:lnTo>
                  <a:lnTo>
                    <a:pt x="1359" y="1162"/>
                  </a:lnTo>
                  <a:lnTo>
                    <a:pt x="991" y="1417"/>
                  </a:lnTo>
                  <a:lnTo>
                    <a:pt x="708" y="1700"/>
                  </a:lnTo>
                  <a:lnTo>
                    <a:pt x="453" y="1983"/>
                  </a:lnTo>
                  <a:lnTo>
                    <a:pt x="283" y="2266"/>
                  </a:lnTo>
                  <a:lnTo>
                    <a:pt x="142" y="2578"/>
                  </a:lnTo>
                  <a:lnTo>
                    <a:pt x="57" y="2889"/>
                  </a:lnTo>
                  <a:lnTo>
                    <a:pt x="0" y="3201"/>
                  </a:lnTo>
                  <a:lnTo>
                    <a:pt x="28" y="3540"/>
                  </a:lnTo>
                  <a:lnTo>
                    <a:pt x="85" y="3852"/>
                  </a:lnTo>
                  <a:lnTo>
                    <a:pt x="198" y="4135"/>
                  </a:lnTo>
                  <a:lnTo>
                    <a:pt x="368" y="4447"/>
                  </a:lnTo>
                  <a:lnTo>
                    <a:pt x="595" y="4758"/>
                  </a:lnTo>
                  <a:lnTo>
                    <a:pt x="878" y="5041"/>
                  </a:lnTo>
                  <a:lnTo>
                    <a:pt x="1189" y="5296"/>
                  </a:lnTo>
                  <a:lnTo>
                    <a:pt x="1586" y="5551"/>
                  </a:lnTo>
                  <a:lnTo>
                    <a:pt x="2011" y="5778"/>
                  </a:lnTo>
                  <a:lnTo>
                    <a:pt x="2464" y="5976"/>
                  </a:lnTo>
                  <a:lnTo>
                    <a:pt x="2945" y="6146"/>
                  </a:lnTo>
                  <a:lnTo>
                    <a:pt x="3427" y="6287"/>
                  </a:lnTo>
                  <a:lnTo>
                    <a:pt x="3936" y="6401"/>
                  </a:lnTo>
                  <a:lnTo>
                    <a:pt x="4474" y="6486"/>
                  </a:lnTo>
                  <a:lnTo>
                    <a:pt x="5012" y="6542"/>
                  </a:lnTo>
                  <a:lnTo>
                    <a:pt x="6088" y="6542"/>
                  </a:lnTo>
                  <a:lnTo>
                    <a:pt x="6626" y="6514"/>
                  </a:lnTo>
                  <a:lnTo>
                    <a:pt x="7164" y="6429"/>
                  </a:lnTo>
                  <a:lnTo>
                    <a:pt x="7702" y="6344"/>
                  </a:lnTo>
                  <a:lnTo>
                    <a:pt x="8212" y="6202"/>
                  </a:lnTo>
                  <a:lnTo>
                    <a:pt x="8694" y="6032"/>
                  </a:lnTo>
                  <a:lnTo>
                    <a:pt x="9147" y="5863"/>
                  </a:lnTo>
                  <a:lnTo>
                    <a:pt x="9600" y="5636"/>
                  </a:lnTo>
                  <a:lnTo>
                    <a:pt x="9996" y="5381"/>
                  </a:lnTo>
                  <a:lnTo>
                    <a:pt x="10336" y="5126"/>
                  </a:lnTo>
                  <a:lnTo>
                    <a:pt x="10619" y="4843"/>
                  </a:lnTo>
                  <a:lnTo>
                    <a:pt x="10874" y="4560"/>
                  </a:lnTo>
                  <a:lnTo>
                    <a:pt x="11072" y="4248"/>
                  </a:lnTo>
                  <a:lnTo>
                    <a:pt x="11214" y="3965"/>
                  </a:lnTo>
                  <a:lnTo>
                    <a:pt x="11299" y="3654"/>
                  </a:lnTo>
                  <a:lnTo>
                    <a:pt x="11327" y="3314"/>
                  </a:lnTo>
                  <a:lnTo>
                    <a:pt x="11327" y="3002"/>
                  </a:lnTo>
                  <a:lnTo>
                    <a:pt x="11242" y="2691"/>
                  </a:lnTo>
                  <a:lnTo>
                    <a:pt x="11129" y="2379"/>
                  </a:lnTo>
                  <a:lnTo>
                    <a:pt x="10959" y="2096"/>
                  </a:lnTo>
                  <a:lnTo>
                    <a:pt x="10732" y="1785"/>
                  </a:lnTo>
                  <a:lnTo>
                    <a:pt x="10478" y="1502"/>
                  </a:lnTo>
                  <a:lnTo>
                    <a:pt x="10138" y="1247"/>
                  </a:lnTo>
                  <a:lnTo>
                    <a:pt x="9770" y="992"/>
                  </a:lnTo>
                  <a:lnTo>
                    <a:pt x="9345" y="765"/>
                  </a:lnTo>
                  <a:lnTo>
                    <a:pt x="8892" y="567"/>
                  </a:lnTo>
                  <a:lnTo>
                    <a:pt x="8410" y="397"/>
                  </a:lnTo>
                  <a:lnTo>
                    <a:pt x="7901" y="256"/>
                  </a:lnTo>
                  <a:lnTo>
                    <a:pt x="7391" y="142"/>
                  </a:lnTo>
                  <a:lnTo>
                    <a:pt x="6853" y="57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>
              <a:extLst>
                <a:ext uri="{FF2B5EF4-FFF2-40B4-BE49-F238E27FC236}">
                  <a16:creationId xmlns:a16="http://schemas.microsoft.com/office/drawing/2014/main" id="{50631F50-326A-32FB-C8C3-3B83BC3A95A7}"/>
                </a:ext>
              </a:extLst>
            </p:cNvPr>
            <p:cNvSpPr/>
            <p:nvPr/>
          </p:nvSpPr>
          <p:spPr>
            <a:xfrm>
              <a:off x="4370124" y="3124320"/>
              <a:ext cx="200235" cy="75414"/>
            </a:xfrm>
            <a:custGeom>
              <a:avLst/>
              <a:gdLst/>
              <a:ahLst/>
              <a:cxnLst/>
              <a:rect l="l" t="t" r="r" b="b"/>
              <a:pathLst>
                <a:path w="11356" h="4277" extrusionOk="0">
                  <a:moveTo>
                    <a:pt x="11327" y="0"/>
                  </a:moveTo>
                  <a:lnTo>
                    <a:pt x="11299" y="312"/>
                  </a:lnTo>
                  <a:lnTo>
                    <a:pt x="11214" y="652"/>
                  </a:lnTo>
                  <a:lnTo>
                    <a:pt x="11101" y="963"/>
                  </a:lnTo>
                  <a:lnTo>
                    <a:pt x="10902" y="1275"/>
                  </a:lnTo>
                  <a:lnTo>
                    <a:pt x="10647" y="1558"/>
                  </a:lnTo>
                  <a:lnTo>
                    <a:pt x="10364" y="1841"/>
                  </a:lnTo>
                  <a:lnTo>
                    <a:pt x="9996" y="2124"/>
                  </a:lnTo>
                  <a:lnTo>
                    <a:pt x="9600" y="2379"/>
                  </a:lnTo>
                  <a:lnTo>
                    <a:pt x="9147" y="2606"/>
                  </a:lnTo>
                  <a:lnTo>
                    <a:pt x="8694" y="2775"/>
                  </a:lnTo>
                  <a:lnTo>
                    <a:pt x="8212" y="2945"/>
                  </a:lnTo>
                  <a:lnTo>
                    <a:pt x="7702" y="3087"/>
                  </a:lnTo>
                  <a:lnTo>
                    <a:pt x="7164" y="3172"/>
                  </a:lnTo>
                  <a:lnTo>
                    <a:pt x="6626" y="3257"/>
                  </a:lnTo>
                  <a:lnTo>
                    <a:pt x="6088" y="3285"/>
                  </a:lnTo>
                  <a:lnTo>
                    <a:pt x="5012" y="3285"/>
                  </a:lnTo>
                  <a:lnTo>
                    <a:pt x="4474" y="3229"/>
                  </a:lnTo>
                  <a:lnTo>
                    <a:pt x="3936" y="3144"/>
                  </a:lnTo>
                  <a:lnTo>
                    <a:pt x="3427" y="3030"/>
                  </a:lnTo>
                  <a:lnTo>
                    <a:pt x="2945" y="2889"/>
                  </a:lnTo>
                  <a:lnTo>
                    <a:pt x="2464" y="2719"/>
                  </a:lnTo>
                  <a:lnTo>
                    <a:pt x="2011" y="2521"/>
                  </a:lnTo>
                  <a:lnTo>
                    <a:pt x="1586" y="2294"/>
                  </a:lnTo>
                  <a:lnTo>
                    <a:pt x="1218" y="2039"/>
                  </a:lnTo>
                  <a:lnTo>
                    <a:pt x="906" y="1784"/>
                  </a:lnTo>
                  <a:lnTo>
                    <a:pt x="623" y="1501"/>
                  </a:lnTo>
                  <a:lnTo>
                    <a:pt x="397" y="1218"/>
                  </a:lnTo>
                  <a:lnTo>
                    <a:pt x="227" y="935"/>
                  </a:lnTo>
                  <a:lnTo>
                    <a:pt x="113" y="623"/>
                  </a:lnTo>
                  <a:lnTo>
                    <a:pt x="28" y="340"/>
                  </a:lnTo>
                  <a:lnTo>
                    <a:pt x="0" y="29"/>
                  </a:lnTo>
                  <a:lnTo>
                    <a:pt x="28" y="991"/>
                  </a:lnTo>
                  <a:lnTo>
                    <a:pt x="57" y="1303"/>
                  </a:lnTo>
                  <a:lnTo>
                    <a:pt x="113" y="1614"/>
                  </a:lnTo>
                  <a:lnTo>
                    <a:pt x="255" y="1926"/>
                  </a:lnTo>
                  <a:lnTo>
                    <a:pt x="425" y="2209"/>
                  </a:lnTo>
                  <a:lnTo>
                    <a:pt x="651" y="2492"/>
                  </a:lnTo>
                  <a:lnTo>
                    <a:pt x="906" y="2775"/>
                  </a:lnTo>
                  <a:lnTo>
                    <a:pt x="1218" y="3030"/>
                  </a:lnTo>
                  <a:lnTo>
                    <a:pt x="1586" y="3257"/>
                  </a:lnTo>
                  <a:lnTo>
                    <a:pt x="2011" y="3512"/>
                  </a:lnTo>
                  <a:lnTo>
                    <a:pt x="2464" y="3710"/>
                  </a:lnTo>
                  <a:lnTo>
                    <a:pt x="2945" y="3880"/>
                  </a:lnTo>
                  <a:lnTo>
                    <a:pt x="3455" y="4021"/>
                  </a:lnTo>
                  <a:lnTo>
                    <a:pt x="3965" y="4106"/>
                  </a:lnTo>
                  <a:lnTo>
                    <a:pt x="4503" y="4191"/>
                  </a:lnTo>
                  <a:lnTo>
                    <a:pt x="5041" y="4248"/>
                  </a:lnTo>
                  <a:lnTo>
                    <a:pt x="5579" y="4276"/>
                  </a:lnTo>
                  <a:lnTo>
                    <a:pt x="6117" y="4248"/>
                  </a:lnTo>
                  <a:lnTo>
                    <a:pt x="6655" y="4220"/>
                  </a:lnTo>
                  <a:lnTo>
                    <a:pt x="7193" y="4163"/>
                  </a:lnTo>
                  <a:lnTo>
                    <a:pt x="7702" y="4050"/>
                  </a:lnTo>
                  <a:lnTo>
                    <a:pt x="8212" y="3908"/>
                  </a:lnTo>
                  <a:lnTo>
                    <a:pt x="8694" y="3767"/>
                  </a:lnTo>
                  <a:lnTo>
                    <a:pt x="9175" y="3568"/>
                  </a:lnTo>
                  <a:lnTo>
                    <a:pt x="9600" y="3342"/>
                  </a:lnTo>
                  <a:lnTo>
                    <a:pt x="10024" y="3087"/>
                  </a:lnTo>
                  <a:lnTo>
                    <a:pt x="10364" y="2832"/>
                  </a:lnTo>
                  <a:lnTo>
                    <a:pt x="10676" y="2549"/>
                  </a:lnTo>
                  <a:lnTo>
                    <a:pt x="10931" y="2237"/>
                  </a:lnTo>
                  <a:lnTo>
                    <a:pt x="11101" y="1926"/>
                  </a:lnTo>
                  <a:lnTo>
                    <a:pt x="11242" y="1614"/>
                  </a:lnTo>
                  <a:lnTo>
                    <a:pt x="11327" y="1303"/>
                  </a:lnTo>
                  <a:lnTo>
                    <a:pt x="11355" y="963"/>
                  </a:lnTo>
                  <a:lnTo>
                    <a:pt x="11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>
              <a:extLst>
                <a:ext uri="{FF2B5EF4-FFF2-40B4-BE49-F238E27FC236}">
                  <a16:creationId xmlns:a16="http://schemas.microsoft.com/office/drawing/2014/main" id="{3A196B72-BCEB-F2DE-E785-BF802184567D}"/>
                </a:ext>
              </a:extLst>
            </p:cNvPr>
            <p:cNvSpPr/>
            <p:nvPr/>
          </p:nvSpPr>
          <p:spPr>
            <a:xfrm>
              <a:off x="4431540" y="3037935"/>
              <a:ext cx="77407" cy="98372"/>
            </a:xfrm>
            <a:custGeom>
              <a:avLst/>
              <a:gdLst/>
              <a:ahLst/>
              <a:cxnLst/>
              <a:rect l="l" t="t" r="r" b="b"/>
              <a:pathLst>
                <a:path w="4390" h="5579" extrusionOk="0">
                  <a:moveTo>
                    <a:pt x="793" y="0"/>
                  </a:moveTo>
                  <a:lnTo>
                    <a:pt x="0" y="4446"/>
                  </a:lnTo>
                  <a:lnTo>
                    <a:pt x="0" y="4559"/>
                  </a:lnTo>
                  <a:lnTo>
                    <a:pt x="28" y="4673"/>
                  </a:lnTo>
                  <a:lnTo>
                    <a:pt x="85" y="4758"/>
                  </a:lnTo>
                  <a:lnTo>
                    <a:pt x="142" y="4871"/>
                  </a:lnTo>
                  <a:lnTo>
                    <a:pt x="340" y="5069"/>
                  </a:lnTo>
                  <a:lnTo>
                    <a:pt x="623" y="5239"/>
                  </a:lnTo>
                  <a:lnTo>
                    <a:pt x="963" y="5409"/>
                  </a:lnTo>
                  <a:lnTo>
                    <a:pt x="1359" y="5494"/>
                  </a:lnTo>
                  <a:lnTo>
                    <a:pt x="1756" y="5579"/>
                  </a:lnTo>
                  <a:lnTo>
                    <a:pt x="2605" y="5579"/>
                  </a:lnTo>
                  <a:lnTo>
                    <a:pt x="3030" y="5494"/>
                  </a:lnTo>
                  <a:lnTo>
                    <a:pt x="3398" y="5409"/>
                  </a:lnTo>
                  <a:lnTo>
                    <a:pt x="3738" y="5239"/>
                  </a:lnTo>
                  <a:lnTo>
                    <a:pt x="4021" y="5069"/>
                  </a:lnTo>
                  <a:lnTo>
                    <a:pt x="4135" y="4984"/>
                  </a:lnTo>
                  <a:lnTo>
                    <a:pt x="4248" y="4871"/>
                  </a:lnTo>
                  <a:lnTo>
                    <a:pt x="4304" y="4758"/>
                  </a:lnTo>
                  <a:lnTo>
                    <a:pt x="4361" y="4644"/>
                  </a:lnTo>
                  <a:lnTo>
                    <a:pt x="4389" y="4559"/>
                  </a:lnTo>
                  <a:lnTo>
                    <a:pt x="4389" y="4446"/>
                  </a:lnTo>
                  <a:lnTo>
                    <a:pt x="3455" y="0"/>
                  </a:lnTo>
                  <a:lnTo>
                    <a:pt x="3427" y="142"/>
                  </a:lnTo>
                  <a:lnTo>
                    <a:pt x="3342" y="255"/>
                  </a:lnTo>
                  <a:lnTo>
                    <a:pt x="3228" y="368"/>
                  </a:lnTo>
                  <a:lnTo>
                    <a:pt x="3058" y="482"/>
                  </a:lnTo>
                  <a:lnTo>
                    <a:pt x="2860" y="567"/>
                  </a:lnTo>
                  <a:lnTo>
                    <a:pt x="2605" y="652"/>
                  </a:lnTo>
                  <a:lnTo>
                    <a:pt x="2379" y="680"/>
                  </a:lnTo>
                  <a:lnTo>
                    <a:pt x="1869" y="680"/>
                  </a:lnTo>
                  <a:lnTo>
                    <a:pt x="1614" y="652"/>
                  </a:lnTo>
                  <a:lnTo>
                    <a:pt x="1388" y="567"/>
                  </a:lnTo>
                  <a:lnTo>
                    <a:pt x="1189" y="482"/>
                  </a:lnTo>
                  <a:lnTo>
                    <a:pt x="1020" y="368"/>
                  </a:lnTo>
                  <a:lnTo>
                    <a:pt x="906" y="255"/>
                  </a:lnTo>
                  <a:lnTo>
                    <a:pt x="821" y="142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>
              <a:extLst>
                <a:ext uri="{FF2B5EF4-FFF2-40B4-BE49-F238E27FC236}">
                  <a16:creationId xmlns:a16="http://schemas.microsoft.com/office/drawing/2014/main" id="{C7C57836-C863-6E76-90DA-98FD83DF6CB1}"/>
                </a:ext>
              </a:extLst>
            </p:cNvPr>
            <p:cNvSpPr/>
            <p:nvPr/>
          </p:nvSpPr>
          <p:spPr>
            <a:xfrm>
              <a:off x="4445522" y="3025945"/>
              <a:ext cx="46938" cy="23980"/>
            </a:xfrm>
            <a:custGeom>
              <a:avLst/>
              <a:gdLst/>
              <a:ahLst/>
              <a:cxnLst/>
              <a:rect l="l" t="t" r="r" b="b"/>
              <a:pathLst>
                <a:path w="2662" h="1360" extrusionOk="0">
                  <a:moveTo>
                    <a:pt x="1076" y="1"/>
                  </a:moveTo>
                  <a:lnTo>
                    <a:pt x="850" y="29"/>
                  </a:lnTo>
                  <a:lnTo>
                    <a:pt x="623" y="114"/>
                  </a:lnTo>
                  <a:lnTo>
                    <a:pt x="396" y="199"/>
                  </a:lnTo>
                  <a:lnTo>
                    <a:pt x="227" y="312"/>
                  </a:lnTo>
                  <a:lnTo>
                    <a:pt x="113" y="426"/>
                  </a:lnTo>
                  <a:lnTo>
                    <a:pt x="28" y="539"/>
                  </a:lnTo>
                  <a:lnTo>
                    <a:pt x="0" y="680"/>
                  </a:lnTo>
                  <a:lnTo>
                    <a:pt x="28" y="822"/>
                  </a:lnTo>
                  <a:lnTo>
                    <a:pt x="113" y="935"/>
                  </a:lnTo>
                  <a:lnTo>
                    <a:pt x="227" y="1048"/>
                  </a:lnTo>
                  <a:lnTo>
                    <a:pt x="396" y="1162"/>
                  </a:lnTo>
                  <a:lnTo>
                    <a:pt x="595" y="1247"/>
                  </a:lnTo>
                  <a:lnTo>
                    <a:pt x="821" y="1332"/>
                  </a:lnTo>
                  <a:lnTo>
                    <a:pt x="1076" y="1360"/>
                  </a:lnTo>
                  <a:lnTo>
                    <a:pt x="1586" y="1360"/>
                  </a:lnTo>
                  <a:lnTo>
                    <a:pt x="1812" y="1332"/>
                  </a:lnTo>
                  <a:lnTo>
                    <a:pt x="2067" y="1247"/>
                  </a:lnTo>
                  <a:lnTo>
                    <a:pt x="2265" y="1162"/>
                  </a:lnTo>
                  <a:lnTo>
                    <a:pt x="2435" y="1048"/>
                  </a:lnTo>
                  <a:lnTo>
                    <a:pt x="2549" y="935"/>
                  </a:lnTo>
                  <a:lnTo>
                    <a:pt x="2634" y="822"/>
                  </a:lnTo>
                  <a:lnTo>
                    <a:pt x="2662" y="680"/>
                  </a:lnTo>
                  <a:lnTo>
                    <a:pt x="2634" y="539"/>
                  </a:lnTo>
                  <a:lnTo>
                    <a:pt x="2549" y="426"/>
                  </a:lnTo>
                  <a:lnTo>
                    <a:pt x="2435" y="312"/>
                  </a:lnTo>
                  <a:lnTo>
                    <a:pt x="2265" y="199"/>
                  </a:lnTo>
                  <a:lnTo>
                    <a:pt x="2067" y="114"/>
                  </a:lnTo>
                  <a:lnTo>
                    <a:pt x="1841" y="2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767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>
              <a:extLst>
                <a:ext uri="{FF2B5EF4-FFF2-40B4-BE49-F238E27FC236}">
                  <a16:creationId xmlns:a16="http://schemas.microsoft.com/office/drawing/2014/main" id="{231E7EA9-B065-782A-F991-AE3BA5526FC4}"/>
                </a:ext>
              </a:extLst>
            </p:cNvPr>
            <p:cNvSpPr/>
            <p:nvPr/>
          </p:nvSpPr>
          <p:spPr>
            <a:xfrm>
              <a:off x="4430041" y="3015964"/>
              <a:ext cx="82397" cy="66422"/>
            </a:xfrm>
            <a:custGeom>
              <a:avLst/>
              <a:gdLst/>
              <a:ahLst/>
              <a:cxnLst/>
              <a:rect l="l" t="t" r="r" b="b"/>
              <a:pathLst>
                <a:path w="4673" h="3767" extrusionOk="0">
                  <a:moveTo>
                    <a:pt x="4673" y="0"/>
                  </a:moveTo>
                  <a:lnTo>
                    <a:pt x="4050" y="340"/>
                  </a:lnTo>
                  <a:lnTo>
                    <a:pt x="3427" y="623"/>
                  </a:lnTo>
                  <a:lnTo>
                    <a:pt x="2832" y="878"/>
                  </a:lnTo>
                  <a:lnTo>
                    <a:pt x="2237" y="1105"/>
                  </a:lnTo>
                  <a:lnTo>
                    <a:pt x="1671" y="1275"/>
                  </a:lnTo>
                  <a:lnTo>
                    <a:pt x="1076" y="1388"/>
                  </a:lnTo>
                  <a:lnTo>
                    <a:pt x="538" y="1473"/>
                  </a:lnTo>
                  <a:lnTo>
                    <a:pt x="0" y="1530"/>
                  </a:lnTo>
                  <a:lnTo>
                    <a:pt x="0" y="3767"/>
                  </a:lnTo>
                  <a:lnTo>
                    <a:pt x="538" y="3682"/>
                  </a:lnTo>
                  <a:lnTo>
                    <a:pt x="1105" y="3568"/>
                  </a:lnTo>
                  <a:lnTo>
                    <a:pt x="1671" y="3399"/>
                  </a:lnTo>
                  <a:lnTo>
                    <a:pt x="2266" y="3200"/>
                  </a:lnTo>
                  <a:lnTo>
                    <a:pt x="2860" y="2974"/>
                  </a:lnTo>
                  <a:lnTo>
                    <a:pt x="3455" y="2719"/>
                  </a:lnTo>
                  <a:lnTo>
                    <a:pt x="4050" y="2407"/>
                  </a:lnTo>
                  <a:lnTo>
                    <a:pt x="4673" y="2068"/>
                  </a:lnTo>
                  <a:lnTo>
                    <a:pt x="46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>
              <a:extLst>
                <a:ext uri="{FF2B5EF4-FFF2-40B4-BE49-F238E27FC236}">
                  <a16:creationId xmlns:a16="http://schemas.microsoft.com/office/drawing/2014/main" id="{3FFC8362-64BB-30BB-EAB9-D46C190DA08F}"/>
                </a:ext>
              </a:extLst>
            </p:cNvPr>
            <p:cNvSpPr/>
            <p:nvPr/>
          </p:nvSpPr>
          <p:spPr>
            <a:xfrm>
              <a:off x="4347148" y="2999477"/>
              <a:ext cx="249676" cy="46462"/>
            </a:xfrm>
            <a:custGeom>
              <a:avLst/>
              <a:gdLst/>
              <a:ahLst/>
              <a:cxnLst/>
              <a:rect l="l" t="t" r="r" b="b"/>
              <a:pathLst>
                <a:path w="14160" h="2635" extrusionOk="0">
                  <a:moveTo>
                    <a:pt x="6938" y="1"/>
                  </a:moveTo>
                  <a:lnTo>
                    <a:pt x="6457" y="284"/>
                  </a:lnTo>
                  <a:lnTo>
                    <a:pt x="6004" y="511"/>
                  </a:lnTo>
                  <a:lnTo>
                    <a:pt x="5522" y="737"/>
                  </a:lnTo>
                  <a:lnTo>
                    <a:pt x="5069" y="907"/>
                  </a:lnTo>
                  <a:lnTo>
                    <a:pt x="4616" y="1077"/>
                  </a:lnTo>
                  <a:lnTo>
                    <a:pt x="4135" y="1219"/>
                  </a:lnTo>
                  <a:lnTo>
                    <a:pt x="3682" y="1304"/>
                  </a:lnTo>
                  <a:lnTo>
                    <a:pt x="3257" y="1388"/>
                  </a:lnTo>
                  <a:lnTo>
                    <a:pt x="2804" y="1417"/>
                  </a:lnTo>
                  <a:lnTo>
                    <a:pt x="1954" y="1417"/>
                  </a:lnTo>
                  <a:lnTo>
                    <a:pt x="1530" y="1360"/>
                  </a:lnTo>
                  <a:lnTo>
                    <a:pt x="1133" y="1275"/>
                  </a:lnTo>
                  <a:lnTo>
                    <a:pt x="737" y="1162"/>
                  </a:lnTo>
                  <a:lnTo>
                    <a:pt x="369" y="992"/>
                  </a:lnTo>
                  <a:lnTo>
                    <a:pt x="1" y="822"/>
                  </a:lnTo>
                  <a:lnTo>
                    <a:pt x="624" y="1134"/>
                  </a:lnTo>
                  <a:lnTo>
                    <a:pt x="1246" y="1445"/>
                  </a:lnTo>
                  <a:lnTo>
                    <a:pt x="1869" y="1672"/>
                  </a:lnTo>
                  <a:lnTo>
                    <a:pt x="2492" y="1898"/>
                  </a:lnTo>
                  <a:lnTo>
                    <a:pt x="3087" y="2096"/>
                  </a:lnTo>
                  <a:lnTo>
                    <a:pt x="3682" y="2238"/>
                  </a:lnTo>
                  <a:lnTo>
                    <a:pt x="4276" y="2380"/>
                  </a:lnTo>
                  <a:lnTo>
                    <a:pt x="4843" y="2465"/>
                  </a:lnTo>
                  <a:lnTo>
                    <a:pt x="5409" y="2549"/>
                  </a:lnTo>
                  <a:lnTo>
                    <a:pt x="5975" y="2606"/>
                  </a:lnTo>
                  <a:lnTo>
                    <a:pt x="6514" y="2606"/>
                  </a:lnTo>
                  <a:lnTo>
                    <a:pt x="7023" y="2634"/>
                  </a:lnTo>
                  <a:lnTo>
                    <a:pt x="7561" y="2606"/>
                  </a:lnTo>
                  <a:lnTo>
                    <a:pt x="8043" y="2578"/>
                  </a:lnTo>
                  <a:lnTo>
                    <a:pt x="8552" y="2521"/>
                  </a:lnTo>
                  <a:lnTo>
                    <a:pt x="9005" y="2465"/>
                  </a:lnTo>
                  <a:lnTo>
                    <a:pt x="9912" y="2295"/>
                  </a:lnTo>
                  <a:lnTo>
                    <a:pt x="10761" y="2068"/>
                  </a:lnTo>
                  <a:lnTo>
                    <a:pt x="11526" y="1813"/>
                  </a:lnTo>
                  <a:lnTo>
                    <a:pt x="12205" y="1558"/>
                  </a:lnTo>
                  <a:lnTo>
                    <a:pt x="12828" y="1304"/>
                  </a:lnTo>
                  <a:lnTo>
                    <a:pt x="13366" y="1049"/>
                  </a:lnTo>
                  <a:lnTo>
                    <a:pt x="13791" y="794"/>
                  </a:lnTo>
                  <a:lnTo>
                    <a:pt x="14159" y="596"/>
                  </a:lnTo>
                  <a:lnTo>
                    <a:pt x="12772" y="369"/>
                  </a:lnTo>
                  <a:lnTo>
                    <a:pt x="12035" y="284"/>
                  </a:lnTo>
                  <a:lnTo>
                    <a:pt x="11214" y="199"/>
                  </a:lnTo>
                  <a:lnTo>
                    <a:pt x="10336" y="114"/>
                  </a:lnTo>
                  <a:lnTo>
                    <a:pt x="9345" y="58"/>
                  </a:lnTo>
                  <a:lnTo>
                    <a:pt x="8213" y="29"/>
                  </a:lnTo>
                  <a:lnTo>
                    <a:pt x="6938" y="1"/>
                  </a:lnTo>
                  <a:close/>
                </a:path>
              </a:pathLst>
            </a:custGeom>
            <a:solidFill>
              <a:srgbClr val="1A8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>
              <a:extLst>
                <a:ext uri="{FF2B5EF4-FFF2-40B4-BE49-F238E27FC236}">
                  <a16:creationId xmlns:a16="http://schemas.microsoft.com/office/drawing/2014/main" id="{C96C9B6B-1BFC-0DA9-EFAB-736EE4276E81}"/>
                </a:ext>
              </a:extLst>
            </p:cNvPr>
            <p:cNvSpPr/>
            <p:nvPr/>
          </p:nvSpPr>
          <p:spPr>
            <a:xfrm>
              <a:off x="4469486" y="2999477"/>
              <a:ext cx="14988" cy="529"/>
            </a:xfrm>
            <a:custGeom>
              <a:avLst/>
              <a:gdLst/>
              <a:ahLst/>
              <a:cxnLst/>
              <a:rect l="l" t="t" r="r" b="b"/>
              <a:pathLst>
                <a:path w="850" h="30" extrusionOk="0">
                  <a:moveTo>
                    <a:pt x="0" y="1"/>
                  </a:moveTo>
                  <a:lnTo>
                    <a:pt x="595" y="29"/>
                  </a:lnTo>
                  <a:lnTo>
                    <a:pt x="850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>
              <a:extLst>
                <a:ext uri="{FF2B5EF4-FFF2-40B4-BE49-F238E27FC236}">
                  <a16:creationId xmlns:a16="http://schemas.microsoft.com/office/drawing/2014/main" id="{ED57CA6E-CF1C-0409-64F0-1C676DDC6E01}"/>
                </a:ext>
              </a:extLst>
            </p:cNvPr>
            <p:cNvSpPr/>
            <p:nvPr/>
          </p:nvSpPr>
          <p:spPr>
            <a:xfrm>
              <a:off x="4469486" y="2999477"/>
              <a:ext cx="121347" cy="16504"/>
            </a:xfrm>
            <a:custGeom>
              <a:avLst/>
              <a:gdLst/>
              <a:ahLst/>
              <a:cxnLst/>
              <a:rect l="l" t="t" r="r" b="b"/>
              <a:pathLst>
                <a:path w="6882" h="936" extrusionOk="0">
                  <a:moveTo>
                    <a:pt x="0" y="1"/>
                  </a:moveTo>
                  <a:lnTo>
                    <a:pt x="567" y="227"/>
                  </a:lnTo>
                  <a:lnTo>
                    <a:pt x="1105" y="397"/>
                  </a:lnTo>
                  <a:lnTo>
                    <a:pt x="1671" y="567"/>
                  </a:lnTo>
                  <a:lnTo>
                    <a:pt x="2209" y="681"/>
                  </a:lnTo>
                  <a:lnTo>
                    <a:pt x="2266" y="652"/>
                  </a:lnTo>
                  <a:lnTo>
                    <a:pt x="1699" y="539"/>
                  </a:lnTo>
                  <a:lnTo>
                    <a:pt x="1133" y="369"/>
                  </a:lnTo>
                  <a:lnTo>
                    <a:pt x="567" y="199"/>
                  </a:lnTo>
                  <a:lnTo>
                    <a:pt x="0" y="1"/>
                  </a:lnTo>
                  <a:close/>
                  <a:moveTo>
                    <a:pt x="6683" y="511"/>
                  </a:moveTo>
                  <a:lnTo>
                    <a:pt x="6230" y="624"/>
                  </a:lnTo>
                  <a:lnTo>
                    <a:pt x="5749" y="709"/>
                  </a:lnTo>
                  <a:lnTo>
                    <a:pt x="5239" y="794"/>
                  </a:lnTo>
                  <a:lnTo>
                    <a:pt x="4758" y="822"/>
                  </a:lnTo>
                  <a:lnTo>
                    <a:pt x="3710" y="822"/>
                  </a:lnTo>
                  <a:lnTo>
                    <a:pt x="3200" y="765"/>
                  </a:lnTo>
                  <a:lnTo>
                    <a:pt x="2662" y="709"/>
                  </a:lnTo>
                  <a:lnTo>
                    <a:pt x="2605" y="765"/>
                  </a:lnTo>
                  <a:lnTo>
                    <a:pt x="3172" y="850"/>
                  </a:lnTo>
                  <a:lnTo>
                    <a:pt x="3738" y="907"/>
                  </a:lnTo>
                  <a:lnTo>
                    <a:pt x="4276" y="935"/>
                  </a:lnTo>
                  <a:lnTo>
                    <a:pt x="4814" y="907"/>
                  </a:lnTo>
                  <a:lnTo>
                    <a:pt x="5352" y="879"/>
                  </a:lnTo>
                  <a:lnTo>
                    <a:pt x="5862" y="794"/>
                  </a:lnTo>
                  <a:lnTo>
                    <a:pt x="6372" y="681"/>
                  </a:lnTo>
                  <a:lnTo>
                    <a:pt x="6881" y="539"/>
                  </a:lnTo>
                  <a:lnTo>
                    <a:pt x="6683" y="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>
              <a:extLst>
                <a:ext uri="{FF2B5EF4-FFF2-40B4-BE49-F238E27FC236}">
                  <a16:creationId xmlns:a16="http://schemas.microsoft.com/office/drawing/2014/main" id="{9D15D0F9-F36A-DF59-CDF7-E77960B0CBCE}"/>
                </a:ext>
              </a:extLst>
            </p:cNvPr>
            <p:cNvSpPr/>
            <p:nvPr/>
          </p:nvSpPr>
          <p:spPr>
            <a:xfrm>
              <a:off x="4460493" y="2999477"/>
              <a:ext cx="9010" cy="46462"/>
            </a:xfrm>
            <a:custGeom>
              <a:avLst/>
              <a:gdLst/>
              <a:ahLst/>
              <a:cxnLst/>
              <a:rect l="l" t="t" r="r" b="b"/>
              <a:pathLst>
                <a:path w="511" h="2635" extrusionOk="0">
                  <a:moveTo>
                    <a:pt x="510" y="1"/>
                  </a:moveTo>
                  <a:lnTo>
                    <a:pt x="340" y="1360"/>
                  </a:lnTo>
                  <a:lnTo>
                    <a:pt x="425" y="1360"/>
                  </a:lnTo>
                  <a:lnTo>
                    <a:pt x="510" y="1"/>
                  </a:lnTo>
                  <a:close/>
                  <a:moveTo>
                    <a:pt x="312" y="1558"/>
                  </a:moveTo>
                  <a:lnTo>
                    <a:pt x="227" y="2011"/>
                  </a:lnTo>
                  <a:lnTo>
                    <a:pt x="142" y="2351"/>
                  </a:lnTo>
                  <a:lnTo>
                    <a:pt x="57" y="2549"/>
                  </a:lnTo>
                  <a:lnTo>
                    <a:pt x="29" y="2606"/>
                  </a:lnTo>
                  <a:lnTo>
                    <a:pt x="1" y="2606"/>
                  </a:lnTo>
                  <a:lnTo>
                    <a:pt x="284" y="2634"/>
                  </a:lnTo>
                  <a:lnTo>
                    <a:pt x="312" y="2549"/>
                  </a:lnTo>
                  <a:lnTo>
                    <a:pt x="340" y="2351"/>
                  </a:lnTo>
                  <a:lnTo>
                    <a:pt x="425" y="15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>
              <a:extLst>
                <a:ext uri="{FF2B5EF4-FFF2-40B4-BE49-F238E27FC236}">
                  <a16:creationId xmlns:a16="http://schemas.microsoft.com/office/drawing/2014/main" id="{DD0A566C-F66F-1AF6-55E0-96153FE5587C}"/>
                </a:ext>
              </a:extLst>
            </p:cNvPr>
            <p:cNvSpPr/>
            <p:nvPr/>
          </p:nvSpPr>
          <p:spPr>
            <a:xfrm>
              <a:off x="4383102" y="2999477"/>
              <a:ext cx="86399" cy="35477"/>
            </a:xfrm>
            <a:custGeom>
              <a:avLst/>
              <a:gdLst/>
              <a:ahLst/>
              <a:cxnLst/>
              <a:rect l="l" t="t" r="r" b="b"/>
              <a:pathLst>
                <a:path w="4900" h="2012" extrusionOk="0">
                  <a:moveTo>
                    <a:pt x="4899" y="1"/>
                  </a:moveTo>
                  <a:lnTo>
                    <a:pt x="4531" y="341"/>
                  </a:lnTo>
                  <a:lnTo>
                    <a:pt x="4191" y="596"/>
                  </a:lnTo>
                  <a:lnTo>
                    <a:pt x="3852" y="850"/>
                  </a:lnTo>
                  <a:lnTo>
                    <a:pt x="3455" y="1105"/>
                  </a:lnTo>
                  <a:lnTo>
                    <a:pt x="3540" y="1134"/>
                  </a:lnTo>
                  <a:lnTo>
                    <a:pt x="3880" y="907"/>
                  </a:lnTo>
                  <a:lnTo>
                    <a:pt x="4220" y="624"/>
                  </a:lnTo>
                  <a:lnTo>
                    <a:pt x="4559" y="341"/>
                  </a:lnTo>
                  <a:lnTo>
                    <a:pt x="4899" y="1"/>
                  </a:lnTo>
                  <a:close/>
                  <a:moveTo>
                    <a:pt x="0" y="1757"/>
                  </a:moveTo>
                  <a:lnTo>
                    <a:pt x="114" y="1813"/>
                  </a:lnTo>
                  <a:lnTo>
                    <a:pt x="397" y="1898"/>
                  </a:lnTo>
                  <a:lnTo>
                    <a:pt x="340" y="1870"/>
                  </a:lnTo>
                  <a:lnTo>
                    <a:pt x="0" y="1757"/>
                  </a:lnTo>
                  <a:close/>
                  <a:moveTo>
                    <a:pt x="3200" y="1275"/>
                  </a:moveTo>
                  <a:lnTo>
                    <a:pt x="2804" y="1473"/>
                  </a:lnTo>
                  <a:lnTo>
                    <a:pt x="2436" y="1643"/>
                  </a:lnTo>
                  <a:lnTo>
                    <a:pt x="2068" y="1757"/>
                  </a:lnTo>
                  <a:lnTo>
                    <a:pt x="1699" y="1842"/>
                  </a:lnTo>
                  <a:lnTo>
                    <a:pt x="1360" y="1898"/>
                  </a:lnTo>
                  <a:lnTo>
                    <a:pt x="1020" y="1927"/>
                  </a:lnTo>
                  <a:lnTo>
                    <a:pt x="680" y="1927"/>
                  </a:lnTo>
                  <a:lnTo>
                    <a:pt x="340" y="1870"/>
                  </a:lnTo>
                  <a:lnTo>
                    <a:pt x="340" y="1870"/>
                  </a:lnTo>
                  <a:lnTo>
                    <a:pt x="595" y="1955"/>
                  </a:lnTo>
                  <a:lnTo>
                    <a:pt x="907" y="2011"/>
                  </a:lnTo>
                  <a:lnTo>
                    <a:pt x="1246" y="2011"/>
                  </a:lnTo>
                  <a:lnTo>
                    <a:pt x="1558" y="1983"/>
                  </a:lnTo>
                  <a:lnTo>
                    <a:pt x="1898" y="1927"/>
                  </a:lnTo>
                  <a:lnTo>
                    <a:pt x="2237" y="1813"/>
                  </a:lnTo>
                  <a:lnTo>
                    <a:pt x="2577" y="1672"/>
                  </a:lnTo>
                  <a:lnTo>
                    <a:pt x="2945" y="1502"/>
                  </a:lnTo>
                  <a:lnTo>
                    <a:pt x="3285" y="1304"/>
                  </a:lnTo>
                  <a:lnTo>
                    <a:pt x="3200" y="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>
              <a:extLst>
                <a:ext uri="{FF2B5EF4-FFF2-40B4-BE49-F238E27FC236}">
                  <a16:creationId xmlns:a16="http://schemas.microsoft.com/office/drawing/2014/main" id="{093024A3-CBFA-6CA9-15AC-0DAC137081B0}"/>
                </a:ext>
              </a:extLst>
            </p:cNvPr>
            <p:cNvSpPr/>
            <p:nvPr/>
          </p:nvSpPr>
          <p:spPr>
            <a:xfrm>
              <a:off x="4469486" y="2999477"/>
              <a:ext cx="67920" cy="38474"/>
            </a:xfrm>
            <a:custGeom>
              <a:avLst/>
              <a:gdLst/>
              <a:ahLst/>
              <a:cxnLst/>
              <a:rect l="l" t="t" r="r" b="b"/>
              <a:pathLst>
                <a:path w="3852" h="2182" extrusionOk="0">
                  <a:moveTo>
                    <a:pt x="0" y="1"/>
                  </a:moveTo>
                  <a:lnTo>
                    <a:pt x="283" y="341"/>
                  </a:lnTo>
                  <a:lnTo>
                    <a:pt x="567" y="681"/>
                  </a:lnTo>
                  <a:lnTo>
                    <a:pt x="850" y="964"/>
                  </a:lnTo>
                  <a:lnTo>
                    <a:pt x="1133" y="1219"/>
                  </a:lnTo>
                  <a:lnTo>
                    <a:pt x="1218" y="1190"/>
                  </a:lnTo>
                  <a:lnTo>
                    <a:pt x="935" y="935"/>
                  </a:lnTo>
                  <a:lnTo>
                    <a:pt x="623" y="652"/>
                  </a:lnTo>
                  <a:lnTo>
                    <a:pt x="312" y="341"/>
                  </a:lnTo>
                  <a:lnTo>
                    <a:pt x="0" y="1"/>
                  </a:lnTo>
                  <a:close/>
                  <a:moveTo>
                    <a:pt x="1444" y="1360"/>
                  </a:moveTo>
                  <a:lnTo>
                    <a:pt x="1360" y="1388"/>
                  </a:lnTo>
                  <a:lnTo>
                    <a:pt x="1643" y="1615"/>
                  </a:lnTo>
                  <a:lnTo>
                    <a:pt x="1926" y="1785"/>
                  </a:lnTo>
                  <a:lnTo>
                    <a:pt x="2237" y="1955"/>
                  </a:lnTo>
                  <a:lnTo>
                    <a:pt x="2521" y="2068"/>
                  </a:lnTo>
                  <a:lnTo>
                    <a:pt x="2775" y="2125"/>
                  </a:lnTo>
                  <a:lnTo>
                    <a:pt x="3059" y="2181"/>
                  </a:lnTo>
                  <a:lnTo>
                    <a:pt x="3313" y="2181"/>
                  </a:lnTo>
                  <a:lnTo>
                    <a:pt x="3597" y="2153"/>
                  </a:lnTo>
                  <a:lnTo>
                    <a:pt x="3851" y="2068"/>
                  </a:lnTo>
                  <a:lnTo>
                    <a:pt x="3568" y="2125"/>
                  </a:lnTo>
                  <a:lnTo>
                    <a:pt x="3285" y="2125"/>
                  </a:lnTo>
                  <a:lnTo>
                    <a:pt x="3002" y="2068"/>
                  </a:lnTo>
                  <a:lnTo>
                    <a:pt x="2690" y="2011"/>
                  </a:lnTo>
                  <a:lnTo>
                    <a:pt x="2407" y="1898"/>
                  </a:lnTo>
                  <a:lnTo>
                    <a:pt x="2096" y="1757"/>
                  </a:lnTo>
                  <a:lnTo>
                    <a:pt x="1756" y="1558"/>
                  </a:lnTo>
                  <a:lnTo>
                    <a:pt x="1444" y="13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>
              <a:extLst>
                <a:ext uri="{FF2B5EF4-FFF2-40B4-BE49-F238E27FC236}">
                  <a16:creationId xmlns:a16="http://schemas.microsoft.com/office/drawing/2014/main" id="{98D70FB8-68D2-BD6C-437E-E7A17AC90EDF}"/>
                </a:ext>
              </a:extLst>
            </p:cNvPr>
            <p:cNvSpPr/>
            <p:nvPr/>
          </p:nvSpPr>
          <p:spPr>
            <a:xfrm>
              <a:off x="4517924" y="3008964"/>
              <a:ext cx="75908" cy="31985"/>
            </a:xfrm>
            <a:custGeom>
              <a:avLst/>
              <a:gdLst/>
              <a:ahLst/>
              <a:cxnLst/>
              <a:rect l="l" t="t" r="r" b="b"/>
              <a:pathLst>
                <a:path w="4305" h="1814" extrusionOk="0">
                  <a:moveTo>
                    <a:pt x="4163" y="1"/>
                  </a:moveTo>
                  <a:lnTo>
                    <a:pt x="3766" y="312"/>
                  </a:lnTo>
                  <a:lnTo>
                    <a:pt x="3313" y="596"/>
                  </a:lnTo>
                  <a:lnTo>
                    <a:pt x="2804" y="879"/>
                  </a:lnTo>
                  <a:lnTo>
                    <a:pt x="2265" y="1105"/>
                  </a:lnTo>
                  <a:lnTo>
                    <a:pt x="1699" y="1332"/>
                  </a:lnTo>
                  <a:lnTo>
                    <a:pt x="1138" y="1519"/>
                  </a:lnTo>
                  <a:lnTo>
                    <a:pt x="1138" y="1519"/>
                  </a:lnTo>
                  <a:lnTo>
                    <a:pt x="1303" y="1473"/>
                  </a:lnTo>
                  <a:lnTo>
                    <a:pt x="1501" y="1417"/>
                  </a:lnTo>
                  <a:lnTo>
                    <a:pt x="2067" y="1219"/>
                  </a:lnTo>
                  <a:lnTo>
                    <a:pt x="2605" y="1020"/>
                  </a:lnTo>
                  <a:lnTo>
                    <a:pt x="3115" y="766"/>
                  </a:lnTo>
                  <a:lnTo>
                    <a:pt x="3625" y="482"/>
                  </a:lnTo>
                  <a:lnTo>
                    <a:pt x="3965" y="256"/>
                  </a:lnTo>
                  <a:lnTo>
                    <a:pt x="4304" y="29"/>
                  </a:lnTo>
                  <a:lnTo>
                    <a:pt x="4163" y="1"/>
                  </a:lnTo>
                  <a:close/>
                  <a:moveTo>
                    <a:pt x="1138" y="1519"/>
                  </a:moveTo>
                  <a:lnTo>
                    <a:pt x="481" y="1700"/>
                  </a:lnTo>
                  <a:lnTo>
                    <a:pt x="0" y="1813"/>
                  </a:lnTo>
                  <a:lnTo>
                    <a:pt x="850" y="1615"/>
                  </a:lnTo>
                  <a:lnTo>
                    <a:pt x="1104" y="1530"/>
                  </a:lnTo>
                  <a:lnTo>
                    <a:pt x="1138" y="1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>
              <a:extLst>
                <a:ext uri="{FF2B5EF4-FFF2-40B4-BE49-F238E27FC236}">
                  <a16:creationId xmlns:a16="http://schemas.microsoft.com/office/drawing/2014/main" id="{8463FB67-41C8-DBC2-5190-C66E3C244157}"/>
                </a:ext>
              </a:extLst>
            </p:cNvPr>
            <p:cNvSpPr/>
            <p:nvPr/>
          </p:nvSpPr>
          <p:spPr>
            <a:xfrm>
              <a:off x="4360126" y="3019949"/>
              <a:ext cx="61943" cy="21494"/>
            </a:xfrm>
            <a:custGeom>
              <a:avLst/>
              <a:gdLst/>
              <a:ahLst/>
              <a:cxnLst/>
              <a:rect l="l" t="t" r="r" b="b"/>
              <a:pathLst>
                <a:path w="3513" h="1219" extrusionOk="0">
                  <a:moveTo>
                    <a:pt x="1" y="1"/>
                  </a:moveTo>
                  <a:lnTo>
                    <a:pt x="680" y="341"/>
                  </a:lnTo>
                  <a:lnTo>
                    <a:pt x="1417" y="652"/>
                  </a:lnTo>
                  <a:lnTo>
                    <a:pt x="1700" y="737"/>
                  </a:lnTo>
                  <a:lnTo>
                    <a:pt x="1856" y="780"/>
                  </a:lnTo>
                  <a:lnTo>
                    <a:pt x="1643" y="709"/>
                  </a:lnTo>
                  <a:lnTo>
                    <a:pt x="935" y="426"/>
                  </a:lnTo>
                  <a:lnTo>
                    <a:pt x="284" y="86"/>
                  </a:lnTo>
                  <a:lnTo>
                    <a:pt x="1" y="1"/>
                  </a:lnTo>
                  <a:close/>
                  <a:moveTo>
                    <a:pt x="1856" y="780"/>
                  </a:moveTo>
                  <a:lnTo>
                    <a:pt x="1898" y="794"/>
                  </a:lnTo>
                  <a:lnTo>
                    <a:pt x="2068" y="842"/>
                  </a:lnTo>
                  <a:lnTo>
                    <a:pt x="2068" y="842"/>
                  </a:lnTo>
                  <a:lnTo>
                    <a:pt x="2011" y="822"/>
                  </a:lnTo>
                  <a:lnTo>
                    <a:pt x="1856" y="780"/>
                  </a:lnTo>
                  <a:close/>
                  <a:moveTo>
                    <a:pt x="2068" y="842"/>
                  </a:moveTo>
                  <a:lnTo>
                    <a:pt x="2408" y="964"/>
                  </a:lnTo>
                  <a:lnTo>
                    <a:pt x="3512" y="1219"/>
                  </a:lnTo>
                  <a:lnTo>
                    <a:pt x="2691" y="1020"/>
                  </a:lnTo>
                  <a:lnTo>
                    <a:pt x="2068" y="8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>
              <a:extLst>
                <a:ext uri="{FF2B5EF4-FFF2-40B4-BE49-F238E27FC236}">
                  <a16:creationId xmlns:a16="http://schemas.microsoft.com/office/drawing/2014/main" id="{228BDD88-5653-4147-3685-6E250767C144}"/>
                </a:ext>
              </a:extLst>
            </p:cNvPr>
            <p:cNvSpPr/>
            <p:nvPr/>
          </p:nvSpPr>
          <p:spPr>
            <a:xfrm>
              <a:off x="4430534" y="3000482"/>
              <a:ext cx="93893" cy="26484"/>
            </a:xfrm>
            <a:custGeom>
              <a:avLst/>
              <a:gdLst/>
              <a:ahLst/>
              <a:cxnLst/>
              <a:rect l="l" t="t" r="r" b="b"/>
              <a:pathLst>
                <a:path w="5325" h="1502" extrusionOk="0">
                  <a:moveTo>
                    <a:pt x="4871" y="1"/>
                  </a:moveTo>
                  <a:lnTo>
                    <a:pt x="4814" y="170"/>
                  </a:lnTo>
                  <a:lnTo>
                    <a:pt x="4730" y="312"/>
                  </a:lnTo>
                  <a:lnTo>
                    <a:pt x="4616" y="454"/>
                  </a:lnTo>
                  <a:lnTo>
                    <a:pt x="4475" y="595"/>
                  </a:lnTo>
                  <a:lnTo>
                    <a:pt x="4418" y="624"/>
                  </a:lnTo>
                  <a:lnTo>
                    <a:pt x="4135" y="822"/>
                  </a:lnTo>
                  <a:lnTo>
                    <a:pt x="3795" y="992"/>
                  </a:lnTo>
                  <a:lnTo>
                    <a:pt x="3427" y="1133"/>
                  </a:lnTo>
                  <a:lnTo>
                    <a:pt x="3342" y="1162"/>
                  </a:lnTo>
                  <a:lnTo>
                    <a:pt x="3059" y="1218"/>
                  </a:lnTo>
                  <a:lnTo>
                    <a:pt x="2747" y="1275"/>
                  </a:lnTo>
                  <a:lnTo>
                    <a:pt x="2436" y="1303"/>
                  </a:lnTo>
                  <a:lnTo>
                    <a:pt x="2039" y="1303"/>
                  </a:lnTo>
                  <a:lnTo>
                    <a:pt x="1728" y="1275"/>
                  </a:lnTo>
                  <a:lnTo>
                    <a:pt x="1416" y="1247"/>
                  </a:lnTo>
                  <a:lnTo>
                    <a:pt x="1133" y="1162"/>
                  </a:lnTo>
                  <a:lnTo>
                    <a:pt x="850" y="1077"/>
                  </a:lnTo>
                  <a:lnTo>
                    <a:pt x="765" y="1048"/>
                  </a:lnTo>
                  <a:lnTo>
                    <a:pt x="539" y="963"/>
                  </a:lnTo>
                  <a:lnTo>
                    <a:pt x="340" y="850"/>
                  </a:lnTo>
                  <a:lnTo>
                    <a:pt x="1" y="992"/>
                  </a:lnTo>
                  <a:lnTo>
                    <a:pt x="255" y="1105"/>
                  </a:lnTo>
                  <a:lnTo>
                    <a:pt x="510" y="1218"/>
                  </a:lnTo>
                  <a:lnTo>
                    <a:pt x="595" y="1247"/>
                  </a:lnTo>
                  <a:lnTo>
                    <a:pt x="935" y="1360"/>
                  </a:lnTo>
                  <a:lnTo>
                    <a:pt x="1275" y="1416"/>
                  </a:lnTo>
                  <a:lnTo>
                    <a:pt x="1643" y="1473"/>
                  </a:lnTo>
                  <a:lnTo>
                    <a:pt x="2011" y="1501"/>
                  </a:lnTo>
                  <a:lnTo>
                    <a:pt x="2492" y="1501"/>
                  </a:lnTo>
                  <a:lnTo>
                    <a:pt x="2861" y="1473"/>
                  </a:lnTo>
                  <a:lnTo>
                    <a:pt x="3200" y="1416"/>
                  </a:lnTo>
                  <a:lnTo>
                    <a:pt x="3569" y="1331"/>
                  </a:lnTo>
                  <a:lnTo>
                    <a:pt x="3653" y="1303"/>
                  </a:lnTo>
                  <a:lnTo>
                    <a:pt x="4107" y="1133"/>
                  </a:lnTo>
                  <a:lnTo>
                    <a:pt x="4475" y="935"/>
                  </a:lnTo>
                  <a:lnTo>
                    <a:pt x="4673" y="822"/>
                  </a:lnTo>
                  <a:lnTo>
                    <a:pt x="4814" y="708"/>
                  </a:lnTo>
                  <a:lnTo>
                    <a:pt x="4871" y="652"/>
                  </a:lnTo>
                  <a:lnTo>
                    <a:pt x="5013" y="510"/>
                  </a:lnTo>
                  <a:lnTo>
                    <a:pt x="5154" y="340"/>
                  </a:lnTo>
                  <a:lnTo>
                    <a:pt x="5239" y="199"/>
                  </a:lnTo>
                  <a:lnTo>
                    <a:pt x="5324" y="29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>
              <a:extLst>
                <a:ext uri="{FF2B5EF4-FFF2-40B4-BE49-F238E27FC236}">
                  <a16:creationId xmlns:a16="http://schemas.microsoft.com/office/drawing/2014/main" id="{8F7883B6-771B-FF78-51F6-6B6260EBF6C0}"/>
                </a:ext>
              </a:extLst>
            </p:cNvPr>
            <p:cNvSpPr/>
            <p:nvPr/>
          </p:nvSpPr>
          <p:spPr>
            <a:xfrm>
              <a:off x="4219820" y="2546589"/>
              <a:ext cx="498330" cy="477858"/>
            </a:xfrm>
            <a:custGeom>
              <a:avLst/>
              <a:gdLst/>
              <a:ahLst/>
              <a:cxnLst/>
              <a:rect l="l" t="t" r="r" b="b"/>
              <a:pathLst>
                <a:path w="28262" h="27101" extrusionOk="0">
                  <a:moveTo>
                    <a:pt x="14103" y="1"/>
                  </a:moveTo>
                  <a:lnTo>
                    <a:pt x="13253" y="29"/>
                  </a:lnTo>
                  <a:lnTo>
                    <a:pt x="12347" y="114"/>
                  </a:lnTo>
                  <a:lnTo>
                    <a:pt x="11412" y="256"/>
                  </a:lnTo>
                  <a:lnTo>
                    <a:pt x="10450" y="482"/>
                  </a:lnTo>
                  <a:lnTo>
                    <a:pt x="10082" y="596"/>
                  </a:lnTo>
                  <a:lnTo>
                    <a:pt x="9600" y="737"/>
                  </a:lnTo>
                  <a:lnTo>
                    <a:pt x="9006" y="964"/>
                  </a:lnTo>
                  <a:lnTo>
                    <a:pt x="8326" y="1247"/>
                  </a:lnTo>
                  <a:lnTo>
                    <a:pt x="7590" y="1615"/>
                  </a:lnTo>
                  <a:lnTo>
                    <a:pt x="6797" y="2068"/>
                  </a:lnTo>
                  <a:lnTo>
                    <a:pt x="6372" y="2323"/>
                  </a:lnTo>
                  <a:lnTo>
                    <a:pt x="5947" y="2606"/>
                  </a:lnTo>
                  <a:lnTo>
                    <a:pt x="5522" y="2918"/>
                  </a:lnTo>
                  <a:lnTo>
                    <a:pt x="5098" y="3257"/>
                  </a:lnTo>
                  <a:lnTo>
                    <a:pt x="4673" y="3626"/>
                  </a:lnTo>
                  <a:lnTo>
                    <a:pt x="4277" y="4022"/>
                  </a:lnTo>
                  <a:lnTo>
                    <a:pt x="3852" y="4418"/>
                  </a:lnTo>
                  <a:lnTo>
                    <a:pt x="3455" y="4872"/>
                  </a:lnTo>
                  <a:lnTo>
                    <a:pt x="3059" y="5353"/>
                  </a:lnTo>
                  <a:lnTo>
                    <a:pt x="2662" y="5863"/>
                  </a:lnTo>
                  <a:lnTo>
                    <a:pt x="2294" y="6401"/>
                  </a:lnTo>
                  <a:lnTo>
                    <a:pt x="1954" y="6995"/>
                  </a:lnTo>
                  <a:lnTo>
                    <a:pt x="1615" y="7590"/>
                  </a:lnTo>
                  <a:lnTo>
                    <a:pt x="1303" y="8241"/>
                  </a:lnTo>
                  <a:lnTo>
                    <a:pt x="1020" y="8921"/>
                  </a:lnTo>
                  <a:lnTo>
                    <a:pt x="765" y="9629"/>
                  </a:lnTo>
                  <a:lnTo>
                    <a:pt x="539" y="10393"/>
                  </a:lnTo>
                  <a:lnTo>
                    <a:pt x="340" y="11186"/>
                  </a:lnTo>
                  <a:lnTo>
                    <a:pt x="170" y="12008"/>
                  </a:lnTo>
                  <a:lnTo>
                    <a:pt x="29" y="12885"/>
                  </a:lnTo>
                  <a:lnTo>
                    <a:pt x="1" y="13367"/>
                  </a:lnTo>
                  <a:lnTo>
                    <a:pt x="1" y="13848"/>
                  </a:lnTo>
                  <a:lnTo>
                    <a:pt x="1" y="14499"/>
                  </a:lnTo>
                  <a:lnTo>
                    <a:pt x="29" y="15236"/>
                  </a:lnTo>
                  <a:lnTo>
                    <a:pt x="142" y="16085"/>
                  </a:lnTo>
                  <a:lnTo>
                    <a:pt x="312" y="17048"/>
                  </a:lnTo>
                  <a:lnTo>
                    <a:pt x="425" y="17529"/>
                  </a:lnTo>
                  <a:lnTo>
                    <a:pt x="539" y="18039"/>
                  </a:lnTo>
                  <a:lnTo>
                    <a:pt x="709" y="18577"/>
                  </a:lnTo>
                  <a:lnTo>
                    <a:pt x="878" y="19115"/>
                  </a:lnTo>
                  <a:lnTo>
                    <a:pt x="1105" y="19653"/>
                  </a:lnTo>
                  <a:lnTo>
                    <a:pt x="1331" y="20191"/>
                  </a:lnTo>
                  <a:lnTo>
                    <a:pt x="1615" y="20758"/>
                  </a:lnTo>
                  <a:lnTo>
                    <a:pt x="1926" y="21324"/>
                  </a:lnTo>
                  <a:lnTo>
                    <a:pt x="2266" y="21862"/>
                  </a:lnTo>
                  <a:lnTo>
                    <a:pt x="2634" y="22428"/>
                  </a:lnTo>
                  <a:lnTo>
                    <a:pt x="3059" y="22966"/>
                  </a:lnTo>
                  <a:lnTo>
                    <a:pt x="3512" y="23504"/>
                  </a:lnTo>
                  <a:lnTo>
                    <a:pt x="4022" y="24042"/>
                  </a:lnTo>
                  <a:lnTo>
                    <a:pt x="4560" y="24581"/>
                  </a:lnTo>
                  <a:lnTo>
                    <a:pt x="5154" y="25090"/>
                  </a:lnTo>
                  <a:lnTo>
                    <a:pt x="5777" y="25572"/>
                  </a:lnTo>
                  <a:lnTo>
                    <a:pt x="6485" y="26053"/>
                  </a:lnTo>
                  <a:lnTo>
                    <a:pt x="7222" y="26506"/>
                  </a:lnTo>
                  <a:lnTo>
                    <a:pt x="7590" y="26676"/>
                  </a:lnTo>
                  <a:lnTo>
                    <a:pt x="7958" y="26846"/>
                  </a:lnTo>
                  <a:lnTo>
                    <a:pt x="8354" y="26959"/>
                  </a:lnTo>
                  <a:lnTo>
                    <a:pt x="8751" y="27044"/>
                  </a:lnTo>
                  <a:lnTo>
                    <a:pt x="9175" y="27101"/>
                  </a:lnTo>
                  <a:lnTo>
                    <a:pt x="10025" y="27101"/>
                  </a:lnTo>
                  <a:lnTo>
                    <a:pt x="10478" y="27072"/>
                  </a:lnTo>
                  <a:lnTo>
                    <a:pt x="10903" y="26988"/>
                  </a:lnTo>
                  <a:lnTo>
                    <a:pt x="11356" y="26903"/>
                  </a:lnTo>
                  <a:lnTo>
                    <a:pt x="11837" y="26761"/>
                  </a:lnTo>
                  <a:lnTo>
                    <a:pt x="12290" y="26591"/>
                  </a:lnTo>
                  <a:lnTo>
                    <a:pt x="12743" y="26421"/>
                  </a:lnTo>
                  <a:lnTo>
                    <a:pt x="13225" y="26195"/>
                  </a:lnTo>
                  <a:lnTo>
                    <a:pt x="13678" y="25968"/>
                  </a:lnTo>
                  <a:lnTo>
                    <a:pt x="14159" y="25685"/>
                  </a:lnTo>
                  <a:lnTo>
                    <a:pt x="15349" y="25713"/>
                  </a:lnTo>
                  <a:lnTo>
                    <a:pt x="16453" y="25742"/>
                  </a:lnTo>
                  <a:lnTo>
                    <a:pt x="17472" y="25798"/>
                  </a:lnTo>
                  <a:lnTo>
                    <a:pt x="18379" y="25855"/>
                  </a:lnTo>
                  <a:lnTo>
                    <a:pt x="19171" y="25940"/>
                  </a:lnTo>
                  <a:lnTo>
                    <a:pt x="19879" y="26025"/>
                  </a:lnTo>
                  <a:lnTo>
                    <a:pt x="20927" y="26195"/>
                  </a:lnTo>
                  <a:lnTo>
                    <a:pt x="21182" y="26251"/>
                  </a:lnTo>
                  <a:lnTo>
                    <a:pt x="21295" y="26280"/>
                  </a:lnTo>
                  <a:lnTo>
                    <a:pt x="21409" y="26280"/>
                  </a:lnTo>
                  <a:lnTo>
                    <a:pt x="21550" y="26195"/>
                  </a:lnTo>
                  <a:lnTo>
                    <a:pt x="21947" y="25968"/>
                  </a:lnTo>
                  <a:lnTo>
                    <a:pt x="22513" y="25572"/>
                  </a:lnTo>
                  <a:lnTo>
                    <a:pt x="23221" y="25005"/>
                  </a:lnTo>
                  <a:lnTo>
                    <a:pt x="23617" y="24665"/>
                  </a:lnTo>
                  <a:lnTo>
                    <a:pt x="24014" y="24269"/>
                  </a:lnTo>
                  <a:lnTo>
                    <a:pt x="24439" y="23844"/>
                  </a:lnTo>
                  <a:lnTo>
                    <a:pt x="24863" y="23391"/>
                  </a:lnTo>
                  <a:lnTo>
                    <a:pt x="25288" y="22881"/>
                  </a:lnTo>
                  <a:lnTo>
                    <a:pt x="25684" y="22343"/>
                  </a:lnTo>
                  <a:lnTo>
                    <a:pt x="26081" y="21749"/>
                  </a:lnTo>
                  <a:lnTo>
                    <a:pt x="26449" y="21097"/>
                  </a:lnTo>
                  <a:lnTo>
                    <a:pt x="26902" y="20248"/>
                  </a:lnTo>
                  <a:lnTo>
                    <a:pt x="27270" y="19370"/>
                  </a:lnTo>
                  <a:lnTo>
                    <a:pt x="27582" y="18492"/>
                  </a:lnTo>
                  <a:lnTo>
                    <a:pt x="27837" y="17586"/>
                  </a:lnTo>
                  <a:lnTo>
                    <a:pt x="28035" y="16680"/>
                  </a:lnTo>
                  <a:lnTo>
                    <a:pt x="28176" y="15774"/>
                  </a:lnTo>
                  <a:lnTo>
                    <a:pt x="28261" y="14839"/>
                  </a:lnTo>
                  <a:lnTo>
                    <a:pt x="28261" y="13876"/>
                  </a:lnTo>
                  <a:lnTo>
                    <a:pt x="28261" y="13310"/>
                  </a:lnTo>
                  <a:lnTo>
                    <a:pt x="28205" y="12687"/>
                  </a:lnTo>
                  <a:lnTo>
                    <a:pt x="28120" y="12008"/>
                  </a:lnTo>
                  <a:lnTo>
                    <a:pt x="27978" y="11271"/>
                  </a:lnTo>
                  <a:lnTo>
                    <a:pt x="27808" y="10535"/>
                  </a:lnTo>
                  <a:lnTo>
                    <a:pt x="27582" y="9742"/>
                  </a:lnTo>
                  <a:lnTo>
                    <a:pt x="27299" y="8949"/>
                  </a:lnTo>
                  <a:lnTo>
                    <a:pt x="26930" y="8128"/>
                  </a:lnTo>
                  <a:lnTo>
                    <a:pt x="26506" y="7307"/>
                  </a:lnTo>
                  <a:lnTo>
                    <a:pt x="26279" y="6882"/>
                  </a:lnTo>
                  <a:lnTo>
                    <a:pt x="25996" y="6457"/>
                  </a:lnTo>
                  <a:lnTo>
                    <a:pt x="25713" y="6061"/>
                  </a:lnTo>
                  <a:lnTo>
                    <a:pt x="25430" y="5636"/>
                  </a:lnTo>
                  <a:lnTo>
                    <a:pt x="25090" y="5240"/>
                  </a:lnTo>
                  <a:lnTo>
                    <a:pt x="24750" y="4815"/>
                  </a:lnTo>
                  <a:lnTo>
                    <a:pt x="24354" y="4418"/>
                  </a:lnTo>
                  <a:lnTo>
                    <a:pt x="23957" y="4022"/>
                  </a:lnTo>
                  <a:lnTo>
                    <a:pt x="23532" y="3626"/>
                  </a:lnTo>
                  <a:lnTo>
                    <a:pt x="23079" y="3229"/>
                  </a:lnTo>
                  <a:lnTo>
                    <a:pt x="22598" y="2861"/>
                  </a:lnTo>
                  <a:lnTo>
                    <a:pt x="22088" y="2493"/>
                  </a:lnTo>
                  <a:lnTo>
                    <a:pt x="21550" y="2125"/>
                  </a:lnTo>
                  <a:lnTo>
                    <a:pt x="20984" y="1757"/>
                  </a:lnTo>
                  <a:lnTo>
                    <a:pt x="20786" y="1672"/>
                  </a:lnTo>
                  <a:lnTo>
                    <a:pt x="20191" y="1388"/>
                  </a:lnTo>
                  <a:lnTo>
                    <a:pt x="19370" y="1020"/>
                  </a:lnTo>
                  <a:lnTo>
                    <a:pt x="18888" y="822"/>
                  </a:lnTo>
                  <a:lnTo>
                    <a:pt x="18350" y="652"/>
                  </a:lnTo>
                  <a:lnTo>
                    <a:pt x="17756" y="482"/>
                  </a:lnTo>
                  <a:lnTo>
                    <a:pt x="17104" y="312"/>
                  </a:lnTo>
                  <a:lnTo>
                    <a:pt x="16425" y="199"/>
                  </a:lnTo>
                  <a:lnTo>
                    <a:pt x="15688" y="86"/>
                  </a:lnTo>
                  <a:lnTo>
                    <a:pt x="14924" y="29"/>
                  </a:lnTo>
                  <a:lnTo>
                    <a:pt x="14103" y="1"/>
                  </a:lnTo>
                  <a:close/>
                </a:path>
              </a:pathLst>
            </a:custGeom>
            <a:solidFill>
              <a:srgbClr val="1A8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>
              <a:extLst>
                <a:ext uri="{FF2B5EF4-FFF2-40B4-BE49-F238E27FC236}">
                  <a16:creationId xmlns:a16="http://schemas.microsoft.com/office/drawing/2014/main" id="{797BD06F-1975-12EC-1F22-BD6D76F3A5C3}"/>
                </a:ext>
              </a:extLst>
            </p:cNvPr>
            <p:cNvSpPr/>
            <p:nvPr/>
          </p:nvSpPr>
          <p:spPr>
            <a:xfrm>
              <a:off x="4490945" y="2825721"/>
              <a:ext cx="225714" cy="174280"/>
            </a:xfrm>
            <a:custGeom>
              <a:avLst/>
              <a:gdLst/>
              <a:ahLst/>
              <a:cxnLst/>
              <a:rect l="l" t="t" r="r" b="b"/>
              <a:pathLst>
                <a:path w="12801" h="9884" extrusionOk="0">
                  <a:moveTo>
                    <a:pt x="12800" y="0"/>
                  </a:moveTo>
                  <a:lnTo>
                    <a:pt x="12687" y="708"/>
                  </a:lnTo>
                  <a:lnTo>
                    <a:pt x="12744" y="482"/>
                  </a:lnTo>
                  <a:lnTo>
                    <a:pt x="12800" y="0"/>
                  </a:lnTo>
                  <a:close/>
                  <a:moveTo>
                    <a:pt x="12687" y="708"/>
                  </a:moveTo>
                  <a:lnTo>
                    <a:pt x="12631" y="935"/>
                  </a:lnTo>
                  <a:lnTo>
                    <a:pt x="12517" y="1388"/>
                  </a:lnTo>
                  <a:lnTo>
                    <a:pt x="12404" y="1841"/>
                  </a:lnTo>
                  <a:lnTo>
                    <a:pt x="12234" y="2294"/>
                  </a:lnTo>
                  <a:lnTo>
                    <a:pt x="12036" y="2719"/>
                  </a:lnTo>
                  <a:lnTo>
                    <a:pt x="11838" y="3172"/>
                  </a:lnTo>
                  <a:lnTo>
                    <a:pt x="11611" y="3597"/>
                  </a:lnTo>
                  <a:lnTo>
                    <a:pt x="11583" y="3852"/>
                  </a:lnTo>
                  <a:lnTo>
                    <a:pt x="11781" y="3512"/>
                  </a:lnTo>
                  <a:lnTo>
                    <a:pt x="11951" y="3144"/>
                  </a:lnTo>
                  <a:lnTo>
                    <a:pt x="12121" y="2776"/>
                  </a:lnTo>
                  <a:lnTo>
                    <a:pt x="12262" y="2379"/>
                  </a:lnTo>
                  <a:lnTo>
                    <a:pt x="12376" y="2011"/>
                  </a:lnTo>
                  <a:lnTo>
                    <a:pt x="12489" y="1643"/>
                  </a:lnTo>
                  <a:lnTo>
                    <a:pt x="12659" y="850"/>
                  </a:lnTo>
                  <a:lnTo>
                    <a:pt x="12687" y="708"/>
                  </a:lnTo>
                  <a:close/>
                  <a:moveTo>
                    <a:pt x="11385" y="3965"/>
                  </a:moveTo>
                  <a:lnTo>
                    <a:pt x="11158" y="4333"/>
                  </a:lnTo>
                  <a:lnTo>
                    <a:pt x="10875" y="4701"/>
                  </a:lnTo>
                  <a:lnTo>
                    <a:pt x="10592" y="5069"/>
                  </a:lnTo>
                  <a:lnTo>
                    <a:pt x="10280" y="5437"/>
                  </a:lnTo>
                  <a:lnTo>
                    <a:pt x="9969" y="5777"/>
                  </a:lnTo>
                  <a:lnTo>
                    <a:pt x="9629" y="6117"/>
                  </a:lnTo>
                  <a:lnTo>
                    <a:pt x="9261" y="6457"/>
                  </a:lnTo>
                  <a:lnTo>
                    <a:pt x="8864" y="6768"/>
                  </a:lnTo>
                  <a:lnTo>
                    <a:pt x="8270" y="7221"/>
                  </a:lnTo>
                  <a:lnTo>
                    <a:pt x="7647" y="7646"/>
                  </a:lnTo>
                  <a:lnTo>
                    <a:pt x="7618" y="7816"/>
                  </a:lnTo>
                  <a:lnTo>
                    <a:pt x="8241" y="7420"/>
                  </a:lnTo>
                  <a:lnTo>
                    <a:pt x="8836" y="6967"/>
                  </a:lnTo>
                  <a:lnTo>
                    <a:pt x="9232" y="6655"/>
                  </a:lnTo>
                  <a:lnTo>
                    <a:pt x="9601" y="6344"/>
                  </a:lnTo>
                  <a:lnTo>
                    <a:pt x="9940" y="6004"/>
                  </a:lnTo>
                  <a:lnTo>
                    <a:pt x="10252" y="5664"/>
                  </a:lnTo>
                  <a:lnTo>
                    <a:pt x="10563" y="5324"/>
                  </a:lnTo>
                  <a:lnTo>
                    <a:pt x="10847" y="4956"/>
                  </a:lnTo>
                  <a:lnTo>
                    <a:pt x="11101" y="4588"/>
                  </a:lnTo>
                  <a:lnTo>
                    <a:pt x="11356" y="4220"/>
                  </a:lnTo>
                  <a:lnTo>
                    <a:pt x="11385" y="3965"/>
                  </a:lnTo>
                  <a:close/>
                  <a:moveTo>
                    <a:pt x="7222" y="7901"/>
                  </a:moveTo>
                  <a:lnTo>
                    <a:pt x="6627" y="8212"/>
                  </a:lnTo>
                  <a:lnTo>
                    <a:pt x="6004" y="8524"/>
                  </a:lnTo>
                  <a:lnTo>
                    <a:pt x="5353" y="8807"/>
                  </a:lnTo>
                  <a:lnTo>
                    <a:pt x="4702" y="9034"/>
                  </a:lnTo>
                  <a:lnTo>
                    <a:pt x="4022" y="9232"/>
                  </a:lnTo>
                  <a:lnTo>
                    <a:pt x="3342" y="9430"/>
                  </a:lnTo>
                  <a:lnTo>
                    <a:pt x="2663" y="9572"/>
                  </a:lnTo>
                  <a:lnTo>
                    <a:pt x="1955" y="9685"/>
                  </a:lnTo>
                  <a:lnTo>
                    <a:pt x="1955" y="9770"/>
                  </a:lnTo>
                  <a:lnTo>
                    <a:pt x="2634" y="9657"/>
                  </a:lnTo>
                  <a:lnTo>
                    <a:pt x="3342" y="9515"/>
                  </a:lnTo>
                  <a:lnTo>
                    <a:pt x="4022" y="9345"/>
                  </a:lnTo>
                  <a:lnTo>
                    <a:pt x="4673" y="9147"/>
                  </a:lnTo>
                  <a:lnTo>
                    <a:pt x="5325" y="8920"/>
                  </a:lnTo>
                  <a:lnTo>
                    <a:pt x="5976" y="8666"/>
                  </a:lnTo>
                  <a:lnTo>
                    <a:pt x="6599" y="8382"/>
                  </a:lnTo>
                  <a:lnTo>
                    <a:pt x="7194" y="8071"/>
                  </a:lnTo>
                  <a:lnTo>
                    <a:pt x="7222" y="7901"/>
                  </a:lnTo>
                  <a:close/>
                  <a:moveTo>
                    <a:pt x="1473" y="9770"/>
                  </a:moveTo>
                  <a:lnTo>
                    <a:pt x="737" y="9827"/>
                  </a:lnTo>
                  <a:lnTo>
                    <a:pt x="1" y="9883"/>
                  </a:lnTo>
                  <a:lnTo>
                    <a:pt x="482" y="9883"/>
                  </a:lnTo>
                  <a:lnTo>
                    <a:pt x="1445" y="9827"/>
                  </a:lnTo>
                  <a:lnTo>
                    <a:pt x="1473" y="97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>
              <a:extLst>
                <a:ext uri="{FF2B5EF4-FFF2-40B4-BE49-F238E27FC236}">
                  <a16:creationId xmlns:a16="http://schemas.microsoft.com/office/drawing/2014/main" id="{7C1FC8AE-8A2E-F86F-DBE2-D75F9AA5ED70}"/>
                </a:ext>
              </a:extLst>
            </p:cNvPr>
            <p:cNvSpPr/>
            <p:nvPr/>
          </p:nvSpPr>
          <p:spPr>
            <a:xfrm>
              <a:off x="4587327" y="2981015"/>
              <a:ext cx="48948" cy="27965"/>
            </a:xfrm>
            <a:custGeom>
              <a:avLst/>
              <a:gdLst/>
              <a:ahLst/>
              <a:cxnLst/>
              <a:rect l="l" t="t" r="r" b="b"/>
              <a:pathLst>
                <a:path w="2776" h="1586" extrusionOk="0">
                  <a:moveTo>
                    <a:pt x="2775" y="0"/>
                  </a:moveTo>
                  <a:lnTo>
                    <a:pt x="2294" y="397"/>
                  </a:lnTo>
                  <a:lnTo>
                    <a:pt x="1841" y="736"/>
                  </a:lnTo>
                  <a:lnTo>
                    <a:pt x="1359" y="991"/>
                  </a:lnTo>
                  <a:lnTo>
                    <a:pt x="765" y="1274"/>
                  </a:lnTo>
                  <a:lnTo>
                    <a:pt x="595" y="1444"/>
                  </a:lnTo>
                  <a:lnTo>
                    <a:pt x="1105" y="1190"/>
                  </a:lnTo>
                  <a:lnTo>
                    <a:pt x="1614" y="935"/>
                  </a:lnTo>
                  <a:lnTo>
                    <a:pt x="2011" y="651"/>
                  </a:lnTo>
                  <a:lnTo>
                    <a:pt x="2379" y="340"/>
                  </a:lnTo>
                  <a:lnTo>
                    <a:pt x="2775" y="0"/>
                  </a:lnTo>
                  <a:close/>
                  <a:moveTo>
                    <a:pt x="425" y="1416"/>
                  </a:moveTo>
                  <a:lnTo>
                    <a:pt x="0" y="1558"/>
                  </a:lnTo>
                  <a:lnTo>
                    <a:pt x="85" y="1586"/>
                  </a:lnTo>
                  <a:lnTo>
                    <a:pt x="198" y="1586"/>
                  </a:lnTo>
                  <a:lnTo>
                    <a:pt x="255" y="1558"/>
                  </a:lnTo>
                  <a:lnTo>
                    <a:pt x="425" y="1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>
              <a:extLst>
                <a:ext uri="{FF2B5EF4-FFF2-40B4-BE49-F238E27FC236}">
                  <a16:creationId xmlns:a16="http://schemas.microsoft.com/office/drawing/2014/main" id="{19F1A05B-09BE-DA78-5A04-2FE1991157CE}"/>
                </a:ext>
              </a:extLst>
            </p:cNvPr>
            <p:cNvSpPr/>
            <p:nvPr/>
          </p:nvSpPr>
          <p:spPr>
            <a:xfrm>
              <a:off x="4469486" y="2641473"/>
              <a:ext cx="229699" cy="358010"/>
            </a:xfrm>
            <a:custGeom>
              <a:avLst/>
              <a:gdLst/>
              <a:ahLst/>
              <a:cxnLst/>
              <a:rect l="l" t="t" r="r" b="b"/>
              <a:pathLst>
                <a:path w="13027" h="20304" extrusionOk="0">
                  <a:moveTo>
                    <a:pt x="11101" y="0"/>
                  </a:moveTo>
                  <a:lnTo>
                    <a:pt x="11469" y="538"/>
                  </a:lnTo>
                  <a:lnTo>
                    <a:pt x="11639" y="765"/>
                  </a:lnTo>
                  <a:lnTo>
                    <a:pt x="11469" y="510"/>
                  </a:lnTo>
                  <a:lnTo>
                    <a:pt x="11101" y="0"/>
                  </a:lnTo>
                  <a:close/>
                  <a:moveTo>
                    <a:pt x="11667" y="850"/>
                  </a:moveTo>
                  <a:lnTo>
                    <a:pt x="11922" y="1331"/>
                  </a:lnTo>
                  <a:lnTo>
                    <a:pt x="12148" y="1841"/>
                  </a:lnTo>
                  <a:lnTo>
                    <a:pt x="12347" y="2351"/>
                  </a:lnTo>
                  <a:lnTo>
                    <a:pt x="12517" y="2860"/>
                  </a:lnTo>
                  <a:lnTo>
                    <a:pt x="12630" y="3427"/>
                  </a:lnTo>
                  <a:lnTo>
                    <a:pt x="12743" y="3965"/>
                  </a:lnTo>
                  <a:lnTo>
                    <a:pt x="12800" y="4531"/>
                  </a:lnTo>
                  <a:lnTo>
                    <a:pt x="12828" y="5126"/>
                  </a:lnTo>
                  <a:lnTo>
                    <a:pt x="13026" y="5381"/>
                  </a:lnTo>
                  <a:lnTo>
                    <a:pt x="12998" y="4814"/>
                  </a:lnTo>
                  <a:lnTo>
                    <a:pt x="12941" y="4248"/>
                  </a:lnTo>
                  <a:lnTo>
                    <a:pt x="12828" y="3682"/>
                  </a:lnTo>
                  <a:lnTo>
                    <a:pt x="12715" y="3143"/>
                  </a:lnTo>
                  <a:lnTo>
                    <a:pt x="12545" y="2605"/>
                  </a:lnTo>
                  <a:lnTo>
                    <a:pt x="12347" y="2096"/>
                  </a:lnTo>
                  <a:lnTo>
                    <a:pt x="12120" y="1586"/>
                  </a:lnTo>
                  <a:lnTo>
                    <a:pt x="11837" y="1105"/>
                  </a:lnTo>
                  <a:lnTo>
                    <a:pt x="11667" y="850"/>
                  </a:lnTo>
                  <a:close/>
                  <a:moveTo>
                    <a:pt x="12828" y="5522"/>
                  </a:moveTo>
                  <a:lnTo>
                    <a:pt x="12800" y="6117"/>
                  </a:lnTo>
                  <a:lnTo>
                    <a:pt x="12743" y="6711"/>
                  </a:lnTo>
                  <a:lnTo>
                    <a:pt x="12658" y="7334"/>
                  </a:lnTo>
                  <a:lnTo>
                    <a:pt x="12517" y="7929"/>
                  </a:lnTo>
                  <a:lnTo>
                    <a:pt x="12375" y="8552"/>
                  </a:lnTo>
                  <a:lnTo>
                    <a:pt x="12177" y="9175"/>
                  </a:lnTo>
                  <a:lnTo>
                    <a:pt x="11950" y="9798"/>
                  </a:lnTo>
                  <a:lnTo>
                    <a:pt x="11695" y="10421"/>
                  </a:lnTo>
                  <a:lnTo>
                    <a:pt x="11865" y="10648"/>
                  </a:lnTo>
                  <a:lnTo>
                    <a:pt x="12148" y="10053"/>
                  </a:lnTo>
                  <a:lnTo>
                    <a:pt x="12375" y="9430"/>
                  </a:lnTo>
                  <a:lnTo>
                    <a:pt x="12573" y="8807"/>
                  </a:lnTo>
                  <a:lnTo>
                    <a:pt x="12715" y="8212"/>
                  </a:lnTo>
                  <a:lnTo>
                    <a:pt x="12856" y="7589"/>
                  </a:lnTo>
                  <a:lnTo>
                    <a:pt x="12941" y="6995"/>
                  </a:lnTo>
                  <a:lnTo>
                    <a:pt x="12998" y="6372"/>
                  </a:lnTo>
                  <a:lnTo>
                    <a:pt x="13026" y="5777"/>
                  </a:lnTo>
                  <a:lnTo>
                    <a:pt x="12828" y="5522"/>
                  </a:lnTo>
                  <a:close/>
                  <a:moveTo>
                    <a:pt x="11497" y="10846"/>
                  </a:moveTo>
                  <a:lnTo>
                    <a:pt x="11016" y="11752"/>
                  </a:lnTo>
                  <a:lnTo>
                    <a:pt x="10478" y="12630"/>
                  </a:lnTo>
                  <a:lnTo>
                    <a:pt x="9883" y="13508"/>
                  </a:lnTo>
                  <a:lnTo>
                    <a:pt x="9203" y="14357"/>
                  </a:lnTo>
                  <a:lnTo>
                    <a:pt x="8637" y="14980"/>
                  </a:lnTo>
                  <a:lnTo>
                    <a:pt x="8071" y="15603"/>
                  </a:lnTo>
                  <a:lnTo>
                    <a:pt x="8212" y="15773"/>
                  </a:lnTo>
                  <a:lnTo>
                    <a:pt x="8779" y="15178"/>
                  </a:lnTo>
                  <a:lnTo>
                    <a:pt x="9345" y="14555"/>
                  </a:lnTo>
                  <a:lnTo>
                    <a:pt x="9685" y="14131"/>
                  </a:lnTo>
                  <a:lnTo>
                    <a:pt x="10025" y="13706"/>
                  </a:lnTo>
                  <a:lnTo>
                    <a:pt x="10648" y="12856"/>
                  </a:lnTo>
                  <a:lnTo>
                    <a:pt x="11186" y="11979"/>
                  </a:lnTo>
                  <a:lnTo>
                    <a:pt x="11667" y="11072"/>
                  </a:lnTo>
                  <a:lnTo>
                    <a:pt x="11497" y="10846"/>
                  </a:lnTo>
                  <a:close/>
                  <a:moveTo>
                    <a:pt x="7703" y="15943"/>
                  </a:moveTo>
                  <a:lnTo>
                    <a:pt x="7136" y="16453"/>
                  </a:lnTo>
                  <a:lnTo>
                    <a:pt x="6570" y="16934"/>
                  </a:lnTo>
                  <a:lnTo>
                    <a:pt x="5975" y="17387"/>
                  </a:lnTo>
                  <a:lnTo>
                    <a:pt x="5381" y="17812"/>
                  </a:lnTo>
                  <a:lnTo>
                    <a:pt x="4786" y="18208"/>
                  </a:lnTo>
                  <a:lnTo>
                    <a:pt x="4163" y="18577"/>
                  </a:lnTo>
                  <a:lnTo>
                    <a:pt x="3540" y="18916"/>
                  </a:lnTo>
                  <a:lnTo>
                    <a:pt x="2889" y="19256"/>
                  </a:lnTo>
                  <a:lnTo>
                    <a:pt x="2945" y="19313"/>
                  </a:lnTo>
                  <a:lnTo>
                    <a:pt x="3597" y="19001"/>
                  </a:lnTo>
                  <a:lnTo>
                    <a:pt x="4220" y="18661"/>
                  </a:lnTo>
                  <a:lnTo>
                    <a:pt x="4843" y="18322"/>
                  </a:lnTo>
                  <a:lnTo>
                    <a:pt x="5466" y="17925"/>
                  </a:lnTo>
                  <a:lnTo>
                    <a:pt x="6089" y="17500"/>
                  </a:lnTo>
                  <a:lnTo>
                    <a:pt x="6683" y="17076"/>
                  </a:lnTo>
                  <a:lnTo>
                    <a:pt x="7250" y="16594"/>
                  </a:lnTo>
                  <a:lnTo>
                    <a:pt x="7816" y="16113"/>
                  </a:lnTo>
                  <a:lnTo>
                    <a:pt x="7703" y="15943"/>
                  </a:lnTo>
                  <a:close/>
                  <a:moveTo>
                    <a:pt x="2436" y="19454"/>
                  </a:moveTo>
                  <a:lnTo>
                    <a:pt x="1841" y="19709"/>
                  </a:lnTo>
                  <a:lnTo>
                    <a:pt x="1218" y="19936"/>
                  </a:lnTo>
                  <a:lnTo>
                    <a:pt x="623" y="20134"/>
                  </a:lnTo>
                  <a:lnTo>
                    <a:pt x="0" y="20304"/>
                  </a:lnTo>
                  <a:lnTo>
                    <a:pt x="623" y="20162"/>
                  </a:lnTo>
                  <a:lnTo>
                    <a:pt x="1246" y="19964"/>
                  </a:lnTo>
                  <a:lnTo>
                    <a:pt x="1869" y="19738"/>
                  </a:lnTo>
                  <a:lnTo>
                    <a:pt x="2492" y="19511"/>
                  </a:lnTo>
                  <a:lnTo>
                    <a:pt x="2436" y="19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>
              <a:extLst>
                <a:ext uri="{FF2B5EF4-FFF2-40B4-BE49-F238E27FC236}">
                  <a16:creationId xmlns:a16="http://schemas.microsoft.com/office/drawing/2014/main" id="{89776EE5-0127-C43C-747F-A144D197B35E}"/>
                </a:ext>
              </a:extLst>
            </p:cNvPr>
            <p:cNvSpPr/>
            <p:nvPr/>
          </p:nvSpPr>
          <p:spPr>
            <a:xfrm>
              <a:off x="4222324" y="2718371"/>
              <a:ext cx="247172" cy="281115"/>
            </a:xfrm>
            <a:custGeom>
              <a:avLst/>
              <a:gdLst/>
              <a:ahLst/>
              <a:cxnLst/>
              <a:rect l="l" t="t" r="r" b="b"/>
              <a:pathLst>
                <a:path w="14018" h="15943" extrusionOk="0">
                  <a:moveTo>
                    <a:pt x="538" y="0"/>
                  </a:moveTo>
                  <a:lnTo>
                    <a:pt x="312" y="765"/>
                  </a:lnTo>
                  <a:lnTo>
                    <a:pt x="198" y="1303"/>
                  </a:lnTo>
                  <a:lnTo>
                    <a:pt x="85" y="1869"/>
                  </a:lnTo>
                  <a:lnTo>
                    <a:pt x="28" y="2407"/>
                  </a:lnTo>
                  <a:lnTo>
                    <a:pt x="0" y="2973"/>
                  </a:lnTo>
                  <a:lnTo>
                    <a:pt x="85" y="2690"/>
                  </a:lnTo>
                  <a:lnTo>
                    <a:pt x="142" y="2011"/>
                  </a:lnTo>
                  <a:lnTo>
                    <a:pt x="227" y="1331"/>
                  </a:lnTo>
                  <a:lnTo>
                    <a:pt x="368" y="651"/>
                  </a:lnTo>
                  <a:lnTo>
                    <a:pt x="538" y="0"/>
                  </a:lnTo>
                  <a:close/>
                  <a:moveTo>
                    <a:pt x="85" y="3087"/>
                  </a:moveTo>
                  <a:lnTo>
                    <a:pt x="0" y="3370"/>
                  </a:lnTo>
                  <a:lnTo>
                    <a:pt x="28" y="3965"/>
                  </a:lnTo>
                  <a:lnTo>
                    <a:pt x="113" y="4559"/>
                  </a:lnTo>
                  <a:lnTo>
                    <a:pt x="227" y="5154"/>
                  </a:lnTo>
                  <a:lnTo>
                    <a:pt x="340" y="5749"/>
                  </a:lnTo>
                  <a:lnTo>
                    <a:pt x="538" y="6343"/>
                  </a:lnTo>
                  <a:lnTo>
                    <a:pt x="736" y="6910"/>
                  </a:lnTo>
                  <a:lnTo>
                    <a:pt x="991" y="7504"/>
                  </a:lnTo>
                  <a:lnTo>
                    <a:pt x="1274" y="8071"/>
                  </a:lnTo>
                  <a:lnTo>
                    <a:pt x="1359" y="7816"/>
                  </a:lnTo>
                  <a:lnTo>
                    <a:pt x="1076" y="7221"/>
                  </a:lnTo>
                  <a:lnTo>
                    <a:pt x="821" y="6655"/>
                  </a:lnTo>
                  <a:lnTo>
                    <a:pt x="623" y="6060"/>
                  </a:lnTo>
                  <a:lnTo>
                    <a:pt x="425" y="5465"/>
                  </a:lnTo>
                  <a:lnTo>
                    <a:pt x="283" y="4871"/>
                  </a:lnTo>
                  <a:lnTo>
                    <a:pt x="198" y="4276"/>
                  </a:lnTo>
                  <a:lnTo>
                    <a:pt x="113" y="3681"/>
                  </a:lnTo>
                  <a:lnTo>
                    <a:pt x="85" y="3087"/>
                  </a:lnTo>
                  <a:close/>
                  <a:moveTo>
                    <a:pt x="1558" y="8212"/>
                  </a:moveTo>
                  <a:lnTo>
                    <a:pt x="1501" y="8467"/>
                  </a:lnTo>
                  <a:lnTo>
                    <a:pt x="1728" y="8864"/>
                  </a:lnTo>
                  <a:lnTo>
                    <a:pt x="2011" y="9288"/>
                  </a:lnTo>
                  <a:lnTo>
                    <a:pt x="2294" y="9685"/>
                  </a:lnTo>
                  <a:lnTo>
                    <a:pt x="2605" y="10081"/>
                  </a:lnTo>
                  <a:lnTo>
                    <a:pt x="2917" y="10449"/>
                  </a:lnTo>
                  <a:lnTo>
                    <a:pt x="3257" y="10846"/>
                  </a:lnTo>
                  <a:lnTo>
                    <a:pt x="3625" y="11214"/>
                  </a:lnTo>
                  <a:lnTo>
                    <a:pt x="3993" y="11582"/>
                  </a:lnTo>
                  <a:lnTo>
                    <a:pt x="4616" y="12120"/>
                  </a:lnTo>
                  <a:lnTo>
                    <a:pt x="5239" y="12630"/>
                  </a:lnTo>
                  <a:lnTo>
                    <a:pt x="5296" y="12432"/>
                  </a:lnTo>
                  <a:lnTo>
                    <a:pt x="4673" y="11922"/>
                  </a:lnTo>
                  <a:lnTo>
                    <a:pt x="4050" y="11384"/>
                  </a:lnTo>
                  <a:lnTo>
                    <a:pt x="3681" y="11016"/>
                  </a:lnTo>
                  <a:lnTo>
                    <a:pt x="3313" y="10619"/>
                  </a:lnTo>
                  <a:lnTo>
                    <a:pt x="2973" y="10223"/>
                  </a:lnTo>
                  <a:lnTo>
                    <a:pt x="2662" y="9826"/>
                  </a:lnTo>
                  <a:lnTo>
                    <a:pt x="2351" y="9430"/>
                  </a:lnTo>
                  <a:lnTo>
                    <a:pt x="2067" y="9033"/>
                  </a:lnTo>
                  <a:lnTo>
                    <a:pt x="1812" y="8609"/>
                  </a:lnTo>
                  <a:lnTo>
                    <a:pt x="1558" y="8212"/>
                  </a:lnTo>
                  <a:close/>
                  <a:moveTo>
                    <a:pt x="5692" y="12743"/>
                  </a:moveTo>
                  <a:lnTo>
                    <a:pt x="5635" y="12913"/>
                  </a:lnTo>
                  <a:lnTo>
                    <a:pt x="6230" y="13338"/>
                  </a:lnTo>
                  <a:lnTo>
                    <a:pt x="6853" y="13706"/>
                  </a:lnTo>
                  <a:lnTo>
                    <a:pt x="7504" y="14046"/>
                  </a:lnTo>
                  <a:lnTo>
                    <a:pt x="8156" y="14385"/>
                  </a:lnTo>
                  <a:lnTo>
                    <a:pt x="8835" y="14669"/>
                  </a:lnTo>
                  <a:lnTo>
                    <a:pt x="9487" y="14952"/>
                  </a:lnTo>
                  <a:lnTo>
                    <a:pt x="10194" y="15178"/>
                  </a:lnTo>
                  <a:lnTo>
                    <a:pt x="10874" y="15377"/>
                  </a:lnTo>
                  <a:lnTo>
                    <a:pt x="10902" y="15320"/>
                  </a:lnTo>
                  <a:lnTo>
                    <a:pt x="10223" y="15093"/>
                  </a:lnTo>
                  <a:lnTo>
                    <a:pt x="9515" y="14839"/>
                  </a:lnTo>
                  <a:lnTo>
                    <a:pt x="8864" y="14555"/>
                  </a:lnTo>
                  <a:lnTo>
                    <a:pt x="8184" y="14272"/>
                  </a:lnTo>
                  <a:lnTo>
                    <a:pt x="7533" y="13932"/>
                  </a:lnTo>
                  <a:lnTo>
                    <a:pt x="6910" y="13564"/>
                  </a:lnTo>
                  <a:lnTo>
                    <a:pt x="6287" y="13168"/>
                  </a:lnTo>
                  <a:lnTo>
                    <a:pt x="5692" y="12743"/>
                  </a:lnTo>
                  <a:close/>
                  <a:moveTo>
                    <a:pt x="11384" y="15462"/>
                  </a:moveTo>
                  <a:lnTo>
                    <a:pt x="11355" y="15518"/>
                  </a:lnTo>
                  <a:lnTo>
                    <a:pt x="12035" y="15660"/>
                  </a:lnTo>
                  <a:lnTo>
                    <a:pt x="12686" y="15773"/>
                  </a:lnTo>
                  <a:lnTo>
                    <a:pt x="13338" y="15886"/>
                  </a:lnTo>
                  <a:lnTo>
                    <a:pt x="14017" y="15943"/>
                  </a:lnTo>
                  <a:lnTo>
                    <a:pt x="13366" y="15858"/>
                  </a:lnTo>
                  <a:lnTo>
                    <a:pt x="12686" y="15745"/>
                  </a:lnTo>
                  <a:lnTo>
                    <a:pt x="12035" y="15631"/>
                  </a:lnTo>
                  <a:lnTo>
                    <a:pt x="11384" y="154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>
              <a:extLst>
                <a:ext uri="{FF2B5EF4-FFF2-40B4-BE49-F238E27FC236}">
                  <a16:creationId xmlns:a16="http://schemas.microsoft.com/office/drawing/2014/main" id="{3B65FE70-85A1-DF60-5898-B43DED551437}"/>
                </a:ext>
              </a:extLst>
            </p:cNvPr>
            <p:cNvSpPr/>
            <p:nvPr/>
          </p:nvSpPr>
          <p:spPr>
            <a:xfrm>
              <a:off x="4272243" y="2591042"/>
              <a:ext cx="197255" cy="408439"/>
            </a:xfrm>
            <a:custGeom>
              <a:avLst/>
              <a:gdLst/>
              <a:ahLst/>
              <a:cxnLst/>
              <a:rect l="l" t="t" r="r" b="b"/>
              <a:pathLst>
                <a:path w="11187" h="23164" extrusionOk="0">
                  <a:moveTo>
                    <a:pt x="3088" y="0"/>
                  </a:moveTo>
                  <a:lnTo>
                    <a:pt x="2663" y="312"/>
                  </a:lnTo>
                  <a:lnTo>
                    <a:pt x="2238" y="680"/>
                  </a:lnTo>
                  <a:lnTo>
                    <a:pt x="1842" y="1076"/>
                  </a:lnTo>
                  <a:lnTo>
                    <a:pt x="1473" y="1501"/>
                  </a:lnTo>
                  <a:lnTo>
                    <a:pt x="1162" y="1982"/>
                  </a:lnTo>
                  <a:lnTo>
                    <a:pt x="1445" y="1784"/>
                  </a:lnTo>
                  <a:lnTo>
                    <a:pt x="1785" y="1274"/>
                  </a:lnTo>
                  <a:lnTo>
                    <a:pt x="2181" y="793"/>
                  </a:lnTo>
                  <a:lnTo>
                    <a:pt x="2606" y="397"/>
                  </a:lnTo>
                  <a:lnTo>
                    <a:pt x="3088" y="0"/>
                  </a:lnTo>
                  <a:close/>
                  <a:moveTo>
                    <a:pt x="1275" y="2067"/>
                  </a:moveTo>
                  <a:lnTo>
                    <a:pt x="992" y="2266"/>
                  </a:lnTo>
                  <a:lnTo>
                    <a:pt x="765" y="2719"/>
                  </a:lnTo>
                  <a:lnTo>
                    <a:pt x="567" y="3200"/>
                  </a:lnTo>
                  <a:lnTo>
                    <a:pt x="397" y="3681"/>
                  </a:lnTo>
                  <a:lnTo>
                    <a:pt x="256" y="4191"/>
                  </a:lnTo>
                  <a:lnTo>
                    <a:pt x="171" y="4729"/>
                  </a:lnTo>
                  <a:lnTo>
                    <a:pt x="86" y="5267"/>
                  </a:lnTo>
                  <a:lnTo>
                    <a:pt x="29" y="5834"/>
                  </a:lnTo>
                  <a:lnTo>
                    <a:pt x="1" y="6400"/>
                  </a:lnTo>
                  <a:lnTo>
                    <a:pt x="341" y="6173"/>
                  </a:lnTo>
                  <a:lnTo>
                    <a:pt x="369" y="5607"/>
                  </a:lnTo>
                  <a:lnTo>
                    <a:pt x="397" y="5041"/>
                  </a:lnTo>
                  <a:lnTo>
                    <a:pt x="482" y="4503"/>
                  </a:lnTo>
                  <a:lnTo>
                    <a:pt x="596" y="3965"/>
                  </a:lnTo>
                  <a:lnTo>
                    <a:pt x="709" y="3455"/>
                  </a:lnTo>
                  <a:lnTo>
                    <a:pt x="879" y="2973"/>
                  </a:lnTo>
                  <a:lnTo>
                    <a:pt x="1077" y="2520"/>
                  </a:lnTo>
                  <a:lnTo>
                    <a:pt x="1275" y="2067"/>
                  </a:lnTo>
                  <a:close/>
                  <a:moveTo>
                    <a:pt x="341" y="6570"/>
                  </a:moveTo>
                  <a:lnTo>
                    <a:pt x="1" y="6796"/>
                  </a:lnTo>
                  <a:lnTo>
                    <a:pt x="29" y="7419"/>
                  </a:lnTo>
                  <a:lnTo>
                    <a:pt x="86" y="8014"/>
                  </a:lnTo>
                  <a:lnTo>
                    <a:pt x="171" y="8637"/>
                  </a:lnTo>
                  <a:lnTo>
                    <a:pt x="284" y="9260"/>
                  </a:lnTo>
                  <a:lnTo>
                    <a:pt x="426" y="9911"/>
                  </a:lnTo>
                  <a:lnTo>
                    <a:pt x="596" y="10534"/>
                  </a:lnTo>
                  <a:lnTo>
                    <a:pt x="794" y="11186"/>
                  </a:lnTo>
                  <a:lnTo>
                    <a:pt x="1020" y="11837"/>
                  </a:lnTo>
                  <a:lnTo>
                    <a:pt x="1304" y="11639"/>
                  </a:lnTo>
                  <a:lnTo>
                    <a:pt x="1105" y="10959"/>
                  </a:lnTo>
                  <a:lnTo>
                    <a:pt x="907" y="10308"/>
                  </a:lnTo>
                  <a:lnTo>
                    <a:pt x="737" y="9685"/>
                  </a:lnTo>
                  <a:lnTo>
                    <a:pt x="596" y="9033"/>
                  </a:lnTo>
                  <a:lnTo>
                    <a:pt x="482" y="8410"/>
                  </a:lnTo>
                  <a:lnTo>
                    <a:pt x="426" y="7787"/>
                  </a:lnTo>
                  <a:lnTo>
                    <a:pt x="369" y="7164"/>
                  </a:lnTo>
                  <a:lnTo>
                    <a:pt x="341" y="6570"/>
                  </a:lnTo>
                  <a:close/>
                  <a:moveTo>
                    <a:pt x="1473" y="12092"/>
                  </a:moveTo>
                  <a:lnTo>
                    <a:pt x="1190" y="12290"/>
                  </a:lnTo>
                  <a:lnTo>
                    <a:pt x="1587" y="13253"/>
                  </a:lnTo>
                  <a:lnTo>
                    <a:pt x="2068" y="14187"/>
                  </a:lnTo>
                  <a:lnTo>
                    <a:pt x="2606" y="15150"/>
                  </a:lnTo>
                  <a:lnTo>
                    <a:pt x="3201" y="16085"/>
                  </a:lnTo>
                  <a:lnTo>
                    <a:pt x="3682" y="16792"/>
                  </a:lnTo>
                  <a:lnTo>
                    <a:pt x="4164" y="17472"/>
                  </a:lnTo>
                  <a:lnTo>
                    <a:pt x="4390" y="17302"/>
                  </a:lnTo>
                  <a:lnTo>
                    <a:pt x="3909" y="16623"/>
                  </a:lnTo>
                  <a:lnTo>
                    <a:pt x="3427" y="15915"/>
                  </a:lnTo>
                  <a:lnTo>
                    <a:pt x="2861" y="14980"/>
                  </a:lnTo>
                  <a:lnTo>
                    <a:pt x="2351" y="14017"/>
                  </a:lnTo>
                  <a:lnTo>
                    <a:pt x="1870" y="13055"/>
                  </a:lnTo>
                  <a:lnTo>
                    <a:pt x="1473" y="12092"/>
                  </a:lnTo>
                  <a:close/>
                  <a:moveTo>
                    <a:pt x="4702" y="17727"/>
                  </a:moveTo>
                  <a:lnTo>
                    <a:pt x="4503" y="17869"/>
                  </a:lnTo>
                  <a:lnTo>
                    <a:pt x="4985" y="18435"/>
                  </a:lnTo>
                  <a:lnTo>
                    <a:pt x="5494" y="19001"/>
                  </a:lnTo>
                  <a:lnTo>
                    <a:pt x="6004" y="19511"/>
                  </a:lnTo>
                  <a:lnTo>
                    <a:pt x="6514" y="20021"/>
                  </a:lnTo>
                  <a:lnTo>
                    <a:pt x="7052" y="20474"/>
                  </a:lnTo>
                  <a:lnTo>
                    <a:pt x="7590" y="20927"/>
                  </a:lnTo>
                  <a:lnTo>
                    <a:pt x="8128" y="21352"/>
                  </a:lnTo>
                  <a:lnTo>
                    <a:pt x="8694" y="21748"/>
                  </a:lnTo>
                  <a:lnTo>
                    <a:pt x="8751" y="21691"/>
                  </a:lnTo>
                  <a:lnTo>
                    <a:pt x="8213" y="21295"/>
                  </a:lnTo>
                  <a:lnTo>
                    <a:pt x="7675" y="20870"/>
                  </a:lnTo>
                  <a:lnTo>
                    <a:pt x="7165" y="20389"/>
                  </a:lnTo>
                  <a:lnTo>
                    <a:pt x="6656" y="19907"/>
                  </a:lnTo>
                  <a:lnTo>
                    <a:pt x="6146" y="19398"/>
                  </a:lnTo>
                  <a:lnTo>
                    <a:pt x="5664" y="18860"/>
                  </a:lnTo>
                  <a:lnTo>
                    <a:pt x="5155" y="18322"/>
                  </a:lnTo>
                  <a:lnTo>
                    <a:pt x="4702" y="17727"/>
                  </a:lnTo>
                  <a:close/>
                  <a:moveTo>
                    <a:pt x="9119" y="21975"/>
                  </a:moveTo>
                  <a:lnTo>
                    <a:pt x="9062" y="22003"/>
                  </a:lnTo>
                  <a:lnTo>
                    <a:pt x="9601" y="22343"/>
                  </a:lnTo>
                  <a:lnTo>
                    <a:pt x="10110" y="22654"/>
                  </a:lnTo>
                  <a:lnTo>
                    <a:pt x="10648" y="22909"/>
                  </a:lnTo>
                  <a:lnTo>
                    <a:pt x="11186" y="23164"/>
                  </a:lnTo>
                  <a:lnTo>
                    <a:pt x="10677" y="22909"/>
                  </a:lnTo>
                  <a:lnTo>
                    <a:pt x="10167" y="22626"/>
                  </a:lnTo>
                  <a:lnTo>
                    <a:pt x="9629" y="22314"/>
                  </a:lnTo>
                  <a:lnTo>
                    <a:pt x="9119" y="219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>
              <a:extLst>
                <a:ext uri="{FF2B5EF4-FFF2-40B4-BE49-F238E27FC236}">
                  <a16:creationId xmlns:a16="http://schemas.microsoft.com/office/drawing/2014/main" id="{76EF87C7-6024-930B-DA07-4DD029FAADBC}"/>
                </a:ext>
              </a:extLst>
            </p:cNvPr>
            <p:cNvSpPr/>
            <p:nvPr/>
          </p:nvSpPr>
          <p:spPr>
            <a:xfrm>
              <a:off x="4469486" y="2547100"/>
              <a:ext cx="35970" cy="452379"/>
            </a:xfrm>
            <a:custGeom>
              <a:avLst/>
              <a:gdLst/>
              <a:ahLst/>
              <a:cxnLst/>
              <a:rect l="l" t="t" r="r" b="b"/>
              <a:pathLst>
                <a:path w="2040" h="25656" extrusionOk="0">
                  <a:moveTo>
                    <a:pt x="850" y="0"/>
                  </a:moveTo>
                  <a:lnTo>
                    <a:pt x="1161" y="29"/>
                  </a:lnTo>
                  <a:lnTo>
                    <a:pt x="1190" y="29"/>
                  </a:lnTo>
                  <a:lnTo>
                    <a:pt x="906" y="0"/>
                  </a:lnTo>
                  <a:close/>
                  <a:moveTo>
                    <a:pt x="935" y="29"/>
                  </a:moveTo>
                  <a:lnTo>
                    <a:pt x="991" y="85"/>
                  </a:lnTo>
                  <a:lnTo>
                    <a:pt x="1048" y="170"/>
                  </a:lnTo>
                  <a:lnTo>
                    <a:pt x="1133" y="397"/>
                  </a:lnTo>
                  <a:lnTo>
                    <a:pt x="1218" y="736"/>
                  </a:lnTo>
                  <a:lnTo>
                    <a:pt x="1303" y="1161"/>
                  </a:lnTo>
                  <a:lnTo>
                    <a:pt x="1360" y="1671"/>
                  </a:lnTo>
                  <a:lnTo>
                    <a:pt x="1813" y="1699"/>
                  </a:lnTo>
                  <a:lnTo>
                    <a:pt x="1813" y="1699"/>
                  </a:lnTo>
                  <a:lnTo>
                    <a:pt x="1728" y="1190"/>
                  </a:lnTo>
                  <a:lnTo>
                    <a:pt x="1614" y="765"/>
                  </a:lnTo>
                  <a:lnTo>
                    <a:pt x="1529" y="425"/>
                  </a:lnTo>
                  <a:lnTo>
                    <a:pt x="1388" y="198"/>
                  </a:lnTo>
                  <a:lnTo>
                    <a:pt x="1331" y="113"/>
                  </a:lnTo>
                  <a:lnTo>
                    <a:pt x="1246" y="57"/>
                  </a:lnTo>
                  <a:lnTo>
                    <a:pt x="935" y="29"/>
                  </a:lnTo>
                  <a:close/>
                  <a:moveTo>
                    <a:pt x="1388" y="1926"/>
                  </a:moveTo>
                  <a:lnTo>
                    <a:pt x="1444" y="2719"/>
                  </a:lnTo>
                  <a:lnTo>
                    <a:pt x="1501" y="3625"/>
                  </a:lnTo>
                  <a:lnTo>
                    <a:pt x="1529" y="4644"/>
                  </a:lnTo>
                  <a:lnTo>
                    <a:pt x="1558" y="5777"/>
                  </a:lnTo>
                  <a:lnTo>
                    <a:pt x="2039" y="5805"/>
                  </a:lnTo>
                  <a:lnTo>
                    <a:pt x="2039" y="5805"/>
                  </a:lnTo>
                  <a:lnTo>
                    <a:pt x="2011" y="4701"/>
                  </a:lnTo>
                  <a:lnTo>
                    <a:pt x="1983" y="3681"/>
                  </a:lnTo>
                  <a:lnTo>
                    <a:pt x="1926" y="2747"/>
                  </a:lnTo>
                  <a:lnTo>
                    <a:pt x="1841" y="1954"/>
                  </a:lnTo>
                  <a:lnTo>
                    <a:pt x="1388" y="1926"/>
                  </a:lnTo>
                  <a:close/>
                  <a:moveTo>
                    <a:pt x="1558" y="6173"/>
                  </a:moveTo>
                  <a:lnTo>
                    <a:pt x="1529" y="8694"/>
                  </a:lnTo>
                  <a:lnTo>
                    <a:pt x="1416" y="11497"/>
                  </a:lnTo>
                  <a:lnTo>
                    <a:pt x="1869" y="11525"/>
                  </a:lnTo>
                  <a:lnTo>
                    <a:pt x="1954" y="10110"/>
                  </a:lnTo>
                  <a:lnTo>
                    <a:pt x="2011" y="8750"/>
                  </a:lnTo>
                  <a:lnTo>
                    <a:pt x="2039" y="7448"/>
                  </a:lnTo>
                  <a:lnTo>
                    <a:pt x="2039" y="6202"/>
                  </a:lnTo>
                  <a:lnTo>
                    <a:pt x="1558" y="6173"/>
                  </a:lnTo>
                  <a:close/>
                  <a:moveTo>
                    <a:pt x="1388" y="11979"/>
                  </a:moveTo>
                  <a:lnTo>
                    <a:pt x="1275" y="14131"/>
                  </a:lnTo>
                  <a:lnTo>
                    <a:pt x="1133" y="16339"/>
                  </a:lnTo>
                  <a:lnTo>
                    <a:pt x="991" y="17982"/>
                  </a:lnTo>
                  <a:lnTo>
                    <a:pt x="1303" y="18010"/>
                  </a:lnTo>
                  <a:lnTo>
                    <a:pt x="1473" y="16368"/>
                  </a:lnTo>
                  <a:lnTo>
                    <a:pt x="1671" y="14159"/>
                  </a:lnTo>
                  <a:lnTo>
                    <a:pt x="1841" y="12007"/>
                  </a:lnTo>
                  <a:lnTo>
                    <a:pt x="1388" y="11979"/>
                  </a:lnTo>
                  <a:close/>
                  <a:moveTo>
                    <a:pt x="935" y="18492"/>
                  </a:moveTo>
                  <a:lnTo>
                    <a:pt x="652" y="21182"/>
                  </a:lnTo>
                  <a:lnTo>
                    <a:pt x="510" y="22428"/>
                  </a:lnTo>
                  <a:lnTo>
                    <a:pt x="368" y="23532"/>
                  </a:lnTo>
                  <a:lnTo>
                    <a:pt x="453" y="23560"/>
                  </a:lnTo>
                  <a:lnTo>
                    <a:pt x="680" y="22428"/>
                  </a:lnTo>
                  <a:lnTo>
                    <a:pt x="878" y="21210"/>
                  </a:lnTo>
                  <a:lnTo>
                    <a:pt x="1048" y="19907"/>
                  </a:lnTo>
                  <a:lnTo>
                    <a:pt x="1246" y="18520"/>
                  </a:lnTo>
                  <a:lnTo>
                    <a:pt x="935" y="18492"/>
                  </a:lnTo>
                  <a:close/>
                  <a:moveTo>
                    <a:pt x="312" y="23900"/>
                  </a:moveTo>
                  <a:lnTo>
                    <a:pt x="142" y="24835"/>
                  </a:lnTo>
                  <a:lnTo>
                    <a:pt x="0" y="25656"/>
                  </a:lnTo>
                  <a:lnTo>
                    <a:pt x="199" y="24835"/>
                  </a:lnTo>
                  <a:lnTo>
                    <a:pt x="397" y="239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>
              <a:extLst>
                <a:ext uri="{FF2B5EF4-FFF2-40B4-BE49-F238E27FC236}">
                  <a16:creationId xmlns:a16="http://schemas.microsoft.com/office/drawing/2014/main" id="{CBD63C61-F10C-3A80-ADAA-8E8B9332B608}"/>
                </a:ext>
              </a:extLst>
            </p:cNvPr>
            <p:cNvSpPr/>
            <p:nvPr/>
          </p:nvSpPr>
          <p:spPr>
            <a:xfrm>
              <a:off x="4469486" y="2565068"/>
              <a:ext cx="151304" cy="434412"/>
            </a:xfrm>
            <a:custGeom>
              <a:avLst/>
              <a:gdLst/>
              <a:ahLst/>
              <a:cxnLst/>
              <a:rect l="l" t="t" r="r" b="b"/>
              <a:pathLst>
                <a:path w="8581" h="24637" extrusionOk="0">
                  <a:moveTo>
                    <a:pt x="5324" y="1"/>
                  </a:moveTo>
                  <a:lnTo>
                    <a:pt x="5352" y="29"/>
                  </a:lnTo>
                  <a:lnTo>
                    <a:pt x="5475" y="76"/>
                  </a:lnTo>
                  <a:lnTo>
                    <a:pt x="5324" y="1"/>
                  </a:lnTo>
                  <a:close/>
                  <a:moveTo>
                    <a:pt x="5475" y="76"/>
                  </a:moveTo>
                  <a:lnTo>
                    <a:pt x="5664" y="171"/>
                  </a:lnTo>
                  <a:lnTo>
                    <a:pt x="5919" y="312"/>
                  </a:lnTo>
                  <a:lnTo>
                    <a:pt x="6145" y="482"/>
                  </a:lnTo>
                  <a:lnTo>
                    <a:pt x="6372" y="680"/>
                  </a:lnTo>
                  <a:lnTo>
                    <a:pt x="6598" y="907"/>
                  </a:lnTo>
                  <a:lnTo>
                    <a:pt x="6768" y="1133"/>
                  </a:lnTo>
                  <a:lnTo>
                    <a:pt x="6966" y="1388"/>
                  </a:lnTo>
                  <a:lnTo>
                    <a:pt x="7136" y="1671"/>
                  </a:lnTo>
                  <a:lnTo>
                    <a:pt x="7306" y="1955"/>
                  </a:lnTo>
                  <a:lnTo>
                    <a:pt x="7674" y="2124"/>
                  </a:lnTo>
                  <a:lnTo>
                    <a:pt x="7504" y="1813"/>
                  </a:lnTo>
                  <a:lnTo>
                    <a:pt x="7335" y="1558"/>
                  </a:lnTo>
                  <a:lnTo>
                    <a:pt x="7136" y="1275"/>
                  </a:lnTo>
                  <a:lnTo>
                    <a:pt x="6910" y="1048"/>
                  </a:lnTo>
                  <a:lnTo>
                    <a:pt x="6712" y="822"/>
                  </a:lnTo>
                  <a:lnTo>
                    <a:pt x="6457" y="624"/>
                  </a:lnTo>
                  <a:lnTo>
                    <a:pt x="6230" y="454"/>
                  </a:lnTo>
                  <a:lnTo>
                    <a:pt x="5947" y="284"/>
                  </a:lnTo>
                  <a:lnTo>
                    <a:pt x="5720" y="171"/>
                  </a:lnTo>
                  <a:lnTo>
                    <a:pt x="5475" y="76"/>
                  </a:lnTo>
                  <a:close/>
                  <a:moveTo>
                    <a:pt x="7419" y="2238"/>
                  </a:moveTo>
                  <a:lnTo>
                    <a:pt x="7589" y="2634"/>
                  </a:lnTo>
                  <a:lnTo>
                    <a:pt x="7731" y="3087"/>
                  </a:lnTo>
                  <a:lnTo>
                    <a:pt x="7873" y="3540"/>
                  </a:lnTo>
                  <a:lnTo>
                    <a:pt x="7957" y="4022"/>
                  </a:lnTo>
                  <a:lnTo>
                    <a:pt x="8042" y="4560"/>
                  </a:lnTo>
                  <a:lnTo>
                    <a:pt x="8099" y="5069"/>
                  </a:lnTo>
                  <a:lnTo>
                    <a:pt x="8156" y="5636"/>
                  </a:lnTo>
                  <a:lnTo>
                    <a:pt x="8156" y="6202"/>
                  </a:lnTo>
                  <a:lnTo>
                    <a:pt x="8580" y="6372"/>
                  </a:lnTo>
                  <a:lnTo>
                    <a:pt x="8580" y="6372"/>
                  </a:lnTo>
                  <a:lnTo>
                    <a:pt x="8552" y="5806"/>
                  </a:lnTo>
                  <a:lnTo>
                    <a:pt x="8524" y="5268"/>
                  </a:lnTo>
                  <a:lnTo>
                    <a:pt x="8467" y="4730"/>
                  </a:lnTo>
                  <a:lnTo>
                    <a:pt x="8382" y="4220"/>
                  </a:lnTo>
                  <a:lnTo>
                    <a:pt x="8269" y="3710"/>
                  </a:lnTo>
                  <a:lnTo>
                    <a:pt x="8127" y="3257"/>
                  </a:lnTo>
                  <a:lnTo>
                    <a:pt x="7986" y="2804"/>
                  </a:lnTo>
                  <a:lnTo>
                    <a:pt x="7788" y="2379"/>
                  </a:lnTo>
                  <a:lnTo>
                    <a:pt x="7419" y="2238"/>
                  </a:lnTo>
                  <a:close/>
                  <a:moveTo>
                    <a:pt x="8184" y="6599"/>
                  </a:moveTo>
                  <a:lnTo>
                    <a:pt x="8156" y="7222"/>
                  </a:lnTo>
                  <a:lnTo>
                    <a:pt x="8127" y="7816"/>
                  </a:lnTo>
                  <a:lnTo>
                    <a:pt x="8071" y="8468"/>
                  </a:lnTo>
                  <a:lnTo>
                    <a:pt x="7986" y="9091"/>
                  </a:lnTo>
                  <a:lnTo>
                    <a:pt x="7873" y="9770"/>
                  </a:lnTo>
                  <a:lnTo>
                    <a:pt x="7759" y="10421"/>
                  </a:lnTo>
                  <a:lnTo>
                    <a:pt x="7618" y="11101"/>
                  </a:lnTo>
                  <a:lnTo>
                    <a:pt x="7448" y="11781"/>
                  </a:lnTo>
                  <a:lnTo>
                    <a:pt x="7816" y="11951"/>
                  </a:lnTo>
                  <a:lnTo>
                    <a:pt x="8014" y="11271"/>
                  </a:lnTo>
                  <a:lnTo>
                    <a:pt x="8156" y="10591"/>
                  </a:lnTo>
                  <a:lnTo>
                    <a:pt x="8269" y="9940"/>
                  </a:lnTo>
                  <a:lnTo>
                    <a:pt x="8382" y="9289"/>
                  </a:lnTo>
                  <a:lnTo>
                    <a:pt x="8467" y="8637"/>
                  </a:lnTo>
                  <a:lnTo>
                    <a:pt x="8524" y="8015"/>
                  </a:lnTo>
                  <a:lnTo>
                    <a:pt x="8580" y="7392"/>
                  </a:lnTo>
                  <a:lnTo>
                    <a:pt x="8580" y="6797"/>
                  </a:lnTo>
                  <a:lnTo>
                    <a:pt x="8184" y="6599"/>
                  </a:lnTo>
                  <a:close/>
                  <a:moveTo>
                    <a:pt x="7335" y="12262"/>
                  </a:moveTo>
                  <a:lnTo>
                    <a:pt x="7023" y="13282"/>
                  </a:lnTo>
                  <a:lnTo>
                    <a:pt x="6683" y="14301"/>
                  </a:lnTo>
                  <a:lnTo>
                    <a:pt x="6287" y="15349"/>
                  </a:lnTo>
                  <a:lnTo>
                    <a:pt x="5862" y="16368"/>
                  </a:lnTo>
                  <a:lnTo>
                    <a:pt x="5522" y="17133"/>
                  </a:lnTo>
                  <a:lnTo>
                    <a:pt x="5154" y="17897"/>
                  </a:lnTo>
                  <a:lnTo>
                    <a:pt x="5409" y="18011"/>
                  </a:lnTo>
                  <a:lnTo>
                    <a:pt x="5805" y="17246"/>
                  </a:lnTo>
                  <a:lnTo>
                    <a:pt x="6173" y="16510"/>
                  </a:lnTo>
                  <a:lnTo>
                    <a:pt x="6627" y="15462"/>
                  </a:lnTo>
                  <a:lnTo>
                    <a:pt x="7023" y="14443"/>
                  </a:lnTo>
                  <a:lnTo>
                    <a:pt x="7391" y="13423"/>
                  </a:lnTo>
                  <a:lnTo>
                    <a:pt x="7703" y="12432"/>
                  </a:lnTo>
                  <a:lnTo>
                    <a:pt x="7335" y="12262"/>
                  </a:lnTo>
                  <a:close/>
                  <a:moveTo>
                    <a:pt x="4899" y="18350"/>
                  </a:moveTo>
                  <a:lnTo>
                    <a:pt x="4559" y="18973"/>
                  </a:lnTo>
                  <a:lnTo>
                    <a:pt x="4191" y="19596"/>
                  </a:lnTo>
                  <a:lnTo>
                    <a:pt x="3823" y="20191"/>
                  </a:lnTo>
                  <a:lnTo>
                    <a:pt x="3427" y="20786"/>
                  </a:lnTo>
                  <a:lnTo>
                    <a:pt x="3059" y="21324"/>
                  </a:lnTo>
                  <a:lnTo>
                    <a:pt x="2662" y="21862"/>
                  </a:lnTo>
                  <a:lnTo>
                    <a:pt x="2237" y="22372"/>
                  </a:lnTo>
                  <a:lnTo>
                    <a:pt x="1841" y="22853"/>
                  </a:lnTo>
                  <a:lnTo>
                    <a:pt x="1926" y="22881"/>
                  </a:lnTo>
                  <a:lnTo>
                    <a:pt x="2351" y="22428"/>
                  </a:lnTo>
                  <a:lnTo>
                    <a:pt x="2775" y="21918"/>
                  </a:lnTo>
                  <a:lnTo>
                    <a:pt x="3200" y="21409"/>
                  </a:lnTo>
                  <a:lnTo>
                    <a:pt x="3625" y="20871"/>
                  </a:lnTo>
                  <a:lnTo>
                    <a:pt x="4021" y="20276"/>
                  </a:lnTo>
                  <a:lnTo>
                    <a:pt x="4418" y="19710"/>
                  </a:lnTo>
                  <a:lnTo>
                    <a:pt x="4786" y="19087"/>
                  </a:lnTo>
                  <a:lnTo>
                    <a:pt x="5154" y="18435"/>
                  </a:lnTo>
                  <a:lnTo>
                    <a:pt x="4899" y="18350"/>
                  </a:lnTo>
                  <a:close/>
                  <a:moveTo>
                    <a:pt x="1558" y="23164"/>
                  </a:moveTo>
                  <a:lnTo>
                    <a:pt x="1161" y="23561"/>
                  </a:lnTo>
                  <a:lnTo>
                    <a:pt x="793" y="23957"/>
                  </a:lnTo>
                  <a:lnTo>
                    <a:pt x="561" y="24173"/>
                  </a:lnTo>
                  <a:lnTo>
                    <a:pt x="561" y="24173"/>
                  </a:lnTo>
                  <a:lnTo>
                    <a:pt x="821" y="23957"/>
                  </a:lnTo>
                  <a:lnTo>
                    <a:pt x="1218" y="23617"/>
                  </a:lnTo>
                  <a:lnTo>
                    <a:pt x="1643" y="23193"/>
                  </a:lnTo>
                  <a:lnTo>
                    <a:pt x="1558" y="23164"/>
                  </a:lnTo>
                  <a:close/>
                  <a:moveTo>
                    <a:pt x="561" y="24173"/>
                  </a:moveTo>
                  <a:lnTo>
                    <a:pt x="0" y="24637"/>
                  </a:lnTo>
                  <a:lnTo>
                    <a:pt x="397" y="24325"/>
                  </a:lnTo>
                  <a:lnTo>
                    <a:pt x="561" y="24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>
              <a:extLst>
                <a:ext uri="{FF2B5EF4-FFF2-40B4-BE49-F238E27FC236}">
                  <a16:creationId xmlns:a16="http://schemas.microsoft.com/office/drawing/2014/main" id="{2273C275-415B-F288-7BE9-93CAC69FF3A8}"/>
                </a:ext>
              </a:extLst>
            </p:cNvPr>
            <p:cNvSpPr/>
            <p:nvPr/>
          </p:nvSpPr>
          <p:spPr>
            <a:xfrm>
              <a:off x="4250272" y="2916602"/>
              <a:ext cx="219225" cy="88885"/>
            </a:xfrm>
            <a:custGeom>
              <a:avLst/>
              <a:gdLst/>
              <a:ahLst/>
              <a:cxnLst/>
              <a:rect l="l" t="t" r="r" b="b"/>
              <a:pathLst>
                <a:path w="12433" h="5041" extrusionOk="0">
                  <a:moveTo>
                    <a:pt x="1" y="0"/>
                  </a:moveTo>
                  <a:lnTo>
                    <a:pt x="143" y="255"/>
                  </a:lnTo>
                  <a:lnTo>
                    <a:pt x="256" y="397"/>
                  </a:lnTo>
                  <a:lnTo>
                    <a:pt x="1" y="0"/>
                  </a:lnTo>
                  <a:close/>
                  <a:moveTo>
                    <a:pt x="369" y="567"/>
                  </a:moveTo>
                  <a:lnTo>
                    <a:pt x="511" y="821"/>
                  </a:lnTo>
                  <a:lnTo>
                    <a:pt x="737" y="1161"/>
                  </a:lnTo>
                  <a:lnTo>
                    <a:pt x="992" y="1501"/>
                  </a:lnTo>
                  <a:lnTo>
                    <a:pt x="1275" y="1813"/>
                  </a:lnTo>
                  <a:lnTo>
                    <a:pt x="1558" y="2124"/>
                  </a:lnTo>
                  <a:lnTo>
                    <a:pt x="1870" y="2407"/>
                  </a:lnTo>
                  <a:lnTo>
                    <a:pt x="2181" y="2690"/>
                  </a:lnTo>
                  <a:lnTo>
                    <a:pt x="2521" y="2974"/>
                  </a:lnTo>
                  <a:lnTo>
                    <a:pt x="2889" y="3228"/>
                  </a:lnTo>
                  <a:lnTo>
                    <a:pt x="3456" y="3597"/>
                  </a:lnTo>
                  <a:lnTo>
                    <a:pt x="4079" y="3908"/>
                  </a:lnTo>
                  <a:lnTo>
                    <a:pt x="3965" y="3738"/>
                  </a:lnTo>
                  <a:lnTo>
                    <a:pt x="3371" y="3398"/>
                  </a:lnTo>
                  <a:lnTo>
                    <a:pt x="2776" y="3030"/>
                  </a:lnTo>
                  <a:lnTo>
                    <a:pt x="2408" y="2775"/>
                  </a:lnTo>
                  <a:lnTo>
                    <a:pt x="2068" y="2492"/>
                  </a:lnTo>
                  <a:lnTo>
                    <a:pt x="1728" y="2209"/>
                  </a:lnTo>
                  <a:lnTo>
                    <a:pt x="1417" y="1897"/>
                  </a:lnTo>
                  <a:lnTo>
                    <a:pt x="1134" y="1586"/>
                  </a:lnTo>
                  <a:lnTo>
                    <a:pt x="850" y="1246"/>
                  </a:lnTo>
                  <a:lnTo>
                    <a:pt x="596" y="935"/>
                  </a:lnTo>
                  <a:lnTo>
                    <a:pt x="369" y="567"/>
                  </a:lnTo>
                  <a:close/>
                  <a:moveTo>
                    <a:pt x="4362" y="3936"/>
                  </a:moveTo>
                  <a:lnTo>
                    <a:pt x="4447" y="4078"/>
                  </a:lnTo>
                  <a:lnTo>
                    <a:pt x="5041" y="4333"/>
                  </a:lnTo>
                  <a:lnTo>
                    <a:pt x="5636" y="4531"/>
                  </a:lnTo>
                  <a:lnTo>
                    <a:pt x="6231" y="4701"/>
                  </a:lnTo>
                  <a:lnTo>
                    <a:pt x="6854" y="4814"/>
                  </a:lnTo>
                  <a:lnTo>
                    <a:pt x="7477" y="4927"/>
                  </a:lnTo>
                  <a:lnTo>
                    <a:pt x="8128" y="4984"/>
                  </a:lnTo>
                  <a:lnTo>
                    <a:pt x="8779" y="5041"/>
                  </a:lnTo>
                  <a:lnTo>
                    <a:pt x="9459" y="5041"/>
                  </a:lnTo>
                  <a:lnTo>
                    <a:pt x="9402" y="4984"/>
                  </a:lnTo>
                  <a:lnTo>
                    <a:pt x="8751" y="4956"/>
                  </a:lnTo>
                  <a:lnTo>
                    <a:pt x="8071" y="4899"/>
                  </a:lnTo>
                  <a:lnTo>
                    <a:pt x="7420" y="4814"/>
                  </a:lnTo>
                  <a:lnTo>
                    <a:pt x="6797" y="4701"/>
                  </a:lnTo>
                  <a:lnTo>
                    <a:pt x="6146" y="4559"/>
                  </a:lnTo>
                  <a:lnTo>
                    <a:pt x="5551" y="4389"/>
                  </a:lnTo>
                  <a:lnTo>
                    <a:pt x="4928" y="4163"/>
                  </a:lnTo>
                  <a:lnTo>
                    <a:pt x="4362" y="3936"/>
                  </a:lnTo>
                  <a:close/>
                  <a:moveTo>
                    <a:pt x="12432" y="4701"/>
                  </a:moveTo>
                  <a:lnTo>
                    <a:pt x="11781" y="4814"/>
                  </a:lnTo>
                  <a:lnTo>
                    <a:pt x="11158" y="4899"/>
                  </a:lnTo>
                  <a:lnTo>
                    <a:pt x="10507" y="4956"/>
                  </a:lnTo>
                  <a:lnTo>
                    <a:pt x="9884" y="4984"/>
                  </a:lnTo>
                  <a:lnTo>
                    <a:pt x="9912" y="5041"/>
                  </a:lnTo>
                  <a:lnTo>
                    <a:pt x="10535" y="4984"/>
                  </a:lnTo>
                  <a:lnTo>
                    <a:pt x="11158" y="4927"/>
                  </a:lnTo>
                  <a:lnTo>
                    <a:pt x="11809" y="4843"/>
                  </a:lnTo>
                  <a:lnTo>
                    <a:pt x="12432" y="4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>
              <a:extLst>
                <a:ext uri="{FF2B5EF4-FFF2-40B4-BE49-F238E27FC236}">
                  <a16:creationId xmlns:a16="http://schemas.microsoft.com/office/drawing/2014/main" id="{4907B73A-2017-12C3-4001-006CC1529976}"/>
                </a:ext>
              </a:extLst>
            </p:cNvPr>
            <p:cNvSpPr/>
            <p:nvPr/>
          </p:nvSpPr>
          <p:spPr>
            <a:xfrm>
              <a:off x="4374603" y="2552584"/>
              <a:ext cx="94898" cy="446896"/>
            </a:xfrm>
            <a:custGeom>
              <a:avLst/>
              <a:gdLst/>
              <a:ahLst/>
              <a:cxnLst/>
              <a:rect l="l" t="t" r="r" b="b"/>
              <a:pathLst>
                <a:path w="5382" h="25345" extrusionOk="0">
                  <a:moveTo>
                    <a:pt x="2266" y="1"/>
                  </a:moveTo>
                  <a:lnTo>
                    <a:pt x="1955" y="86"/>
                  </a:lnTo>
                  <a:lnTo>
                    <a:pt x="1785" y="142"/>
                  </a:lnTo>
                  <a:lnTo>
                    <a:pt x="1587" y="256"/>
                  </a:lnTo>
                  <a:lnTo>
                    <a:pt x="1445" y="369"/>
                  </a:lnTo>
                  <a:lnTo>
                    <a:pt x="1275" y="539"/>
                  </a:lnTo>
                  <a:lnTo>
                    <a:pt x="1134" y="709"/>
                  </a:lnTo>
                  <a:lnTo>
                    <a:pt x="992" y="907"/>
                  </a:lnTo>
                  <a:lnTo>
                    <a:pt x="879" y="1105"/>
                  </a:lnTo>
                  <a:lnTo>
                    <a:pt x="766" y="1332"/>
                  </a:lnTo>
                  <a:lnTo>
                    <a:pt x="539" y="1870"/>
                  </a:lnTo>
                  <a:lnTo>
                    <a:pt x="964" y="1785"/>
                  </a:lnTo>
                  <a:lnTo>
                    <a:pt x="1162" y="1247"/>
                  </a:lnTo>
                  <a:lnTo>
                    <a:pt x="1389" y="822"/>
                  </a:lnTo>
                  <a:lnTo>
                    <a:pt x="1502" y="624"/>
                  </a:lnTo>
                  <a:lnTo>
                    <a:pt x="1643" y="454"/>
                  </a:lnTo>
                  <a:lnTo>
                    <a:pt x="1785" y="312"/>
                  </a:lnTo>
                  <a:lnTo>
                    <a:pt x="1927" y="171"/>
                  </a:lnTo>
                  <a:lnTo>
                    <a:pt x="2096" y="86"/>
                  </a:lnTo>
                  <a:lnTo>
                    <a:pt x="2266" y="1"/>
                  </a:lnTo>
                  <a:close/>
                  <a:moveTo>
                    <a:pt x="907" y="2040"/>
                  </a:moveTo>
                  <a:lnTo>
                    <a:pt x="454" y="2125"/>
                  </a:lnTo>
                  <a:lnTo>
                    <a:pt x="369" y="2521"/>
                  </a:lnTo>
                  <a:lnTo>
                    <a:pt x="256" y="2946"/>
                  </a:lnTo>
                  <a:lnTo>
                    <a:pt x="199" y="3399"/>
                  </a:lnTo>
                  <a:lnTo>
                    <a:pt x="114" y="3880"/>
                  </a:lnTo>
                  <a:lnTo>
                    <a:pt x="29" y="4900"/>
                  </a:lnTo>
                  <a:lnTo>
                    <a:pt x="1" y="6032"/>
                  </a:lnTo>
                  <a:lnTo>
                    <a:pt x="482" y="5919"/>
                  </a:lnTo>
                  <a:lnTo>
                    <a:pt x="511" y="4815"/>
                  </a:lnTo>
                  <a:lnTo>
                    <a:pt x="596" y="3767"/>
                  </a:lnTo>
                  <a:lnTo>
                    <a:pt x="709" y="2861"/>
                  </a:lnTo>
                  <a:lnTo>
                    <a:pt x="794" y="2436"/>
                  </a:lnTo>
                  <a:lnTo>
                    <a:pt x="907" y="2040"/>
                  </a:lnTo>
                  <a:close/>
                  <a:moveTo>
                    <a:pt x="482" y="6316"/>
                  </a:moveTo>
                  <a:lnTo>
                    <a:pt x="1" y="6429"/>
                  </a:lnTo>
                  <a:lnTo>
                    <a:pt x="29" y="7646"/>
                  </a:lnTo>
                  <a:lnTo>
                    <a:pt x="143" y="8949"/>
                  </a:lnTo>
                  <a:lnTo>
                    <a:pt x="284" y="10308"/>
                  </a:lnTo>
                  <a:lnTo>
                    <a:pt x="482" y="11696"/>
                  </a:lnTo>
                  <a:lnTo>
                    <a:pt x="935" y="11611"/>
                  </a:lnTo>
                  <a:lnTo>
                    <a:pt x="737" y="10195"/>
                  </a:lnTo>
                  <a:lnTo>
                    <a:pt x="596" y="8836"/>
                  </a:lnTo>
                  <a:lnTo>
                    <a:pt x="511" y="7561"/>
                  </a:lnTo>
                  <a:lnTo>
                    <a:pt x="482" y="6316"/>
                  </a:lnTo>
                  <a:close/>
                  <a:moveTo>
                    <a:pt x="992" y="12092"/>
                  </a:moveTo>
                  <a:lnTo>
                    <a:pt x="567" y="12177"/>
                  </a:lnTo>
                  <a:lnTo>
                    <a:pt x="766" y="13225"/>
                  </a:lnTo>
                  <a:lnTo>
                    <a:pt x="992" y="14301"/>
                  </a:lnTo>
                  <a:lnTo>
                    <a:pt x="1247" y="15377"/>
                  </a:lnTo>
                  <a:lnTo>
                    <a:pt x="1530" y="16453"/>
                  </a:lnTo>
                  <a:lnTo>
                    <a:pt x="2012" y="18039"/>
                  </a:lnTo>
                  <a:lnTo>
                    <a:pt x="2323" y="17982"/>
                  </a:lnTo>
                  <a:lnTo>
                    <a:pt x="1870" y="16368"/>
                  </a:lnTo>
                  <a:lnTo>
                    <a:pt x="1615" y="15292"/>
                  </a:lnTo>
                  <a:lnTo>
                    <a:pt x="1389" y="14216"/>
                  </a:lnTo>
                  <a:lnTo>
                    <a:pt x="1190" y="13140"/>
                  </a:lnTo>
                  <a:lnTo>
                    <a:pt x="992" y="12092"/>
                  </a:lnTo>
                  <a:close/>
                  <a:moveTo>
                    <a:pt x="2465" y="18464"/>
                  </a:moveTo>
                  <a:lnTo>
                    <a:pt x="2181" y="18520"/>
                  </a:lnTo>
                  <a:lnTo>
                    <a:pt x="2634" y="19851"/>
                  </a:lnTo>
                  <a:lnTo>
                    <a:pt x="3144" y="21126"/>
                  </a:lnTo>
                  <a:lnTo>
                    <a:pt x="3654" y="22287"/>
                  </a:lnTo>
                  <a:lnTo>
                    <a:pt x="4192" y="23363"/>
                  </a:lnTo>
                  <a:lnTo>
                    <a:pt x="4277" y="23334"/>
                  </a:lnTo>
                  <a:lnTo>
                    <a:pt x="3796" y="22258"/>
                  </a:lnTo>
                  <a:lnTo>
                    <a:pt x="3342" y="21069"/>
                  </a:lnTo>
                  <a:lnTo>
                    <a:pt x="2889" y="19795"/>
                  </a:lnTo>
                  <a:lnTo>
                    <a:pt x="2465" y="18464"/>
                  </a:lnTo>
                  <a:close/>
                  <a:moveTo>
                    <a:pt x="4447" y="23674"/>
                  </a:moveTo>
                  <a:lnTo>
                    <a:pt x="4362" y="23702"/>
                  </a:lnTo>
                  <a:lnTo>
                    <a:pt x="4872" y="24580"/>
                  </a:lnTo>
                  <a:lnTo>
                    <a:pt x="5381" y="25345"/>
                  </a:lnTo>
                  <a:lnTo>
                    <a:pt x="4928" y="24580"/>
                  </a:lnTo>
                  <a:lnTo>
                    <a:pt x="4447" y="236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>
              <a:extLst>
                <a:ext uri="{FF2B5EF4-FFF2-40B4-BE49-F238E27FC236}">
                  <a16:creationId xmlns:a16="http://schemas.microsoft.com/office/drawing/2014/main" id="{F13BDDB9-4656-BD24-595D-5AAD07E3D23A}"/>
                </a:ext>
              </a:extLst>
            </p:cNvPr>
            <p:cNvSpPr/>
            <p:nvPr/>
          </p:nvSpPr>
          <p:spPr>
            <a:xfrm>
              <a:off x="4242284" y="2748823"/>
              <a:ext cx="453896" cy="184753"/>
            </a:xfrm>
            <a:custGeom>
              <a:avLst/>
              <a:gdLst/>
              <a:ahLst/>
              <a:cxnLst/>
              <a:rect l="l" t="t" r="r" b="b"/>
              <a:pathLst>
                <a:path w="25742" h="10478" extrusionOk="0">
                  <a:moveTo>
                    <a:pt x="12829" y="0"/>
                  </a:moveTo>
                  <a:lnTo>
                    <a:pt x="12064" y="29"/>
                  </a:lnTo>
                  <a:lnTo>
                    <a:pt x="11328" y="57"/>
                  </a:lnTo>
                  <a:lnTo>
                    <a:pt x="10592" y="114"/>
                  </a:lnTo>
                  <a:lnTo>
                    <a:pt x="9855" y="227"/>
                  </a:lnTo>
                  <a:lnTo>
                    <a:pt x="9147" y="340"/>
                  </a:lnTo>
                  <a:lnTo>
                    <a:pt x="8439" y="482"/>
                  </a:lnTo>
                  <a:lnTo>
                    <a:pt x="7986" y="567"/>
                  </a:lnTo>
                  <a:lnTo>
                    <a:pt x="7392" y="708"/>
                  </a:lnTo>
                  <a:lnTo>
                    <a:pt x="6825" y="878"/>
                  </a:lnTo>
                  <a:lnTo>
                    <a:pt x="6259" y="1077"/>
                  </a:lnTo>
                  <a:lnTo>
                    <a:pt x="5693" y="1275"/>
                  </a:lnTo>
                  <a:lnTo>
                    <a:pt x="5155" y="1501"/>
                  </a:lnTo>
                  <a:lnTo>
                    <a:pt x="4645" y="1756"/>
                  </a:lnTo>
                  <a:lnTo>
                    <a:pt x="4135" y="2011"/>
                  </a:lnTo>
                  <a:lnTo>
                    <a:pt x="3625" y="2294"/>
                  </a:lnTo>
                  <a:lnTo>
                    <a:pt x="3003" y="2691"/>
                  </a:lnTo>
                  <a:lnTo>
                    <a:pt x="2719" y="2889"/>
                  </a:lnTo>
                  <a:lnTo>
                    <a:pt x="2238" y="3257"/>
                  </a:lnTo>
                  <a:lnTo>
                    <a:pt x="1841" y="3625"/>
                  </a:lnTo>
                  <a:lnTo>
                    <a:pt x="1445" y="4022"/>
                  </a:lnTo>
                  <a:lnTo>
                    <a:pt x="1134" y="4418"/>
                  </a:lnTo>
                  <a:lnTo>
                    <a:pt x="822" y="4843"/>
                  </a:lnTo>
                  <a:lnTo>
                    <a:pt x="596" y="5239"/>
                  </a:lnTo>
                  <a:lnTo>
                    <a:pt x="369" y="5664"/>
                  </a:lnTo>
                  <a:lnTo>
                    <a:pt x="227" y="6089"/>
                  </a:lnTo>
                  <a:lnTo>
                    <a:pt x="142" y="6344"/>
                  </a:lnTo>
                  <a:lnTo>
                    <a:pt x="57" y="6768"/>
                  </a:lnTo>
                  <a:lnTo>
                    <a:pt x="1" y="7193"/>
                  </a:lnTo>
                  <a:lnTo>
                    <a:pt x="1" y="7646"/>
                  </a:lnTo>
                  <a:lnTo>
                    <a:pt x="29" y="8071"/>
                  </a:lnTo>
                  <a:lnTo>
                    <a:pt x="114" y="8496"/>
                  </a:lnTo>
                  <a:lnTo>
                    <a:pt x="227" y="8921"/>
                  </a:lnTo>
                  <a:lnTo>
                    <a:pt x="397" y="9345"/>
                  </a:lnTo>
                  <a:lnTo>
                    <a:pt x="596" y="9770"/>
                  </a:lnTo>
                  <a:lnTo>
                    <a:pt x="709" y="9912"/>
                  </a:lnTo>
                  <a:lnTo>
                    <a:pt x="935" y="10308"/>
                  </a:lnTo>
                  <a:lnTo>
                    <a:pt x="1049" y="10478"/>
                  </a:lnTo>
                  <a:lnTo>
                    <a:pt x="964" y="10336"/>
                  </a:lnTo>
                  <a:lnTo>
                    <a:pt x="822" y="10082"/>
                  </a:lnTo>
                  <a:lnTo>
                    <a:pt x="596" y="9685"/>
                  </a:lnTo>
                  <a:lnTo>
                    <a:pt x="454" y="9260"/>
                  </a:lnTo>
                  <a:lnTo>
                    <a:pt x="312" y="8864"/>
                  </a:lnTo>
                  <a:lnTo>
                    <a:pt x="256" y="8439"/>
                  </a:lnTo>
                  <a:lnTo>
                    <a:pt x="199" y="8014"/>
                  </a:lnTo>
                  <a:lnTo>
                    <a:pt x="227" y="7590"/>
                  </a:lnTo>
                  <a:lnTo>
                    <a:pt x="256" y="7165"/>
                  </a:lnTo>
                  <a:lnTo>
                    <a:pt x="369" y="6740"/>
                  </a:lnTo>
                  <a:lnTo>
                    <a:pt x="426" y="6485"/>
                  </a:lnTo>
                  <a:lnTo>
                    <a:pt x="596" y="6060"/>
                  </a:lnTo>
                  <a:lnTo>
                    <a:pt x="794" y="5664"/>
                  </a:lnTo>
                  <a:lnTo>
                    <a:pt x="1049" y="5239"/>
                  </a:lnTo>
                  <a:lnTo>
                    <a:pt x="1332" y="4843"/>
                  </a:lnTo>
                  <a:lnTo>
                    <a:pt x="1643" y="4446"/>
                  </a:lnTo>
                  <a:lnTo>
                    <a:pt x="2011" y="4078"/>
                  </a:lnTo>
                  <a:lnTo>
                    <a:pt x="2436" y="3710"/>
                  </a:lnTo>
                  <a:lnTo>
                    <a:pt x="2889" y="3342"/>
                  </a:lnTo>
                  <a:lnTo>
                    <a:pt x="3172" y="3144"/>
                  </a:lnTo>
                  <a:lnTo>
                    <a:pt x="3795" y="2747"/>
                  </a:lnTo>
                  <a:lnTo>
                    <a:pt x="4277" y="2464"/>
                  </a:lnTo>
                  <a:lnTo>
                    <a:pt x="4758" y="2209"/>
                  </a:lnTo>
                  <a:lnTo>
                    <a:pt x="5296" y="1983"/>
                  </a:lnTo>
                  <a:lnTo>
                    <a:pt x="5806" y="1756"/>
                  </a:lnTo>
                  <a:lnTo>
                    <a:pt x="6372" y="1558"/>
                  </a:lnTo>
                  <a:lnTo>
                    <a:pt x="6939" y="1360"/>
                  </a:lnTo>
                  <a:lnTo>
                    <a:pt x="7505" y="1190"/>
                  </a:lnTo>
                  <a:lnTo>
                    <a:pt x="8071" y="1048"/>
                  </a:lnTo>
                  <a:lnTo>
                    <a:pt x="8496" y="963"/>
                  </a:lnTo>
                  <a:lnTo>
                    <a:pt x="9204" y="822"/>
                  </a:lnTo>
                  <a:lnTo>
                    <a:pt x="9912" y="708"/>
                  </a:lnTo>
                  <a:lnTo>
                    <a:pt x="10648" y="623"/>
                  </a:lnTo>
                  <a:lnTo>
                    <a:pt x="11356" y="567"/>
                  </a:lnTo>
                  <a:lnTo>
                    <a:pt x="12092" y="510"/>
                  </a:lnTo>
                  <a:lnTo>
                    <a:pt x="13565" y="510"/>
                  </a:lnTo>
                  <a:lnTo>
                    <a:pt x="14273" y="539"/>
                  </a:lnTo>
                  <a:lnTo>
                    <a:pt x="14726" y="567"/>
                  </a:lnTo>
                  <a:lnTo>
                    <a:pt x="15434" y="652"/>
                  </a:lnTo>
                  <a:lnTo>
                    <a:pt x="16170" y="737"/>
                  </a:lnTo>
                  <a:lnTo>
                    <a:pt x="16878" y="878"/>
                  </a:lnTo>
                  <a:lnTo>
                    <a:pt x="17558" y="1020"/>
                  </a:lnTo>
                  <a:lnTo>
                    <a:pt x="18266" y="1190"/>
                  </a:lnTo>
                  <a:lnTo>
                    <a:pt x="18917" y="1388"/>
                  </a:lnTo>
                  <a:lnTo>
                    <a:pt x="19568" y="1615"/>
                  </a:lnTo>
                  <a:lnTo>
                    <a:pt x="20220" y="1841"/>
                  </a:lnTo>
                  <a:lnTo>
                    <a:pt x="20588" y="2011"/>
                  </a:lnTo>
                  <a:lnTo>
                    <a:pt x="21154" y="2266"/>
                  </a:lnTo>
                  <a:lnTo>
                    <a:pt x="21692" y="2549"/>
                  </a:lnTo>
                  <a:lnTo>
                    <a:pt x="22117" y="2804"/>
                  </a:lnTo>
                  <a:lnTo>
                    <a:pt x="22513" y="3059"/>
                  </a:lnTo>
                  <a:lnTo>
                    <a:pt x="22881" y="3342"/>
                  </a:lnTo>
                  <a:lnTo>
                    <a:pt x="23221" y="3597"/>
                  </a:lnTo>
                  <a:lnTo>
                    <a:pt x="23561" y="3880"/>
                  </a:lnTo>
                  <a:lnTo>
                    <a:pt x="23844" y="4163"/>
                  </a:lnTo>
                  <a:lnTo>
                    <a:pt x="24127" y="4446"/>
                  </a:lnTo>
                  <a:lnTo>
                    <a:pt x="24382" y="4758"/>
                  </a:lnTo>
                  <a:lnTo>
                    <a:pt x="24552" y="4984"/>
                  </a:lnTo>
                  <a:lnTo>
                    <a:pt x="24835" y="5381"/>
                  </a:lnTo>
                  <a:lnTo>
                    <a:pt x="25033" y="5806"/>
                  </a:lnTo>
                  <a:lnTo>
                    <a:pt x="25232" y="6202"/>
                  </a:lnTo>
                  <a:lnTo>
                    <a:pt x="25373" y="6627"/>
                  </a:lnTo>
                  <a:lnTo>
                    <a:pt x="25458" y="7052"/>
                  </a:lnTo>
                  <a:lnTo>
                    <a:pt x="25515" y="7476"/>
                  </a:lnTo>
                  <a:lnTo>
                    <a:pt x="25543" y="7901"/>
                  </a:lnTo>
                  <a:lnTo>
                    <a:pt x="25487" y="8326"/>
                  </a:lnTo>
                  <a:lnTo>
                    <a:pt x="25458" y="8581"/>
                  </a:lnTo>
                  <a:lnTo>
                    <a:pt x="25345" y="9034"/>
                  </a:lnTo>
                  <a:lnTo>
                    <a:pt x="25175" y="9515"/>
                  </a:lnTo>
                  <a:lnTo>
                    <a:pt x="24977" y="9968"/>
                  </a:lnTo>
                  <a:lnTo>
                    <a:pt x="24722" y="10421"/>
                  </a:lnTo>
                  <a:lnTo>
                    <a:pt x="24835" y="10223"/>
                  </a:lnTo>
                  <a:lnTo>
                    <a:pt x="25062" y="9855"/>
                  </a:lnTo>
                  <a:lnTo>
                    <a:pt x="25260" y="9459"/>
                  </a:lnTo>
                  <a:lnTo>
                    <a:pt x="25458" y="9034"/>
                  </a:lnTo>
                  <a:lnTo>
                    <a:pt x="25571" y="8637"/>
                  </a:lnTo>
                  <a:lnTo>
                    <a:pt x="25685" y="8213"/>
                  </a:lnTo>
                  <a:lnTo>
                    <a:pt x="25713" y="7958"/>
                  </a:lnTo>
                  <a:lnTo>
                    <a:pt x="25741" y="7533"/>
                  </a:lnTo>
                  <a:lnTo>
                    <a:pt x="25741" y="7108"/>
                  </a:lnTo>
                  <a:lnTo>
                    <a:pt x="25685" y="6655"/>
                  </a:lnTo>
                  <a:lnTo>
                    <a:pt x="25571" y="6230"/>
                  </a:lnTo>
                  <a:lnTo>
                    <a:pt x="25430" y="5806"/>
                  </a:lnTo>
                  <a:lnTo>
                    <a:pt x="25260" y="5409"/>
                  </a:lnTo>
                  <a:lnTo>
                    <a:pt x="25033" y="4984"/>
                  </a:lnTo>
                  <a:lnTo>
                    <a:pt x="24750" y="4560"/>
                  </a:lnTo>
                  <a:lnTo>
                    <a:pt x="24580" y="4333"/>
                  </a:lnTo>
                  <a:lnTo>
                    <a:pt x="24326" y="4022"/>
                  </a:lnTo>
                  <a:lnTo>
                    <a:pt x="24042" y="3738"/>
                  </a:lnTo>
                  <a:lnTo>
                    <a:pt x="23731" y="3427"/>
                  </a:lnTo>
                  <a:lnTo>
                    <a:pt x="23419" y="3144"/>
                  </a:lnTo>
                  <a:lnTo>
                    <a:pt x="23051" y="2889"/>
                  </a:lnTo>
                  <a:lnTo>
                    <a:pt x="22683" y="2606"/>
                  </a:lnTo>
                  <a:lnTo>
                    <a:pt x="22287" y="2351"/>
                  </a:lnTo>
                  <a:lnTo>
                    <a:pt x="21834" y="2096"/>
                  </a:lnTo>
                  <a:lnTo>
                    <a:pt x="21296" y="1813"/>
                  </a:lnTo>
                  <a:lnTo>
                    <a:pt x="20701" y="1530"/>
                  </a:lnTo>
                  <a:lnTo>
                    <a:pt x="20333" y="1360"/>
                  </a:lnTo>
                  <a:lnTo>
                    <a:pt x="19681" y="1133"/>
                  </a:lnTo>
                  <a:lnTo>
                    <a:pt x="19030" y="907"/>
                  </a:lnTo>
                  <a:lnTo>
                    <a:pt x="18351" y="708"/>
                  </a:lnTo>
                  <a:lnTo>
                    <a:pt x="17643" y="539"/>
                  </a:lnTo>
                  <a:lnTo>
                    <a:pt x="16935" y="369"/>
                  </a:lnTo>
                  <a:lnTo>
                    <a:pt x="16227" y="255"/>
                  </a:lnTo>
                  <a:lnTo>
                    <a:pt x="15490" y="142"/>
                  </a:lnTo>
                  <a:lnTo>
                    <a:pt x="14754" y="85"/>
                  </a:lnTo>
                  <a:lnTo>
                    <a:pt x="14301" y="57"/>
                  </a:lnTo>
                  <a:lnTo>
                    <a:pt x="13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>
              <a:extLst>
                <a:ext uri="{FF2B5EF4-FFF2-40B4-BE49-F238E27FC236}">
                  <a16:creationId xmlns:a16="http://schemas.microsoft.com/office/drawing/2014/main" id="{AC47A7B3-1280-2B4F-C520-F4712AC43FA7}"/>
                </a:ext>
              </a:extLst>
            </p:cNvPr>
            <p:cNvSpPr/>
            <p:nvPr/>
          </p:nvSpPr>
          <p:spPr>
            <a:xfrm>
              <a:off x="4312693" y="2863667"/>
              <a:ext cx="313576" cy="157793"/>
            </a:xfrm>
            <a:custGeom>
              <a:avLst/>
              <a:gdLst/>
              <a:ahLst/>
              <a:cxnLst/>
              <a:rect l="l" t="t" r="r" b="b"/>
              <a:pathLst>
                <a:path w="17784" h="8949" extrusionOk="0">
                  <a:moveTo>
                    <a:pt x="8864" y="1"/>
                  </a:moveTo>
                  <a:lnTo>
                    <a:pt x="8326" y="29"/>
                  </a:lnTo>
                  <a:lnTo>
                    <a:pt x="7816" y="57"/>
                  </a:lnTo>
                  <a:lnTo>
                    <a:pt x="7307" y="85"/>
                  </a:lnTo>
                  <a:lnTo>
                    <a:pt x="6825" y="142"/>
                  </a:lnTo>
                  <a:lnTo>
                    <a:pt x="6315" y="227"/>
                  </a:lnTo>
                  <a:lnTo>
                    <a:pt x="5834" y="340"/>
                  </a:lnTo>
                  <a:lnTo>
                    <a:pt x="5523" y="397"/>
                  </a:lnTo>
                  <a:lnTo>
                    <a:pt x="4730" y="624"/>
                  </a:lnTo>
                  <a:lnTo>
                    <a:pt x="3937" y="878"/>
                  </a:lnTo>
                  <a:lnTo>
                    <a:pt x="3200" y="1218"/>
                  </a:lnTo>
                  <a:lnTo>
                    <a:pt x="2861" y="1388"/>
                  </a:lnTo>
                  <a:lnTo>
                    <a:pt x="2521" y="1586"/>
                  </a:lnTo>
                  <a:lnTo>
                    <a:pt x="2096" y="1841"/>
                  </a:lnTo>
                  <a:lnTo>
                    <a:pt x="1870" y="2011"/>
                  </a:lnTo>
                  <a:lnTo>
                    <a:pt x="1558" y="2266"/>
                  </a:lnTo>
                  <a:lnTo>
                    <a:pt x="1275" y="2521"/>
                  </a:lnTo>
                  <a:lnTo>
                    <a:pt x="1020" y="2776"/>
                  </a:lnTo>
                  <a:lnTo>
                    <a:pt x="794" y="3059"/>
                  </a:lnTo>
                  <a:lnTo>
                    <a:pt x="595" y="3342"/>
                  </a:lnTo>
                  <a:lnTo>
                    <a:pt x="425" y="3625"/>
                  </a:lnTo>
                  <a:lnTo>
                    <a:pt x="284" y="3908"/>
                  </a:lnTo>
                  <a:lnTo>
                    <a:pt x="171" y="4192"/>
                  </a:lnTo>
                  <a:lnTo>
                    <a:pt x="114" y="4390"/>
                  </a:lnTo>
                  <a:lnTo>
                    <a:pt x="57" y="4673"/>
                  </a:lnTo>
                  <a:lnTo>
                    <a:pt x="1" y="4984"/>
                  </a:lnTo>
                  <a:lnTo>
                    <a:pt x="1" y="5268"/>
                  </a:lnTo>
                  <a:lnTo>
                    <a:pt x="29" y="5579"/>
                  </a:lnTo>
                  <a:lnTo>
                    <a:pt x="86" y="5862"/>
                  </a:lnTo>
                  <a:lnTo>
                    <a:pt x="171" y="6174"/>
                  </a:lnTo>
                  <a:lnTo>
                    <a:pt x="284" y="6457"/>
                  </a:lnTo>
                  <a:lnTo>
                    <a:pt x="425" y="6740"/>
                  </a:lnTo>
                  <a:lnTo>
                    <a:pt x="539" y="6910"/>
                  </a:lnTo>
                  <a:lnTo>
                    <a:pt x="709" y="7165"/>
                  </a:lnTo>
                  <a:lnTo>
                    <a:pt x="907" y="7448"/>
                  </a:lnTo>
                  <a:lnTo>
                    <a:pt x="1133" y="7703"/>
                  </a:lnTo>
                  <a:lnTo>
                    <a:pt x="1388" y="7929"/>
                  </a:lnTo>
                  <a:lnTo>
                    <a:pt x="1671" y="8184"/>
                  </a:lnTo>
                  <a:lnTo>
                    <a:pt x="1983" y="8411"/>
                  </a:lnTo>
                  <a:lnTo>
                    <a:pt x="2323" y="8637"/>
                  </a:lnTo>
                  <a:lnTo>
                    <a:pt x="2691" y="8864"/>
                  </a:lnTo>
                  <a:lnTo>
                    <a:pt x="2974" y="8949"/>
                  </a:lnTo>
                  <a:lnTo>
                    <a:pt x="2634" y="8751"/>
                  </a:lnTo>
                  <a:lnTo>
                    <a:pt x="2323" y="8524"/>
                  </a:lnTo>
                  <a:lnTo>
                    <a:pt x="2011" y="8298"/>
                  </a:lnTo>
                  <a:lnTo>
                    <a:pt x="1756" y="8071"/>
                  </a:lnTo>
                  <a:lnTo>
                    <a:pt x="1501" y="7845"/>
                  </a:lnTo>
                  <a:lnTo>
                    <a:pt x="1275" y="7590"/>
                  </a:lnTo>
                  <a:lnTo>
                    <a:pt x="1077" y="7335"/>
                  </a:lnTo>
                  <a:lnTo>
                    <a:pt x="907" y="7080"/>
                  </a:lnTo>
                  <a:lnTo>
                    <a:pt x="822" y="6938"/>
                  </a:lnTo>
                  <a:lnTo>
                    <a:pt x="680" y="6655"/>
                  </a:lnTo>
                  <a:lnTo>
                    <a:pt x="567" y="6372"/>
                  </a:lnTo>
                  <a:lnTo>
                    <a:pt x="482" y="6089"/>
                  </a:lnTo>
                  <a:lnTo>
                    <a:pt x="425" y="5806"/>
                  </a:lnTo>
                  <a:lnTo>
                    <a:pt x="425" y="5522"/>
                  </a:lnTo>
                  <a:lnTo>
                    <a:pt x="425" y="5239"/>
                  </a:lnTo>
                  <a:lnTo>
                    <a:pt x="454" y="4956"/>
                  </a:lnTo>
                  <a:lnTo>
                    <a:pt x="510" y="4673"/>
                  </a:lnTo>
                  <a:lnTo>
                    <a:pt x="567" y="4503"/>
                  </a:lnTo>
                  <a:lnTo>
                    <a:pt x="680" y="4220"/>
                  </a:lnTo>
                  <a:lnTo>
                    <a:pt x="794" y="3965"/>
                  </a:lnTo>
                  <a:lnTo>
                    <a:pt x="963" y="3682"/>
                  </a:lnTo>
                  <a:lnTo>
                    <a:pt x="1162" y="3399"/>
                  </a:lnTo>
                  <a:lnTo>
                    <a:pt x="1388" y="3144"/>
                  </a:lnTo>
                  <a:lnTo>
                    <a:pt x="1615" y="2889"/>
                  </a:lnTo>
                  <a:lnTo>
                    <a:pt x="1898" y="2634"/>
                  </a:lnTo>
                  <a:lnTo>
                    <a:pt x="2209" y="2408"/>
                  </a:lnTo>
                  <a:lnTo>
                    <a:pt x="2408" y="2266"/>
                  </a:lnTo>
                  <a:lnTo>
                    <a:pt x="2804" y="2011"/>
                  </a:lnTo>
                  <a:lnTo>
                    <a:pt x="3455" y="1643"/>
                  </a:lnTo>
                  <a:lnTo>
                    <a:pt x="4163" y="1331"/>
                  </a:lnTo>
                  <a:lnTo>
                    <a:pt x="4900" y="1077"/>
                  </a:lnTo>
                  <a:lnTo>
                    <a:pt x="5692" y="878"/>
                  </a:lnTo>
                  <a:lnTo>
                    <a:pt x="5976" y="822"/>
                  </a:lnTo>
                  <a:lnTo>
                    <a:pt x="6429" y="708"/>
                  </a:lnTo>
                  <a:lnTo>
                    <a:pt x="6910" y="652"/>
                  </a:lnTo>
                  <a:lnTo>
                    <a:pt x="7873" y="539"/>
                  </a:lnTo>
                  <a:lnTo>
                    <a:pt x="8864" y="510"/>
                  </a:lnTo>
                  <a:lnTo>
                    <a:pt x="9827" y="539"/>
                  </a:lnTo>
                  <a:lnTo>
                    <a:pt x="10138" y="567"/>
                  </a:lnTo>
                  <a:lnTo>
                    <a:pt x="10620" y="595"/>
                  </a:lnTo>
                  <a:lnTo>
                    <a:pt x="11101" y="680"/>
                  </a:lnTo>
                  <a:lnTo>
                    <a:pt x="11554" y="737"/>
                  </a:lnTo>
                  <a:lnTo>
                    <a:pt x="12036" y="850"/>
                  </a:lnTo>
                  <a:lnTo>
                    <a:pt x="12489" y="963"/>
                  </a:lnTo>
                  <a:lnTo>
                    <a:pt x="12942" y="1105"/>
                  </a:lnTo>
                  <a:lnTo>
                    <a:pt x="13366" y="1247"/>
                  </a:lnTo>
                  <a:lnTo>
                    <a:pt x="13791" y="1416"/>
                  </a:lnTo>
                  <a:lnTo>
                    <a:pt x="14046" y="1501"/>
                  </a:lnTo>
                  <a:lnTo>
                    <a:pt x="14443" y="1700"/>
                  </a:lnTo>
                  <a:lnTo>
                    <a:pt x="14782" y="1869"/>
                  </a:lnTo>
                  <a:lnTo>
                    <a:pt x="15349" y="2209"/>
                  </a:lnTo>
                  <a:lnTo>
                    <a:pt x="15830" y="2577"/>
                  </a:lnTo>
                  <a:lnTo>
                    <a:pt x="16255" y="2946"/>
                  </a:lnTo>
                  <a:lnTo>
                    <a:pt x="16595" y="3342"/>
                  </a:lnTo>
                  <a:lnTo>
                    <a:pt x="16708" y="3512"/>
                  </a:lnTo>
                  <a:lnTo>
                    <a:pt x="16878" y="3767"/>
                  </a:lnTo>
                  <a:lnTo>
                    <a:pt x="17048" y="4050"/>
                  </a:lnTo>
                  <a:lnTo>
                    <a:pt x="17161" y="4333"/>
                  </a:lnTo>
                  <a:lnTo>
                    <a:pt x="17246" y="4616"/>
                  </a:lnTo>
                  <a:lnTo>
                    <a:pt x="17331" y="4899"/>
                  </a:lnTo>
                  <a:lnTo>
                    <a:pt x="17359" y="5183"/>
                  </a:lnTo>
                  <a:lnTo>
                    <a:pt x="17359" y="5466"/>
                  </a:lnTo>
                  <a:lnTo>
                    <a:pt x="17331" y="5749"/>
                  </a:lnTo>
                  <a:lnTo>
                    <a:pt x="17303" y="5919"/>
                  </a:lnTo>
                  <a:lnTo>
                    <a:pt x="17246" y="6202"/>
                  </a:lnTo>
                  <a:lnTo>
                    <a:pt x="17161" y="6485"/>
                  </a:lnTo>
                  <a:lnTo>
                    <a:pt x="17048" y="6740"/>
                  </a:lnTo>
                  <a:lnTo>
                    <a:pt x="16878" y="7023"/>
                  </a:lnTo>
                  <a:lnTo>
                    <a:pt x="16708" y="7306"/>
                  </a:lnTo>
                  <a:lnTo>
                    <a:pt x="16510" y="7561"/>
                  </a:lnTo>
                  <a:lnTo>
                    <a:pt x="16255" y="7816"/>
                  </a:lnTo>
                  <a:lnTo>
                    <a:pt x="16000" y="8071"/>
                  </a:lnTo>
                  <a:lnTo>
                    <a:pt x="15830" y="8213"/>
                  </a:lnTo>
                  <a:lnTo>
                    <a:pt x="15802" y="8241"/>
                  </a:lnTo>
                  <a:lnTo>
                    <a:pt x="15943" y="8269"/>
                  </a:lnTo>
                  <a:lnTo>
                    <a:pt x="16170" y="8099"/>
                  </a:lnTo>
                  <a:lnTo>
                    <a:pt x="16340" y="7929"/>
                  </a:lnTo>
                  <a:lnTo>
                    <a:pt x="16623" y="7675"/>
                  </a:lnTo>
                  <a:lnTo>
                    <a:pt x="16878" y="7391"/>
                  </a:lnTo>
                  <a:lnTo>
                    <a:pt x="17076" y="7137"/>
                  </a:lnTo>
                  <a:lnTo>
                    <a:pt x="17274" y="6853"/>
                  </a:lnTo>
                  <a:lnTo>
                    <a:pt x="17416" y="6542"/>
                  </a:lnTo>
                  <a:lnTo>
                    <a:pt x="17557" y="6259"/>
                  </a:lnTo>
                  <a:lnTo>
                    <a:pt x="17642" y="5976"/>
                  </a:lnTo>
                  <a:lnTo>
                    <a:pt x="17727" y="5664"/>
                  </a:lnTo>
                  <a:lnTo>
                    <a:pt x="17756" y="5494"/>
                  </a:lnTo>
                  <a:lnTo>
                    <a:pt x="17784" y="5211"/>
                  </a:lnTo>
                  <a:lnTo>
                    <a:pt x="17756" y="4899"/>
                  </a:lnTo>
                  <a:lnTo>
                    <a:pt x="17727" y="4616"/>
                  </a:lnTo>
                  <a:lnTo>
                    <a:pt x="17642" y="4305"/>
                  </a:lnTo>
                  <a:lnTo>
                    <a:pt x="17557" y="4022"/>
                  </a:lnTo>
                  <a:lnTo>
                    <a:pt x="17444" y="3738"/>
                  </a:lnTo>
                  <a:lnTo>
                    <a:pt x="17274" y="3427"/>
                  </a:lnTo>
                  <a:lnTo>
                    <a:pt x="17104" y="3172"/>
                  </a:lnTo>
                  <a:lnTo>
                    <a:pt x="16963" y="3002"/>
                  </a:lnTo>
                  <a:lnTo>
                    <a:pt x="16595" y="2577"/>
                  </a:lnTo>
                  <a:lnTo>
                    <a:pt x="16170" y="2181"/>
                  </a:lnTo>
                  <a:lnTo>
                    <a:pt x="15660" y="1813"/>
                  </a:lnTo>
                  <a:lnTo>
                    <a:pt x="15094" y="1445"/>
                  </a:lnTo>
                  <a:lnTo>
                    <a:pt x="14697" y="1247"/>
                  </a:lnTo>
                  <a:lnTo>
                    <a:pt x="14301" y="1077"/>
                  </a:lnTo>
                  <a:lnTo>
                    <a:pt x="14046" y="963"/>
                  </a:lnTo>
                  <a:lnTo>
                    <a:pt x="13593" y="765"/>
                  </a:lnTo>
                  <a:lnTo>
                    <a:pt x="13140" y="624"/>
                  </a:lnTo>
                  <a:lnTo>
                    <a:pt x="12659" y="482"/>
                  </a:lnTo>
                  <a:lnTo>
                    <a:pt x="12177" y="369"/>
                  </a:lnTo>
                  <a:lnTo>
                    <a:pt x="11696" y="255"/>
                  </a:lnTo>
                  <a:lnTo>
                    <a:pt x="11186" y="170"/>
                  </a:lnTo>
                  <a:lnTo>
                    <a:pt x="10705" y="114"/>
                  </a:lnTo>
                  <a:lnTo>
                    <a:pt x="10195" y="57"/>
                  </a:lnTo>
                  <a:lnTo>
                    <a:pt x="9883" y="29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>
              <a:extLst>
                <a:ext uri="{FF2B5EF4-FFF2-40B4-BE49-F238E27FC236}">
                  <a16:creationId xmlns:a16="http://schemas.microsoft.com/office/drawing/2014/main" id="{7C837A61-E419-1521-35CC-A691BE1D017A}"/>
                </a:ext>
              </a:extLst>
            </p:cNvPr>
            <p:cNvSpPr/>
            <p:nvPr/>
          </p:nvSpPr>
          <p:spPr>
            <a:xfrm>
              <a:off x="4219326" y="2647962"/>
              <a:ext cx="498823" cy="154302"/>
            </a:xfrm>
            <a:custGeom>
              <a:avLst/>
              <a:gdLst/>
              <a:ahLst/>
              <a:cxnLst/>
              <a:rect l="l" t="t" r="r" b="b"/>
              <a:pathLst>
                <a:path w="28290" h="8751" extrusionOk="0">
                  <a:moveTo>
                    <a:pt x="14102" y="0"/>
                  </a:moveTo>
                  <a:lnTo>
                    <a:pt x="13281" y="29"/>
                  </a:lnTo>
                  <a:lnTo>
                    <a:pt x="12460" y="57"/>
                  </a:lnTo>
                  <a:lnTo>
                    <a:pt x="11667" y="142"/>
                  </a:lnTo>
                  <a:lnTo>
                    <a:pt x="10846" y="227"/>
                  </a:lnTo>
                  <a:lnTo>
                    <a:pt x="10053" y="368"/>
                  </a:lnTo>
                  <a:lnTo>
                    <a:pt x="9288" y="510"/>
                  </a:lnTo>
                  <a:lnTo>
                    <a:pt x="8807" y="623"/>
                  </a:lnTo>
                  <a:lnTo>
                    <a:pt x="8156" y="793"/>
                  </a:lnTo>
                  <a:lnTo>
                    <a:pt x="7504" y="963"/>
                  </a:lnTo>
                  <a:lnTo>
                    <a:pt x="6881" y="1190"/>
                  </a:lnTo>
                  <a:lnTo>
                    <a:pt x="6287" y="1416"/>
                  </a:lnTo>
                  <a:lnTo>
                    <a:pt x="5692" y="1643"/>
                  </a:lnTo>
                  <a:lnTo>
                    <a:pt x="5097" y="1926"/>
                  </a:lnTo>
                  <a:lnTo>
                    <a:pt x="4559" y="2209"/>
                  </a:lnTo>
                  <a:lnTo>
                    <a:pt x="4021" y="2492"/>
                  </a:lnTo>
                  <a:lnTo>
                    <a:pt x="3342" y="2945"/>
                  </a:lnTo>
                  <a:lnTo>
                    <a:pt x="3002" y="3172"/>
                  </a:lnTo>
                  <a:lnTo>
                    <a:pt x="2492" y="3568"/>
                  </a:lnTo>
                  <a:lnTo>
                    <a:pt x="2039" y="3993"/>
                  </a:lnTo>
                  <a:lnTo>
                    <a:pt x="1614" y="4418"/>
                  </a:lnTo>
                  <a:lnTo>
                    <a:pt x="1246" y="4871"/>
                  </a:lnTo>
                  <a:lnTo>
                    <a:pt x="935" y="5296"/>
                  </a:lnTo>
                  <a:lnTo>
                    <a:pt x="680" y="5749"/>
                  </a:lnTo>
                  <a:lnTo>
                    <a:pt x="453" y="6230"/>
                  </a:lnTo>
                  <a:lnTo>
                    <a:pt x="255" y="6683"/>
                  </a:lnTo>
                  <a:lnTo>
                    <a:pt x="170" y="6966"/>
                  </a:lnTo>
                  <a:lnTo>
                    <a:pt x="114" y="7250"/>
                  </a:lnTo>
                  <a:lnTo>
                    <a:pt x="57" y="7561"/>
                  </a:lnTo>
                  <a:lnTo>
                    <a:pt x="29" y="7844"/>
                  </a:lnTo>
                  <a:lnTo>
                    <a:pt x="0" y="8127"/>
                  </a:lnTo>
                  <a:lnTo>
                    <a:pt x="0" y="8212"/>
                  </a:lnTo>
                  <a:lnTo>
                    <a:pt x="29" y="8750"/>
                  </a:lnTo>
                  <a:lnTo>
                    <a:pt x="29" y="8411"/>
                  </a:lnTo>
                  <a:lnTo>
                    <a:pt x="57" y="8043"/>
                  </a:lnTo>
                  <a:lnTo>
                    <a:pt x="114" y="7703"/>
                  </a:lnTo>
                  <a:lnTo>
                    <a:pt x="170" y="7363"/>
                  </a:lnTo>
                  <a:lnTo>
                    <a:pt x="255" y="7080"/>
                  </a:lnTo>
                  <a:lnTo>
                    <a:pt x="453" y="6627"/>
                  </a:lnTo>
                  <a:lnTo>
                    <a:pt x="680" y="6174"/>
                  </a:lnTo>
                  <a:lnTo>
                    <a:pt x="935" y="5720"/>
                  </a:lnTo>
                  <a:lnTo>
                    <a:pt x="1246" y="5267"/>
                  </a:lnTo>
                  <a:lnTo>
                    <a:pt x="1614" y="4814"/>
                  </a:lnTo>
                  <a:lnTo>
                    <a:pt x="2039" y="4390"/>
                  </a:lnTo>
                  <a:lnTo>
                    <a:pt x="2492" y="3993"/>
                  </a:lnTo>
                  <a:lnTo>
                    <a:pt x="3002" y="3568"/>
                  </a:lnTo>
                  <a:lnTo>
                    <a:pt x="3342" y="3342"/>
                  </a:lnTo>
                  <a:lnTo>
                    <a:pt x="4021" y="2917"/>
                  </a:lnTo>
                  <a:lnTo>
                    <a:pt x="4559" y="2606"/>
                  </a:lnTo>
                  <a:lnTo>
                    <a:pt x="5097" y="2322"/>
                  </a:lnTo>
                  <a:lnTo>
                    <a:pt x="5692" y="2068"/>
                  </a:lnTo>
                  <a:lnTo>
                    <a:pt x="6287" y="1813"/>
                  </a:lnTo>
                  <a:lnTo>
                    <a:pt x="6881" y="1586"/>
                  </a:lnTo>
                  <a:lnTo>
                    <a:pt x="7504" y="1388"/>
                  </a:lnTo>
                  <a:lnTo>
                    <a:pt x="8156" y="1190"/>
                  </a:lnTo>
                  <a:lnTo>
                    <a:pt x="8807" y="1020"/>
                  </a:lnTo>
                  <a:lnTo>
                    <a:pt x="9288" y="907"/>
                  </a:lnTo>
                  <a:lnTo>
                    <a:pt x="10053" y="765"/>
                  </a:lnTo>
                  <a:lnTo>
                    <a:pt x="10846" y="652"/>
                  </a:lnTo>
                  <a:lnTo>
                    <a:pt x="11667" y="538"/>
                  </a:lnTo>
                  <a:lnTo>
                    <a:pt x="12460" y="482"/>
                  </a:lnTo>
                  <a:lnTo>
                    <a:pt x="13281" y="425"/>
                  </a:lnTo>
                  <a:lnTo>
                    <a:pt x="14102" y="397"/>
                  </a:lnTo>
                  <a:lnTo>
                    <a:pt x="14924" y="425"/>
                  </a:lnTo>
                  <a:lnTo>
                    <a:pt x="15745" y="453"/>
                  </a:lnTo>
                  <a:lnTo>
                    <a:pt x="16226" y="482"/>
                  </a:lnTo>
                  <a:lnTo>
                    <a:pt x="17047" y="567"/>
                  </a:lnTo>
                  <a:lnTo>
                    <a:pt x="17840" y="680"/>
                  </a:lnTo>
                  <a:lnTo>
                    <a:pt x="18633" y="822"/>
                  </a:lnTo>
                  <a:lnTo>
                    <a:pt x="19398" y="991"/>
                  </a:lnTo>
                  <a:lnTo>
                    <a:pt x="20162" y="1161"/>
                  </a:lnTo>
                  <a:lnTo>
                    <a:pt x="20927" y="1388"/>
                  </a:lnTo>
                  <a:lnTo>
                    <a:pt x="21635" y="1643"/>
                  </a:lnTo>
                  <a:lnTo>
                    <a:pt x="22371" y="1898"/>
                  </a:lnTo>
                  <a:lnTo>
                    <a:pt x="22767" y="2096"/>
                  </a:lnTo>
                  <a:lnTo>
                    <a:pt x="23419" y="2379"/>
                  </a:lnTo>
                  <a:lnTo>
                    <a:pt x="24013" y="2719"/>
                  </a:lnTo>
                  <a:lnTo>
                    <a:pt x="24495" y="2974"/>
                  </a:lnTo>
                  <a:lnTo>
                    <a:pt x="24920" y="3257"/>
                  </a:lnTo>
                  <a:lnTo>
                    <a:pt x="25344" y="3568"/>
                  </a:lnTo>
                  <a:lnTo>
                    <a:pt x="25741" y="3880"/>
                  </a:lnTo>
                  <a:lnTo>
                    <a:pt x="26081" y="4191"/>
                  </a:lnTo>
                  <a:lnTo>
                    <a:pt x="26420" y="4503"/>
                  </a:lnTo>
                  <a:lnTo>
                    <a:pt x="26732" y="4814"/>
                  </a:lnTo>
                  <a:lnTo>
                    <a:pt x="27015" y="5154"/>
                  </a:lnTo>
                  <a:lnTo>
                    <a:pt x="27213" y="5409"/>
                  </a:lnTo>
                  <a:lnTo>
                    <a:pt x="27468" y="5805"/>
                  </a:lnTo>
                  <a:lnTo>
                    <a:pt x="27695" y="6202"/>
                  </a:lnTo>
                  <a:lnTo>
                    <a:pt x="27893" y="6598"/>
                  </a:lnTo>
                  <a:lnTo>
                    <a:pt x="28035" y="7023"/>
                  </a:lnTo>
                  <a:lnTo>
                    <a:pt x="28148" y="7420"/>
                  </a:lnTo>
                  <a:lnTo>
                    <a:pt x="28233" y="7844"/>
                  </a:lnTo>
                  <a:lnTo>
                    <a:pt x="28289" y="8241"/>
                  </a:lnTo>
                  <a:lnTo>
                    <a:pt x="28289" y="8127"/>
                  </a:lnTo>
                  <a:lnTo>
                    <a:pt x="28289" y="8043"/>
                  </a:lnTo>
                  <a:lnTo>
                    <a:pt x="28261" y="7674"/>
                  </a:lnTo>
                  <a:lnTo>
                    <a:pt x="28204" y="7278"/>
                  </a:lnTo>
                  <a:lnTo>
                    <a:pt x="28119" y="6882"/>
                  </a:lnTo>
                  <a:lnTo>
                    <a:pt x="28006" y="6513"/>
                  </a:lnTo>
                  <a:lnTo>
                    <a:pt x="27865" y="6145"/>
                  </a:lnTo>
                  <a:lnTo>
                    <a:pt x="27666" y="5749"/>
                  </a:lnTo>
                  <a:lnTo>
                    <a:pt x="27468" y="5381"/>
                  </a:lnTo>
                  <a:lnTo>
                    <a:pt x="27213" y="5013"/>
                  </a:lnTo>
                  <a:lnTo>
                    <a:pt x="27015" y="4758"/>
                  </a:lnTo>
                  <a:lnTo>
                    <a:pt x="26732" y="4418"/>
                  </a:lnTo>
                  <a:lnTo>
                    <a:pt x="26420" y="4106"/>
                  </a:lnTo>
                  <a:lnTo>
                    <a:pt x="26081" y="3767"/>
                  </a:lnTo>
                  <a:lnTo>
                    <a:pt x="25741" y="3455"/>
                  </a:lnTo>
                  <a:lnTo>
                    <a:pt x="25344" y="3172"/>
                  </a:lnTo>
                  <a:lnTo>
                    <a:pt x="24920" y="2860"/>
                  </a:lnTo>
                  <a:lnTo>
                    <a:pt x="24495" y="2577"/>
                  </a:lnTo>
                  <a:lnTo>
                    <a:pt x="24013" y="2294"/>
                  </a:lnTo>
                  <a:lnTo>
                    <a:pt x="23390" y="1983"/>
                  </a:lnTo>
                  <a:lnTo>
                    <a:pt x="22767" y="1671"/>
                  </a:lnTo>
                  <a:lnTo>
                    <a:pt x="22343" y="1501"/>
                  </a:lnTo>
                  <a:lnTo>
                    <a:pt x="21635" y="1218"/>
                  </a:lnTo>
                  <a:lnTo>
                    <a:pt x="20927" y="991"/>
                  </a:lnTo>
                  <a:lnTo>
                    <a:pt x="20162" y="765"/>
                  </a:lnTo>
                  <a:lnTo>
                    <a:pt x="19398" y="567"/>
                  </a:lnTo>
                  <a:lnTo>
                    <a:pt x="18633" y="425"/>
                  </a:lnTo>
                  <a:lnTo>
                    <a:pt x="17840" y="284"/>
                  </a:lnTo>
                  <a:lnTo>
                    <a:pt x="17047" y="170"/>
                  </a:lnTo>
                  <a:lnTo>
                    <a:pt x="16226" y="85"/>
                  </a:lnTo>
                  <a:lnTo>
                    <a:pt x="15745" y="57"/>
                  </a:lnTo>
                  <a:lnTo>
                    <a:pt x="1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>
              <a:extLst>
                <a:ext uri="{FF2B5EF4-FFF2-40B4-BE49-F238E27FC236}">
                  <a16:creationId xmlns:a16="http://schemas.microsoft.com/office/drawing/2014/main" id="{E4061081-A0A1-FFB9-A971-41470EAEDD00}"/>
                </a:ext>
              </a:extLst>
            </p:cNvPr>
            <p:cNvSpPr/>
            <p:nvPr/>
          </p:nvSpPr>
          <p:spPr>
            <a:xfrm>
              <a:off x="4413554" y="2962042"/>
              <a:ext cx="111861" cy="55930"/>
            </a:xfrm>
            <a:custGeom>
              <a:avLst/>
              <a:gdLst/>
              <a:ahLst/>
              <a:cxnLst/>
              <a:rect l="l" t="t" r="r" b="b"/>
              <a:pathLst>
                <a:path w="6344" h="3172" extrusionOk="0">
                  <a:moveTo>
                    <a:pt x="3172" y="0"/>
                  </a:moveTo>
                  <a:lnTo>
                    <a:pt x="2804" y="28"/>
                  </a:lnTo>
                  <a:lnTo>
                    <a:pt x="2436" y="57"/>
                  </a:lnTo>
                  <a:lnTo>
                    <a:pt x="2068" y="113"/>
                  </a:lnTo>
                  <a:lnTo>
                    <a:pt x="1983" y="142"/>
                  </a:lnTo>
                  <a:lnTo>
                    <a:pt x="1671" y="227"/>
                  </a:lnTo>
                  <a:lnTo>
                    <a:pt x="1417" y="312"/>
                  </a:lnTo>
                  <a:lnTo>
                    <a:pt x="1133" y="425"/>
                  </a:lnTo>
                  <a:lnTo>
                    <a:pt x="907" y="566"/>
                  </a:lnTo>
                  <a:lnTo>
                    <a:pt x="737" y="651"/>
                  </a:lnTo>
                  <a:lnTo>
                    <a:pt x="680" y="708"/>
                  </a:lnTo>
                  <a:lnTo>
                    <a:pt x="454" y="906"/>
                  </a:lnTo>
                  <a:lnTo>
                    <a:pt x="284" y="1104"/>
                  </a:lnTo>
                  <a:lnTo>
                    <a:pt x="142" y="1303"/>
                  </a:lnTo>
                  <a:lnTo>
                    <a:pt x="57" y="1501"/>
                  </a:lnTo>
                  <a:lnTo>
                    <a:pt x="29" y="1558"/>
                  </a:lnTo>
                  <a:lnTo>
                    <a:pt x="1" y="1784"/>
                  </a:lnTo>
                  <a:lnTo>
                    <a:pt x="1" y="1982"/>
                  </a:lnTo>
                  <a:lnTo>
                    <a:pt x="57" y="2209"/>
                  </a:lnTo>
                  <a:lnTo>
                    <a:pt x="142" y="2407"/>
                  </a:lnTo>
                  <a:lnTo>
                    <a:pt x="199" y="2464"/>
                  </a:lnTo>
                  <a:lnTo>
                    <a:pt x="312" y="2662"/>
                  </a:lnTo>
                  <a:lnTo>
                    <a:pt x="510" y="2832"/>
                  </a:lnTo>
                  <a:lnTo>
                    <a:pt x="709" y="3002"/>
                  </a:lnTo>
                  <a:lnTo>
                    <a:pt x="964" y="3172"/>
                  </a:lnTo>
                  <a:lnTo>
                    <a:pt x="1303" y="3030"/>
                  </a:lnTo>
                  <a:lnTo>
                    <a:pt x="1048" y="2888"/>
                  </a:lnTo>
                  <a:lnTo>
                    <a:pt x="879" y="2747"/>
                  </a:lnTo>
                  <a:lnTo>
                    <a:pt x="737" y="2605"/>
                  </a:lnTo>
                  <a:lnTo>
                    <a:pt x="652" y="2464"/>
                  </a:lnTo>
                  <a:lnTo>
                    <a:pt x="624" y="2407"/>
                  </a:lnTo>
                  <a:lnTo>
                    <a:pt x="539" y="2237"/>
                  </a:lnTo>
                  <a:lnTo>
                    <a:pt x="482" y="2039"/>
                  </a:lnTo>
                  <a:lnTo>
                    <a:pt x="482" y="1869"/>
                  </a:lnTo>
                  <a:lnTo>
                    <a:pt x="510" y="1699"/>
                  </a:lnTo>
                  <a:lnTo>
                    <a:pt x="539" y="1643"/>
                  </a:lnTo>
                  <a:lnTo>
                    <a:pt x="595" y="1473"/>
                  </a:lnTo>
                  <a:lnTo>
                    <a:pt x="709" y="1303"/>
                  </a:lnTo>
                  <a:lnTo>
                    <a:pt x="879" y="1133"/>
                  </a:lnTo>
                  <a:lnTo>
                    <a:pt x="1048" y="963"/>
                  </a:lnTo>
                  <a:lnTo>
                    <a:pt x="1105" y="935"/>
                  </a:lnTo>
                  <a:lnTo>
                    <a:pt x="1247" y="850"/>
                  </a:lnTo>
                  <a:lnTo>
                    <a:pt x="1445" y="736"/>
                  </a:lnTo>
                  <a:lnTo>
                    <a:pt x="1671" y="623"/>
                  </a:lnTo>
                  <a:lnTo>
                    <a:pt x="1898" y="538"/>
                  </a:lnTo>
                  <a:lnTo>
                    <a:pt x="2153" y="481"/>
                  </a:lnTo>
                  <a:lnTo>
                    <a:pt x="2238" y="453"/>
                  </a:lnTo>
                  <a:lnTo>
                    <a:pt x="2549" y="397"/>
                  </a:lnTo>
                  <a:lnTo>
                    <a:pt x="2861" y="368"/>
                  </a:lnTo>
                  <a:lnTo>
                    <a:pt x="3569" y="368"/>
                  </a:lnTo>
                  <a:lnTo>
                    <a:pt x="3880" y="425"/>
                  </a:lnTo>
                  <a:lnTo>
                    <a:pt x="4163" y="481"/>
                  </a:lnTo>
                  <a:lnTo>
                    <a:pt x="4447" y="566"/>
                  </a:lnTo>
                  <a:lnTo>
                    <a:pt x="4730" y="651"/>
                  </a:lnTo>
                  <a:lnTo>
                    <a:pt x="4815" y="680"/>
                  </a:lnTo>
                  <a:lnTo>
                    <a:pt x="5041" y="793"/>
                  </a:lnTo>
                  <a:lnTo>
                    <a:pt x="5211" y="906"/>
                  </a:lnTo>
                  <a:lnTo>
                    <a:pt x="5381" y="1020"/>
                  </a:lnTo>
                  <a:lnTo>
                    <a:pt x="5494" y="1133"/>
                  </a:lnTo>
                  <a:lnTo>
                    <a:pt x="5608" y="1274"/>
                  </a:lnTo>
                  <a:lnTo>
                    <a:pt x="5664" y="1331"/>
                  </a:lnTo>
                  <a:lnTo>
                    <a:pt x="5749" y="1501"/>
                  </a:lnTo>
                  <a:lnTo>
                    <a:pt x="5834" y="1671"/>
                  </a:lnTo>
                  <a:lnTo>
                    <a:pt x="5862" y="1841"/>
                  </a:lnTo>
                  <a:lnTo>
                    <a:pt x="5862" y="2039"/>
                  </a:lnTo>
                  <a:lnTo>
                    <a:pt x="5834" y="2096"/>
                  </a:lnTo>
                  <a:lnTo>
                    <a:pt x="5834" y="2181"/>
                  </a:lnTo>
                  <a:lnTo>
                    <a:pt x="6287" y="2209"/>
                  </a:lnTo>
                  <a:lnTo>
                    <a:pt x="6344" y="2039"/>
                  </a:lnTo>
                  <a:lnTo>
                    <a:pt x="6344" y="1954"/>
                  </a:lnTo>
                  <a:lnTo>
                    <a:pt x="6344" y="1756"/>
                  </a:lnTo>
                  <a:lnTo>
                    <a:pt x="6316" y="1529"/>
                  </a:lnTo>
                  <a:lnTo>
                    <a:pt x="6231" y="1331"/>
                  </a:lnTo>
                  <a:lnTo>
                    <a:pt x="6117" y="1133"/>
                  </a:lnTo>
                  <a:lnTo>
                    <a:pt x="6061" y="1076"/>
                  </a:lnTo>
                  <a:lnTo>
                    <a:pt x="5919" y="906"/>
                  </a:lnTo>
                  <a:lnTo>
                    <a:pt x="5777" y="765"/>
                  </a:lnTo>
                  <a:lnTo>
                    <a:pt x="5579" y="651"/>
                  </a:lnTo>
                  <a:lnTo>
                    <a:pt x="5381" y="510"/>
                  </a:lnTo>
                  <a:lnTo>
                    <a:pt x="5098" y="368"/>
                  </a:lnTo>
                  <a:lnTo>
                    <a:pt x="5013" y="340"/>
                  </a:lnTo>
                  <a:lnTo>
                    <a:pt x="4701" y="227"/>
                  </a:lnTo>
                  <a:lnTo>
                    <a:pt x="4362" y="142"/>
                  </a:lnTo>
                  <a:lnTo>
                    <a:pt x="3993" y="57"/>
                  </a:lnTo>
                  <a:lnTo>
                    <a:pt x="3625" y="28"/>
                  </a:lnTo>
                  <a:lnTo>
                    <a:pt x="3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>
              <a:extLst>
                <a:ext uri="{FF2B5EF4-FFF2-40B4-BE49-F238E27FC236}">
                  <a16:creationId xmlns:a16="http://schemas.microsoft.com/office/drawing/2014/main" id="{94425121-D40B-095C-F409-713B13E7ACCA}"/>
                </a:ext>
              </a:extLst>
            </p:cNvPr>
            <p:cNvSpPr/>
            <p:nvPr/>
          </p:nvSpPr>
          <p:spPr>
            <a:xfrm>
              <a:off x="4394087" y="2546589"/>
              <a:ext cx="148801" cy="11514"/>
            </a:xfrm>
            <a:custGeom>
              <a:avLst/>
              <a:gdLst/>
              <a:ahLst/>
              <a:cxnLst/>
              <a:rect l="l" t="t" r="r" b="b"/>
              <a:pathLst>
                <a:path w="8439" h="653" extrusionOk="0">
                  <a:moveTo>
                    <a:pt x="4248" y="1"/>
                  </a:moveTo>
                  <a:lnTo>
                    <a:pt x="3313" y="29"/>
                  </a:lnTo>
                  <a:lnTo>
                    <a:pt x="2407" y="114"/>
                  </a:lnTo>
                  <a:lnTo>
                    <a:pt x="1529" y="256"/>
                  </a:lnTo>
                  <a:lnTo>
                    <a:pt x="1190" y="336"/>
                  </a:lnTo>
                  <a:lnTo>
                    <a:pt x="1190" y="336"/>
                  </a:lnTo>
                  <a:lnTo>
                    <a:pt x="1643" y="256"/>
                  </a:lnTo>
                  <a:lnTo>
                    <a:pt x="2152" y="171"/>
                  </a:lnTo>
                  <a:lnTo>
                    <a:pt x="2662" y="114"/>
                  </a:lnTo>
                  <a:lnTo>
                    <a:pt x="3172" y="58"/>
                  </a:lnTo>
                  <a:lnTo>
                    <a:pt x="3682" y="29"/>
                  </a:lnTo>
                  <a:lnTo>
                    <a:pt x="4701" y="29"/>
                  </a:lnTo>
                  <a:lnTo>
                    <a:pt x="5211" y="58"/>
                  </a:lnTo>
                  <a:lnTo>
                    <a:pt x="5522" y="86"/>
                  </a:lnTo>
                  <a:lnTo>
                    <a:pt x="6287" y="171"/>
                  </a:lnTo>
                  <a:lnTo>
                    <a:pt x="7023" y="284"/>
                  </a:lnTo>
                  <a:lnTo>
                    <a:pt x="7235" y="327"/>
                  </a:lnTo>
                  <a:lnTo>
                    <a:pt x="7235" y="327"/>
                  </a:lnTo>
                  <a:lnTo>
                    <a:pt x="6938" y="256"/>
                  </a:lnTo>
                  <a:lnTo>
                    <a:pt x="6202" y="142"/>
                  </a:lnTo>
                  <a:lnTo>
                    <a:pt x="5466" y="58"/>
                  </a:lnTo>
                  <a:lnTo>
                    <a:pt x="5182" y="29"/>
                  </a:lnTo>
                  <a:lnTo>
                    <a:pt x="4248" y="1"/>
                  </a:lnTo>
                  <a:close/>
                  <a:moveTo>
                    <a:pt x="1190" y="336"/>
                  </a:moveTo>
                  <a:lnTo>
                    <a:pt x="1161" y="341"/>
                  </a:lnTo>
                  <a:lnTo>
                    <a:pt x="1117" y="353"/>
                  </a:lnTo>
                  <a:lnTo>
                    <a:pt x="1117" y="353"/>
                  </a:lnTo>
                  <a:lnTo>
                    <a:pt x="1190" y="336"/>
                  </a:lnTo>
                  <a:close/>
                  <a:moveTo>
                    <a:pt x="7235" y="327"/>
                  </a:moveTo>
                  <a:lnTo>
                    <a:pt x="8127" y="539"/>
                  </a:lnTo>
                  <a:lnTo>
                    <a:pt x="8439" y="624"/>
                  </a:lnTo>
                  <a:lnTo>
                    <a:pt x="7731" y="426"/>
                  </a:lnTo>
                  <a:lnTo>
                    <a:pt x="7235" y="327"/>
                  </a:lnTo>
                  <a:close/>
                  <a:moveTo>
                    <a:pt x="1117" y="353"/>
                  </a:moveTo>
                  <a:lnTo>
                    <a:pt x="567" y="482"/>
                  </a:lnTo>
                  <a:lnTo>
                    <a:pt x="0" y="652"/>
                  </a:lnTo>
                  <a:lnTo>
                    <a:pt x="850" y="426"/>
                  </a:lnTo>
                  <a:lnTo>
                    <a:pt x="1117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>
              <a:extLst>
                <a:ext uri="{FF2B5EF4-FFF2-40B4-BE49-F238E27FC236}">
                  <a16:creationId xmlns:a16="http://schemas.microsoft.com/office/drawing/2014/main" id="{68B97FC0-9123-F678-62DB-A84F075E6308}"/>
                </a:ext>
              </a:extLst>
            </p:cNvPr>
            <p:cNvSpPr/>
            <p:nvPr/>
          </p:nvSpPr>
          <p:spPr>
            <a:xfrm>
              <a:off x="4253781" y="2576054"/>
              <a:ext cx="429422" cy="93382"/>
            </a:xfrm>
            <a:custGeom>
              <a:avLst/>
              <a:gdLst/>
              <a:ahLst/>
              <a:cxnLst/>
              <a:rect l="l" t="t" r="r" b="b"/>
              <a:pathLst>
                <a:path w="24354" h="5296" extrusionOk="0">
                  <a:moveTo>
                    <a:pt x="11412" y="1"/>
                  </a:moveTo>
                  <a:lnTo>
                    <a:pt x="10676" y="57"/>
                  </a:lnTo>
                  <a:lnTo>
                    <a:pt x="9940" y="114"/>
                  </a:lnTo>
                  <a:lnTo>
                    <a:pt x="9232" y="199"/>
                  </a:lnTo>
                  <a:lnTo>
                    <a:pt x="8524" y="312"/>
                  </a:lnTo>
                  <a:lnTo>
                    <a:pt x="7816" y="454"/>
                  </a:lnTo>
                  <a:lnTo>
                    <a:pt x="7391" y="539"/>
                  </a:lnTo>
                  <a:lnTo>
                    <a:pt x="6825" y="709"/>
                  </a:lnTo>
                  <a:lnTo>
                    <a:pt x="6258" y="850"/>
                  </a:lnTo>
                  <a:lnTo>
                    <a:pt x="5692" y="1048"/>
                  </a:lnTo>
                  <a:lnTo>
                    <a:pt x="5126" y="1247"/>
                  </a:lnTo>
                  <a:lnTo>
                    <a:pt x="4616" y="1473"/>
                  </a:lnTo>
                  <a:lnTo>
                    <a:pt x="4078" y="1700"/>
                  </a:lnTo>
                  <a:lnTo>
                    <a:pt x="3596" y="1955"/>
                  </a:lnTo>
                  <a:lnTo>
                    <a:pt x="3115" y="2238"/>
                  </a:lnTo>
                  <a:lnTo>
                    <a:pt x="2492" y="2634"/>
                  </a:lnTo>
                  <a:lnTo>
                    <a:pt x="2209" y="2832"/>
                  </a:lnTo>
                  <a:lnTo>
                    <a:pt x="1643" y="3285"/>
                  </a:lnTo>
                  <a:lnTo>
                    <a:pt x="1133" y="3767"/>
                  </a:lnTo>
                  <a:lnTo>
                    <a:pt x="708" y="4248"/>
                  </a:lnTo>
                  <a:lnTo>
                    <a:pt x="340" y="4758"/>
                  </a:lnTo>
                  <a:lnTo>
                    <a:pt x="0" y="5296"/>
                  </a:lnTo>
                  <a:lnTo>
                    <a:pt x="255" y="4928"/>
                  </a:lnTo>
                  <a:lnTo>
                    <a:pt x="482" y="4616"/>
                  </a:lnTo>
                  <a:lnTo>
                    <a:pt x="736" y="4305"/>
                  </a:lnTo>
                  <a:lnTo>
                    <a:pt x="963" y="4050"/>
                  </a:lnTo>
                  <a:lnTo>
                    <a:pt x="1501" y="3569"/>
                  </a:lnTo>
                  <a:lnTo>
                    <a:pt x="2039" y="3116"/>
                  </a:lnTo>
                  <a:lnTo>
                    <a:pt x="2322" y="2917"/>
                  </a:lnTo>
                  <a:lnTo>
                    <a:pt x="2945" y="2521"/>
                  </a:lnTo>
                  <a:lnTo>
                    <a:pt x="3455" y="2238"/>
                  </a:lnTo>
                  <a:lnTo>
                    <a:pt x="3965" y="1983"/>
                  </a:lnTo>
                  <a:lnTo>
                    <a:pt x="4474" y="1728"/>
                  </a:lnTo>
                  <a:lnTo>
                    <a:pt x="5012" y="1501"/>
                  </a:lnTo>
                  <a:lnTo>
                    <a:pt x="5579" y="1303"/>
                  </a:lnTo>
                  <a:lnTo>
                    <a:pt x="6145" y="1133"/>
                  </a:lnTo>
                  <a:lnTo>
                    <a:pt x="6740" y="963"/>
                  </a:lnTo>
                  <a:lnTo>
                    <a:pt x="7306" y="794"/>
                  </a:lnTo>
                  <a:lnTo>
                    <a:pt x="7759" y="709"/>
                  </a:lnTo>
                  <a:lnTo>
                    <a:pt x="8467" y="567"/>
                  </a:lnTo>
                  <a:lnTo>
                    <a:pt x="9175" y="454"/>
                  </a:lnTo>
                  <a:lnTo>
                    <a:pt x="9911" y="369"/>
                  </a:lnTo>
                  <a:lnTo>
                    <a:pt x="10648" y="284"/>
                  </a:lnTo>
                  <a:lnTo>
                    <a:pt x="11384" y="255"/>
                  </a:lnTo>
                  <a:lnTo>
                    <a:pt x="12148" y="227"/>
                  </a:lnTo>
                  <a:lnTo>
                    <a:pt x="12885" y="255"/>
                  </a:lnTo>
                  <a:lnTo>
                    <a:pt x="13621" y="284"/>
                  </a:lnTo>
                  <a:lnTo>
                    <a:pt x="14074" y="312"/>
                  </a:lnTo>
                  <a:lnTo>
                    <a:pt x="14810" y="397"/>
                  </a:lnTo>
                  <a:lnTo>
                    <a:pt x="15546" y="482"/>
                  </a:lnTo>
                  <a:lnTo>
                    <a:pt x="16254" y="624"/>
                  </a:lnTo>
                  <a:lnTo>
                    <a:pt x="16962" y="765"/>
                  </a:lnTo>
                  <a:lnTo>
                    <a:pt x="17670" y="935"/>
                  </a:lnTo>
                  <a:lnTo>
                    <a:pt x="18350" y="1133"/>
                  </a:lnTo>
                  <a:lnTo>
                    <a:pt x="19001" y="1360"/>
                  </a:lnTo>
                  <a:lnTo>
                    <a:pt x="19652" y="1615"/>
                  </a:lnTo>
                  <a:lnTo>
                    <a:pt x="20021" y="1756"/>
                  </a:lnTo>
                  <a:lnTo>
                    <a:pt x="20615" y="2039"/>
                  </a:lnTo>
                  <a:lnTo>
                    <a:pt x="21153" y="2323"/>
                  </a:lnTo>
                  <a:lnTo>
                    <a:pt x="21606" y="2578"/>
                  </a:lnTo>
                  <a:lnTo>
                    <a:pt x="22003" y="2832"/>
                  </a:lnTo>
                  <a:lnTo>
                    <a:pt x="22371" y="3116"/>
                  </a:lnTo>
                  <a:lnTo>
                    <a:pt x="22739" y="3399"/>
                  </a:lnTo>
                  <a:lnTo>
                    <a:pt x="23051" y="3682"/>
                  </a:lnTo>
                  <a:lnTo>
                    <a:pt x="23362" y="3965"/>
                  </a:lnTo>
                  <a:lnTo>
                    <a:pt x="23645" y="4248"/>
                  </a:lnTo>
                  <a:lnTo>
                    <a:pt x="23900" y="4560"/>
                  </a:lnTo>
                  <a:lnTo>
                    <a:pt x="24070" y="4815"/>
                  </a:lnTo>
                  <a:lnTo>
                    <a:pt x="24353" y="5239"/>
                  </a:lnTo>
                  <a:lnTo>
                    <a:pt x="24013" y="4673"/>
                  </a:lnTo>
                  <a:lnTo>
                    <a:pt x="23872" y="4475"/>
                  </a:lnTo>
                  <a:lnTo>
                    <a:pt x="23702" y="4248"/>
                  </a:lnTo>
                  <a:lnTo>
                    <a:pt x="23447" y="3937"/>
                  </a:lnTo>
                  <a:lnTo>
                    <a:pt x="23164" y="3654"/>
                  </a:lnTo>
                  <a:lnTo>
                    <a:pt x="22881" y="3370"/>
                  </a:lnTo>
                  <a:lnTo>
                    <a:pt x="22541" y="3087"/>
                  </a:lnTo>
                  <a:lnTo>
                    <a:pt x="22201" y="2832"/>
                  </a:lnTo>
                  <a:lnTo>
                    <a:pt x="21833" y="2549"/>
                  </a:lnTo>
                  <a:lnTo>
                    <a:pt x="21436" y="2294"/>
                  </a:lnTo>
                  <a:lnTo>
                    <a:pt x="21012" y="2039"/>
                  </a:lnTo>
                  <a:lnTo>
                    <a:pt x="20474" y="1756"/>
                  </a:lnTo>
                  <a:lnTo>
                    <a:pt x="19907" y="1501"/>
                  </a:lnTo>
                  <a:lnTo>
                    <a:pt x="19539" y="1332"/>
                  </a:lnTo>
                  <a:lnTo>
                    <a:pt x="18888" y="1105"/>
                  </a:lnTo>
                  <a:lnTo>
                    <a:pt x="18237" y="878"/>
                  </a:lnTo>
                  <a:lnTo>
                    <a:pt x="17557" y="680"/>
                  </a:lnTo>
                  <a:lnTo>
                    <a:pt x="16877" y="510"/>
                  </a:lnTo>
                  <a:lnTo>
                    <a:pt x="16198" y="369"/>
                  </a:lnTo>
                  <a:lnTo>
                    <a:pt x="15490" y="227"/>
                  </a:lnTo>
                  <a:lnTo>
                    <a:pt x="14754" y="142"/>
                  </a:lnTo>
                  <a:lnTo>
                    <a:pt x="14046" y="57"/>
                  </a:lnTo>
                  <a:lnTo>
                    <a:pt x="13593" y="29"/>
                  </a:lnTo>
                  <a:lnTo>
                    <a:pt x="12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>
              <a:extLst>
                <a:ext uri="{FF2B5EF4-FFF2-40B4-BE49-F238E27FC236}">
                  <a16:creationId xmlns:a16="http://schemas.microsoft.com/office/drawing/2014/main" id="{031ECCF0-F5CE-4D55-770B-81E566357646}"/>
                </a:ext>
              </a:extLst>
            </p:cNvPr>
            <p:cNvSpPr/>
            <p:nvPr/>
          </p:nvSpPr>
          <p:spPr>
            <a:xfrm>
              <a:off x="4219820" y="2546589"/>
              <a:ext cx="498330" cy="499335"/>
            </a:xfrm>
            <a:custGeom>
              <a:avLst/>
              <a:gdLst/>
              <a:ahLst/>
              <a:cxnLst/>
              <a:rect l="l" t="t" r="r" b="b"/>
              <a:pathLst>
                <a:path w="28262" h="28319" extrusionOk="0">
                  <a:moveTo>
                    <a:pt x="13621" y="1"/>
                  </a:moveTo>
                  <a:lnTo>
                    <a:pt x="12998" y="29"/>
                  </a:lnTo>
                  <a:lnTo>
                    <a:pt x="12404" y="86"/>
                  </a:lnTo>
                  <a:lnTo>
                    <a:pt x="11809" y="171"/>
                  </a:lnTo>
                  <a:lnTo>
                    <a:pt x="11243" y="284"/>
                  </a:lnTo>
                  <a:lnTo>
                    <a:pt x="10705" y="426"/>
                  </a:lnTo>
                  <a:lnTo>
                    <a:pt x="10167" y="567"/>
                  </a:lnTo>
                  <a:lnTo>
                    <a:pt x="9657" y="709"/>
                  </a:lnTo>
                  <a:lnTo>
                    <a:pt x="9175" y="879"/>
                  </a:lnTo>
                  <a:lnTo>
                    <a:pt x="8298" y="1247"/>
                  </a:lnTo>
                  <a:lnTo>
                    <a:pt x="7533" y="1643"/>
                  </a:lnTo>
                  <a:lnTo>
                    <a:pt x="6853" y="2011"/>
                  </a:lnTo>
                  <a:lnTo>
                    <a:pt x="6287" y="2380"/>
                  </a:lnTo>
                  <a:lnTo>
                    <a:pt x="5834" y="2691"/>
                  </a:lnTo>
                  <a:lnTo>
                    <a:pt x="5296" y="3087"/>
                  </a:lnTo>
                  <a:lnTo>
                    <a:pt x="4673" y="3654"/>
                  </a:lnTo>
                  <a:lnTo>
                    <a:pt x="4078" y="4220"/>
                  </a:lnTo>
                  <a:lnTo>
                    <a:pt x="3540" y="4787"/>
                  </a:lnTo>
                  <a:lnTo>
                    <a:pt x="3059" y="5381"/>
                  </a:lnTo>
                  <a:lnTo>
                    <a:pt x="2606" y="5976"/>
                  </a:lnTo>
                  <a:lnTo>
                    <a:pt x="2209" y="6571"/>
                  </a:lnTo>
                  <a:lnTo>
                    <a:pt x="1841" y="7165"/>
                  </a:lnTo>
                  <a:lnTo>
                    <a:pt x="1530" y="7732"/>
                  </a:lnTo>
                  <a:lnTo>
                    <a:pt x="1218" y="8326"/>
                  </a:lnTo>
                  <a:lnTo>
                    <a:pt x="992" y="8921"/>
                  </a:lnTo>
                  <a:lnTo>
                    <a:pt x="765" y="9516"/>
                  </a:lnTo>
                  <a:lnTo>
                    <a:pt x="567" y="10082"/>
                  </a:lnTo>
                  <a:lnTo>
                    <a:pt x="425" y="10648"/>
                  </a:lnTo>
                  <a:lnTo>
                    <a:pt x="284" y="11215"/>
                  </a:lnTo>
                  <a:lnTo>
                    <a:pt x="199" y="11781"/>
                  </a:lnTo>
                  <a:lnTo>
                    <a:pt x="114" y="12319"/>
                  </a:lnTo>
                  <a:lnTo>
                    <a:pt x="57" y="12857"/>
                  </a:lnTo>
                  <a:lnTo>
                    <a:pt x="29" y="13395"/>
                  </a:lnTo>
                  <a:lnTo>
                    <a:pt x="1" y="13905"/>
                  </a:lnTo>
                  <a:lnTo>
                    <a:pt x="1" y="14386"/>
                  </a:lnTo>
                  <a:lnTo>
                    <a:pt x="57" y="15349"/>
                  </a:lnTo>
                  <a:lnTo>
                    <a:pt x="170" y="16199"/>
                  </a:lnTo>
                  <a:lnTo>
                    <a:pt x="284" y="16991"/>
                  </a:lnTo>
                  <a:lnTo>
                    <a:pt x="454" y="17671"/>
                  </a:lnTo>
                  <a:lnTo>
                    <a:pt x="595" y="18266"/>
                  </a:lnTo>
                  <a:lnTo>
                    <a:pt x="737" y="18719"/>
                  </a:lnTo>
                  <a:lnTo>
                    <a:pt x="1020" y="19455"/>
                  </a:lnTo>
                  <a:lnTo>
                    <a:pt x="1190" y="19880"/>
                  </a:lnTo>
                  <a:lnTo>
                    <a:pt x="1388" y="20333"/>
                  </a:lnTo>
                  <a:lnTo>
                    <a:pt x="1615" y="20786"/>
                  </a:lnTo>
                  <a:lnTo>
                    <a:pt x="1898" y="21267"/>
                  </a:lnTo>
                  <a:lnTo>
                    <a:pt x="2209" y="21777"/>
                  </a:lnTo>
                  <a:lnTo>
                    <a:pt x="2549" y="22287"/>
                  </a:lnTo>
                  <a:lnTo>
                    <a:pt x="2917" y="22797"/>
                  </a:lnTo>
                  <a:lnTo>
                    <a:pt x="3342" y="23335"/>
                  </a:lnTo>
                  <a:lnTo>
                    <a:pt x="3795" y="23844"/>
                  </a:lnTo>
                  <a:lnTo>
                    <a:pt x="4305" y="24354"/>
                  </a:lnTo>
                  <a:lnTo>
                    <a:pt x="4871" y="24864"/>
                  </a:lnTo>
                  <a:lnTo>
                    <a:pt x="5494" y="25345"/>
                  </a:lnTo>
                  <a:lnTo>
                    <a:pt x="6145" y="25827"/>
                  </a:lnTo>
                  <a:lnTo>
                    <a:pt x="6853" y="26280"/>
                  </a:lnTo>
                  <a:lnTo>
                    <a:pt x="7222" y="26506"/>
                  </a:lnTo>
                  <a:lnTo>
                    <a:pt x="7958" y="26874"/>
                  </a:lnTo>
                  <a:lnTo>
                    <a:pt x="8666" y="27186"/>
                  </a:lnTo>
                  <a:lnTo>
                    <a:pt x="9374" y="27469"/>
                  </a:lnTo>
                  <a:lnTo>
                    <a:pt x="10082" y="27695"/>
                  </a:lnTo>
                  <a:lnTo>
                    <a:pt x="10790" y="27894"/>
                  </a:lnTo>
                  <a:lnTo>
                    <a:pt x="11441" y="28035"/>
                  </a:lnTo>
                  <a:lnTo>
                    <a:pt x="12120" y="28149"/>
                  </a:lnTo>
                  <a:lnTo>
                    <a:pt x="12772" y="28233"/>
                  </a:lnTo>
                  <a:lnTo>
                    <a:pt x="13395" y="28290"/>
                  </a:lnTo>
                  <a:lnTo>
                    <a:pt x="14018" y="28318"/>
                  </a:lnTo>
                  <a:lnTo>
                    <a:pt x="14641" y="28318"/>
                  </a:lnTo>
                  <a:lnTo>
                    <a:pt x="15207" y="28262"/>
                  </a:lnTo>
                  <a:lnTo>
                    <a:pt x="15802" y="28205"/>
                  </a:lnTo>
                  <a:lnTo>
                    <a:pt x="16340" y="28149"/>
                  </a:lnTo>
                  <a:lnTo>
                    <a:pt x="16878" y="28035"/>
                  </a:lnTo>
                  <a:lnTo>
                    <a:pt x="17416" y="27922"/>
                  </a:lnTo>
                  <a:lnTo>
                    <a:pt x="17926" y="27780"/>
                  </a:lnTo>
                  <a:lnTo>
                    <a:pt x="18407" y="27639"/>
                  </a:lnTo>
                  <a:lnTo>
                    <a:pt x="19313" y="27299"/>
                  </a:lnTo>
                  <a:lnTo>
                    <a:pt x="20163" y="26931"/>
                  </a:lnTo>
                  <a:lnTo>
                    <a:pt x="20899" y="26563"/>
                  </a:lnTo>
                  <a:lnTo>
                    <a:pt x="21578" y="26166"/>
                  </a:lnTo>
                  <a:lnTo>
                    <a:pt x="22145" y="25798"/>
                  </a:lnTo>
                  <a:lnTo>
                    <a:pt x="22598" y="25487"/>
                  </a:lnTo>
                  <a:lnTo>
                    <a:pt x="22994" y="25204"/>
                  </a:lnTo>
                  <a:lnTo>
                    <a:pt x="23391" y="24864"/>
                  </a:lnTo>
                  <a:lnTo>
                    <a:pt x="23787" y="24496"/>
                  </a:lnTo>
                  <a:lnTo>
                    <a:pt x="24155" y="24127"/>
                  </a:lnTo>
                  <a:lnTo>
                    <a:pt x="24523" y="23759"/>
                  </a:lnTo>
                  <a:lnTo>
                    <a:pt x="24863" y="23363"/>
                  </a:lnTo>
                  <a:lnTo>
                    <a:pt x="25203" y="22966"/>
                  </a:lnTo>
                  <a:lnTo>
                    <a:pt x="25515" y="22542"/>
                  </a:lnTo>
                  <a:lnTo>
                    <a:pt x="25798" y="22117"/>
                  </a:lnTo>
                  <a:lnTo>
                    <a:pt x="26081" y="21692"/>
                  </a:lnTo>
                  <a:lnTo>
                    <a:pt x="26364" y="21239"/>
                  </a:lnTo>
                  <a:lnTo>
                    <a:pt x="26591" y="20786"/>
                  </a:lnTo>
                  <a:lnTo>
                    <a:pt x="26845" y="20333"/>
                  </a:lnTo>
                  <a:lnTo>
                    <a:pt x="27044" y="19880"/>
                  </a:lnTo>
                  <a:lnTo>
                    <a:pt x="27242" y="19398"/>
                  </a:lnTo>
                  <a:lnTo>
                    <a:pt x="27440" y="18917"/>
                  </a:lnTo>
                  <a:lnTo>
                    <a:pt x="27610" y="18407"/>
                  </a:lnTo>
                  <a:lnTo>
                    <a:pt x="27752" y="17926"/>
                  </a:lnTo>
                  <a:lnTo>
                    <a:pt x="27865" y="17416"/>
                  </a:lnTo>
                  <a:lnTo>
                    <a:pt x="27978" y="16906"/>
                  </a:lnTo>
                  <a:lnTo>
                    <a:pt x="28063" y="16397"/>
                  </a:lnTo>
                  <a:lnTo>
                    <a:pt x="28148" y="15887"/>
                  </a:lnTo>
                  <a:lnTo>
                    <a:pt x="28205" y="15377"/>
                  </a:lnTo>
                  <a:lnTo>
                    <a:pt x="28233" y="14868"/>
                  </a:lnTo>
                  <a:lnTo>
                    <a:pt x="28261" y="14330"/>
                  </a:lnTo>
                  <a:lnTo>
                    <a:pt x="28261" y="13820"/>
                  </a:lnTo>
                  <a:lnTo>
                    <a:pt x="28233" y="13282"/>
                  </a:lnTo>
                  <a:lnTo>
                    <a:pt x="28205" y="12772"/>
                  </a:lnTo>
                  <a:lnTo>
                    <a:pt x="28148" y="12262"/>
                  </a:lnTo>
                  <a:lnTo>
                    <a:pt x="28063" y="11724"/>
                  </a:lnTo>
                  <a:lnTo>
                    <a:pt x="27978" y="11215"/>
                  </a:lnTo>
                  <a:lnTo>
                    <a:pt x="27837" y="10705"/>
                  </a:lnTo>
                  <a:lnTo>
                    <a:pt x="27695" y="10167"/>
                  </a:lnTo>
                  <a:lnTo>
                    <a:pt x="27497" y="9516"/>
                  </a:lnTo>
                  <a:lnTo>
                    <a:pt x="27270" y="8864"/>
                  </a:lnTo>
                  <a:lnTo>
                    <a:pt x="26987" y="8241"/>
                  </a:lnTo>
                  <a:lnTo>
                    <a:pt x="26704" y="7618"/>
                  </a:lnTo>
                  <a:lnTo>
                    <a:pt x="26364" y="7024"/>
                  </a:lnTo>
                  <a:lnTo>
                    <a:pt x="26024" y="6457"/>
                  </a:lnTo>
                  <a:lnTo>
                    <a:pt x="25656" y="5919"/>
                  </a:lnTo>
                  <a:lnTo>
                    <a:pt x="25231" y="5381"/>
                  </a:lnTo>
                  <a:lnTo>
                    <a:pt x="24807" y="4843"/>
                  </a:lnTo>
                  <a:lnTo>
                    <a:pt x="24325" y="4362"/>
                  </a:lnTo>
                  <a:lnTo>
                    <a:pt x="23844" y="3880"/>
                  </a:lnTo>
                  <a:lnTo>
                    <a:pt x="23334" y="3427"/>
                  </a:lnTo>
                  <a:lnTo>
                    <a:pt x="22768" y="2974"/>
                  </a:lnTo>
                  <a:lnTo>
                    <a:pt x="22201" y="2549"/>
                  </a:lnTo>
                  <a:lnTo>
                    <a:pt x="21607" y="2153"/>
                  </a:lnTo>
                  <a:lnTo>
                    <a:pt x="20984" y="1757"/>
                  </a:lnTo>
                  <a:lnTo>
                    <a:pt x="20842" y="1700"/>
                  </a:lnTo>
                  <a:lnTo>
                    <a:pt x="20049" y="1303"/>
                  </a:lnTo>
                  <a:lnTo>
                    <a:pt x="19285" y="992"/>
                  </a:lnTo>
                  <a:lnTo>
                    <a:pt x="18520" y="709"/>
                  </a:lnTo>
                  <a:lnTo>
                    <a:pt x="17784" y="482"/>
                  </a:lnTo>
                  <a:lnTo>
                    <a:pt x="17048" y="312"/>
                  </a:lnTo>
                  <a:lnTo>
                    <a:pt x="16340" y="171"/>
                  </a:lnTo>
                  <a:lnTo>
                    <a:pt x="15632" y="86"/>
                  </a:lnTo>
                  <a:lnTo>
                    <a:pt x="14952" y="29"/>
                  </a:lnTo>
                  <a:lnTo>
                    <a:pt x="142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>
              <a:extLst>
                <a:ext uri="{FF2B5EF4-FFF2-40B4-BE49-F238E27FC236}">
                  <a16:creationId xmlns:a16="http://schemas.microsoft.com/office/drawing/2014/main" id="{98882227-3940-8A11-7009-F0E1CA4C0651}"/>
                </a:ext>
              </a:extLst>
            </p:cNvPr>
            <p:cNvSpPr/>
            <p:nvPr/>
          </p:nvSpPr>
          <p:spPr>
            <a:xfrm>
              <a:off x="4480471" y="2593528"/>
              <a:ext cx="237192" cy="247172"/>
            </a:xfrm>
            <a:custGeom>
              <a:avLst/>
              <a:gdLst/>
              <a:ahLst/>
              <a:cxnLst/>
              <a:rect l="l" t="t" r="r" b="b"/>
              <a:pathLst>
                <a:path w="13452" h="14018" extrusionOk="0">
                  <a:moveTo>
                    <a:pt x="0" y="1"/>
                  </a:moveTo>
                  <a:lnTo>
                    <a:pt x="652" y="86"/>
                  </a:lnTo>
                  <a:lnTo>
                    <a:pt x="1331" y="199"/>
                  </a:lnTo>
                  <a:lnTo>
                    <a:pt x="1982" y="312"/>
                  </a:lnTo>
                  <a:lnTo>
                    <a:pt x="2011" y="256"/>
                  </a:lnTo>
                  <a:lnTo>
                    <a:pt x="1331" y="142"/>
                  </a:lnTo>
                  <a:lnTo>
                    <a:pt x="652" y="57"/>
                  </a:lnTo>
                  <a:lnTo>
                    <a:pt x="0" y="1"/>
                  </a:lnTo>
                  <a:close/>
                  <a:moveTo>
                    <a:pt x="2492" y="369"/>
                  </a:moveTo>
                  <a:lnTo>
                    <a:pt x="2464" y="425"/>
                  </a:lnTo>
                  <a:lnTo>
                    <a:pt x="3172" y="624"/>
                  </a:lnTo>
                  <a:lnTo>
                    <a:pt x="3851" y="850"/>
                  </a:lnTo>
                  <a:lnTo>
                    <a:pt x="4559" y="1077"/>
                  </a:lnTo>
                  <a:lnTo>
                    <a:pt x="5211" y="1360"/>
                  </a:lnTo>
                  <a:lnTo>
                    <a:pt x="5862" y="1671"/>
                  </a:lnTo>
                  <a:lnTo>
                    <a:pt x="6513" y="2011"/>
                  </a:lnTo>
                  <a:lnTo>
                    <a:pt x="7136" y="2351"/>
                  </a:lnTo>
                  <a:lnTo>
                    <a:pt x="7759" y="2748"/>
                  </a:lnTo>
                  <a:lnTo>
                    <a:pt x="7788" y="2578"/>
                  </a:lnTo>
                  <a:lnTo>
                    <a:pt x="7165" y="2210"/>
                  </a:lnTo>
                  <a:lnTo>
                    <a:pt x="6542" y="1841"/>
                  </a:lnTo>
                  <a:lnTo>
                    <a:pt x="5890" y="1530"/>
                  </a:lnTo>
                  <a:lnTo>
                    <a:pt x="5239" y="1247"/>
                  </a:lnTo>
                  <a:lnTo>
                    <a:pt x="4559" y="964"/>
                  </a:lnTo>
                  <a:lnTo>
                    <a:pt x="3880" y="737"/>
                  </a:lnTo>
                  <a:lnTo>
                    <a:pt x="3172" y="539"/>
                  </a:lnTo>
                  <a:lnTo>
                    <a:pt x="2492" y="369"/>
                  </a:lnTo>
                  <a:close/>
                  <a:moveTo>
                    <a:pt x="8184" y="2861"/>
                  </a:moveTo>
                  <a:lnTo>
                    <a:pt x="8156" y="3031"/>
                  </a:lnTo>
                  <a:lnTo>
                    <a:pt x="8665" y="3399"/>
                  </a:lnTo>
                  <a:lnTo>
                    <a:pt x="9147" y="3795"/>
                  </a:lnTo>
                  <a:lnTo>
                    <a:pt x="9572" y="4192"/>
                  </a:lnTo>
                  <a:lnTo>
                    <a:pt x="9968" y="4560"/>
                  </a:lnTo>
                  <a:lnTo>
                    <a:pt x="10336" y="4956"/>
                  </a:lnTo>
                  <a:lnTo>
                    <a:pt x="10704" y="5381"/>
                  </a:lnTo>
                  <a:lnTo>
                    <a:pt x="11044" y="5778"/>
                  </a:lnTo>
                  <a:lnTo>
                    <a:pt x="11356" y="6202"/>
                  </a:lnTo>
                  <a:lnTo>
                    <a:pt x="11639" y="6655"/>
                  </a:lnTo>
                  <a:lnTo>
                    <a:pt x="11922" y="7080"/>
                  </a:lnTo>
                  <a:lnTo>
                    <a:pt x="11950" y="6825"/>
                  </a:lnTo>
                  <a:lnTo>
                    <a:pt x="11695" y="6401"/>
                  </a:lnTo>
                  <a:lnTo>
                    <a:pt x="11384" y="5976"/>
                  </a:lnTo>
                  <a:lnTo>
                    <a:pt x="11072" y="5551"/>
                  </a:lnTo>
                  <a:lnTo>
                    <a:pt x="10733" y="5155"/>
                  </a:lnTo>
                  <a:lnTo>
                    <a:pt x="10393" y="4730"/>
                  </a:lnTo>
                  <a:lnTo>
                    <a:pt x="9996" y="4362"/>
                  </a:lnTo>
                  <a:lnTo>
                    <a:pt x="9600" y="3965"/>
                  </a:lnTo>
                  <a:lnTo>
                    <a:pt x="9175" y="3597"/>
                  </a:lnTo>
                  <a:lnTo>
                    <a:pt x="8694" y="3229"/>
                  </a:lnTo>
                  <a:lnTo>
                    <a:pt x="8184" y="2861"/>
                  </a:lnTo>
                  <a:close/>
                  <a:moveTo>
                    <a:pt x="12177" y="7193"/>
                  </a:moveTo>
                  <a:lnTo>
                    <a:pt x="12148" y="7477"/>
                  </a:lnTo>
                  <a:lnTo>
                    <a:pt x="12432" y="8043"/>
                  </a:lnTo>
                  <a:lnTo>
                    <a:pt x="12686" y="8609"/>
                  </a:lnTo>
                  <a:lnTo>
                    <a:pt x="12885" y="9176"/>
                  </a:lnTo>
                  <a:lnTo>
                    <a:pt x="13055" y="9770"/>
                  </a:lnTo>
                  <a:lnTo>
                    <a:pt x="13196" y="10365"/>
                  </a:lnTo>
                  <a:lnTo>
                    <a:pt x="13309" y="10931"/>
                  </a:lnTo>
                  <a:lnTo>
                    <a:pt x="13366" y="11526"/>
                  </a:lnTo>
                  <a:lnTo>
                    <a:pt x="13423" y="12121"/>
                  </a:lnTo>
                  <a:lnTo>
                    <a:pt x="13451" y="11837"/>
                  </a:lnTo>
                  <a:lnTo>
                    <a:pt x="13423" y="11243"/>
                  </a:lnTo>
                  <a:lnTo>
                    <a:pt x="13366" y="10648"/>
                  </a:lnTo>
                  <a:lnTo>
                    <a:pt x="13253" y="10053"/>
                  </a:lnTo>
                  <a:lnTo>
                    <a:pt x="13111" y="9487"/>
                  </a:lnTo>
                  <a:lnTo>
                    <a:pt x="12941" y="8892"/>
                  </a:lnTo>
                  <a:lnTo>
                    <a:pt x="12715" y="8326"/>
                  </a:lnTo>
                  <a:lnTo>
                    <a:pt x="12460" y="7760"/>
                  </a:lnTo>
                  <a:lnTo>
                    <a:pt x="12177" y="7193"/>
                  </a:lnTo>
                  <a:close/>
                  <a:moveTo>
                    <a:pt x="13451" y="12234"/>
                  </a:moveTo>
                  <a:lnTo>
                    <a:pt x="13423" y="12517"/>
                  </a:lnTo>
                  <a:lnTo>
                    <a:pt x="13366" y="13282"/>
                  </a:lnTo>
                  <a:lnTo>
                    <a:pt x="13253" y="14018"/>
                  </a:lnTo>
                  <a:lnTo>
                    <a:pt x="13281" y="13876"/>
                  </a:lnTo>
                  <a:lnTo>
                    <a:pt x="13394" y="13168"/>
                  </a:lnTo>
                  <a:lnTo>
                    <a:pt x="13423" y="12715"/>
                  </a:lnTo>
                  <a:lnTo>
                    <a:pt x="13451" y="12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>
              <a:extLst>
                <a:ext uri="{FF2B5EF4-FFF2-40B4-BE49-F238E27FC236}">
                  <a16:creationId xmlns:a16="http://schemas.microsoft.com/office/drawing/2014/main" id="{9C579A68-ECEA-6712-9258-683554B43F46}"/>
                </a:ext>
              </a:extLst>
            </p:cNvPr>
            <p:cNvSpPr/>
            <p:nvPr/>
          </p:nvSpPr>
          <p:spPr>
            <a:xfrm>
              <a:off x="4468481" y="2592541"/>
              <a:ext cx="209721" cy="394457"/>
            </a:xfrm>
            <a:custGeom>
              <a:avLst/>
              <a:gdLst/>
              <a:ahLst/>
              <a:cxnLst/>
              <a:rect l="l" t="t" r="r" b="b"/>
              <a:pathLst>
                <a:path w="11894" h="22371" extrusionOk="0">
                  <a:moveTo>
                    <a:pt x="1" y="0"/>
                  </a:moveTo>
                  <a:lnTo>
                    <a:pt x="539" y="255"/>
                  </a:lnTo>
                  <a:lnTo>
                    <a:pt x="1105" y="510"/>
                  </a:lnTo>
                  <a:lnTo>
                    <a:pt x="1643" y="793"/>
                  </a:lnTo>
                  <a:lnTo>
                    <a:pt x="2209" y="1104"/>
                  </a:lnTo>
                  <a:lnTo>
                    <a:pt x="2266" y="1048"/>
                  </a:lnTo>
                  <a:lnTo>
                    <a:pt x="1700" y="765"/>
                  </a:lnTo>
                  <a:lnTo>
                    <a:pt x="1133" y="481"/>
                  </a:lnTo>
                  <a:lnTo>
                    <a:pt x="567" y="227"/>
                  </a:lnTo>
                  <a:lnTo>
                    <a:pt x="1" y="0"/>
                  </a:lnTo>
                  <a:close/>
                  <a:moveTo>
                    <a:pt x="2662" y="1303"/>
                  </a:moveTo>
                  <a:lnTo>
                    <a:pt x="2606" y="1359"/>
                  </a:lnTo>
                  <a:lnTo>
                    <a:pt x="3172" y="1727"/>
                  </a:lnTo>
                  <a:lnTo>
                    <a:pt x="3739" y="2152"/>
                  </a:lnTo>
                  <a:lnTo>
                    <a:pt x="4305" y="2577"/>
                  </a:lnTo>
                  <a:lnTo>
                    <a:pt x="4843" y="3030"/>
                  </a:lnTo>
                  <a:lnTo>
                    <a:pt x="5409" y="3511"/>
                  </a:lnTo>
                  <a:lnTo>
                    <a:pt x="5919" y="4021"/>
                  </a:lnTo>
                  <a:lnTo>
                    <a:pt x="6457" y="4559"/>
                  </a:lnTo>
                  <a:lnTo>
                    <a:pt x="6938" y="5126"/>
                  </a:lnTo>
                  <a:lnTo>
                    <a:pt x="7137" y="4956"/>
                  </a:lnTo>
                  <a:lnTo>
                    <a:pt x="6599" y="4418"/>
                  </a:lnTo>
                  <a:lnTo>
                    <a:pt x="6089" y="3908"/>
                  </a:lnTo>
                  <a:lnTo>
                    <a:pt x="5523" y="3398"/>
                  </a:lnTo>
                  <a:lnTo>
                    <a:pt x="4985" y="2917"/>
                  </a:lnTo>
                  <a:lnTo>
                    <a:pt x="4418" y="2464"/>
                  </a:lnTo>
                  <a:lnTo>
                    <a:pt x="3824" y="2067"/>
                  </a:lnTo>
                  <a:lnTo>
                    <a:pt x="3257" y="1671"/>
                  </a:lnTo>
                  <a:lnTo>
                    <a:pt x="2662" y="1303"/>
                  </a:lnTo>
                  <a:close/>
                  <a:moveTo>
                    <a:pt x="7476" y="5352"/>
                  </a:moveTo>
                  <a:lnTo>
                    <a:pt x="7278" y="5522"/>
                  </a:lnTo>
                  <a:lnTo>
                    <a:pt x="7703" y="6032"/>
                  </a:lnTo>
                  <a:lnTo>
                    <a:pt x="8071" y="6541"/>
                  </a:lnTo>
                  <a:lnTo>
                    <a:pt x="8439" y="7023"/>
                  </a:lnTo>
                  <a:lnTo>
                    <a:pt x="8779" y="7533"/>
                  </a:lnTo>
                  <a:lnTo>
                    <a:pt x="9091" y="8042"/>
                  </a:lnTo>
                  <a:lnTo>
                    <a:pt x="9374" y="8552"/>
                  </a:lnTo>
                  <a:lnTo>
                    <a:pt x="9912" y="9571"/>
                  </a:lnTo>
                  <a:lnTo>
                    <a:pt x="10393" y="10591"/>
                  </a:lnTo>
                  <a:lnTo>
                    <a:pt x="10648" y="10364"/>
                  </a:lnTo>
                  <a:lnTo>
                    <a:pt x="10421" y="9855"/>
                  </a:lnTo>
                  <a:lnTo>
                    <a:pt x="10167" y="9345"/>
                  </a:lnTo>
                  <a:lnTo>
                    <a:pt x="9912" y="8835"/>
                  </a:lnTo>
                  <a:lnTo>
                    <a:pt x="9600" y="8354"/>
                  </a:lnTo>
                  <a:lnTo>
                    <a:pt x="9317" y="7844"/>
                  </a:lnTo>
                  <a:lnTo>
                    <a:pt x="8977" y="7334"/>
                  </a:lnTo>
                  <a:lnTo>
                    <a:pt x="8637" y="6853"/>
                  </a:lnTo>
                  <a:lnTo>
                    <a:pt x="8298" y="6372"/>
                  </a:lnTo>
                  <a:lnTo>
                    <a:pt x="7873" y="5862"/>
                  </a:lnTo>
                  <a:lnTo>
                    <a:pt x="7476" y="5352"/>
                  </a:lnTo>
                  <a:close/>
                  <a:moveTo>
                    <a:pt x="10818" y="10789"/>
                  </a:moveTo>
                  <a:lnTo>
                    <a:pt x="10563" y="11016"/>
                  </a:lnTo>
                  <a:lnTo>
                    <a:pt x="10790" y="11667"/>
                  </a:lnTo>
                  <a:lnTo>
                    <a:pt x="10988" y="12318"/>
                  </a:lnTo>
                  <a:lnTo>
                    <a:pt x="11186" y="12941"/>
                  </a:lnTo>
                  <a:lnTo>
                    <a:pt x="11328" y="13564"/>
                  </a:lnTo>
                  <a:lnTo>
                    <a:pt x="11441" y="14187"/>
                  </a:lnTo>
                  <a:lnTo>
                    <a:pt x="11526" y="14810"/>
                  </a:lnTo>
                  <a:lnTo>
                    <a:pt x="11582" y="15433"/>
                  </a:lnTo>
                  <a:lnTo>
                    <a:pt x="11611" y="16028"/>
                  </a:lnTo>
                  <a:lnTo>
                    <a:pt x="11894" y="15773"/>
                  </a:lnTo>
                  <a:lnTo>
                    <a:pt x="11866" y="15178"/>
                  </a:lnTo>
                  <a:lnTo>
                    <a:pt x="11809" y="14555"/>
                  </a:lnTo>
                  <a:lnTo>
                    <a:pt x="11724" y="13961"/>
                  </a:lnTo>
                  <a:lnTo>
                    <a:pt x="11611" y="13338"/>
                  </a:lnTo>
                  <a:lnTo>
                    <a:pt x="11469" y="12715"/>
                  </a:lnTo>
                  <a:lnTo>
                    <a:pt x="11271" y="12063"/>
                  </a:lnTo>
                  <a:lnTo>
                    <a:pt x="11073" y="11440"/>
                  </a:lnTo>
                  <a:lnTo>
                    <a:pt x="10818" y="10789"/>
                  </a:lnTo>
                  <a:close/>
                  <a:moveTo>
                    <a:pt x="11894" y="16169"/>
                  </a:moveTo>
                  <a:lnTo>
                    <a:pt x="11611" y="16424"/>
                  </a:lnTo>
                  <a:lnTo>
                    <a:pt x="11582" y="16991"/>
                  </a:lnTo>
                  <a:lnTo>
                    <a:pt x="11526" y="17557"/>
                  </a:lnTo>
                  <a:lnTo>
                    <a:pt x="11441" y="18123"/>
                  </a:lnTo>
                  <a:lnTo>
                    <a:pt x="11328" y="18633"/>
                  </a:lnTo>
                  <a:lnTo>
                    <a:pt x="11186" y="19171"/>
                  </a:lnTo>
                  <a:lnTo>
                    <a:pt x="11016" y="19652"/>
                  </a:lnTo>
                  <a:lnTo>
                    <a:pt x="10818" y="20134"/>
                  </a:lnTo>
                  <a:lnTo>
                    <a:pt x="10591" y="20587"/>
                  </a:lnTo>
                  <a:lnTo>
                    <a:pt x="10846" y="20360"/>
                  </a:lnTo>
                  <a:lnTo>
                    <a:pt x="11101" y="19907"/>
                  </a:lnTo>
                  <a:lnTo>
                    <a:pt x="11299" y="19426"/>
                  </a:lnTo>
                  <a:lnTo>
                    <a:pt x="11469" y="18916"/>
                  </a:lnTo>
                  <a:lnTo>
                    <a:pt x="11611" y="18407"/>
                  </a:lnTo>
                  <a:lnTo>
                    <a:pt x="11724" y="17868"/>
                  </a:lnTo>
                  <a:lnTo>
                    <a:pt x="11809" y="17302"/>
                  </a:lnTo>
                  <a:lnTo>
                    <a:pt x="11866" y="16764"/>
                  </a:lnTo>
                  <a:lnTo>
                    <a:pt x="11894" y="16169"/>
                  </a:lnTo>
                  <a:close/>
                  <a:moveTo>
                    <a:pt x="10676" y="20672"/>
                  </a:moveTo>
                  <a:lnTo>
                    <a:pt x="10421" y="20898"/>
                  </a:lnTo>
                  <a:lnTo>
                    <a:pt x="10138" y="21295"/>
                  </a:lnTo>
                  <a:lnTo>
                    <a:pt x="9827" y="21691"/>
                  </a:lnTo>
                  <a:lnTo>
                    <a:pt x="9505" y="22040"/>
                  </a:lnTo>
                  <a:lnTo>
                    <a:pt x="9515" y="22031"/>
                  </a:lnTo>
                  <a:lnTo>
                    <a:pt x="9827" y="21748"/>
                  </a:lnTo>
                  <a:lnTo>
                    <a:pt x="10053" y="21493"/>
                  </a:lnTo>
                  <a:lnTo>
                    <a:pt x="10308" y="21182"/>
                  </a:lnTo>
                  <a:lnTo>
                    <a:pt x="10676" y="20672"/>
                  </a:lnTo>
                  <a:close/>
                  <a:moveTo>
                    <a:pt x="9505" y="22040"/>
                  </a:moveTo>
                  <a:lnTo>
                    <a:pt x="9119" y="22371"/>
                  </a:lnTo>
                  <a:lnTo>
                    <a:pt x="9487" y="22059"/>
                  </a:lnTo>
                  <a:lnTo>
                    <a:pt x="9505" y="22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>
              <a:extLst>
                <a:ext uri="{FF2B5EF4-FFF2-40B4-BE49-F238E27FC236}">
                  <a16:creationId xmlns:a16="http://schemas.microsoft.com/office/drawing/2014/main" id="{C74AFF8D-65BF-44CE-82C9-477EC2A7D7AB}"/>
                </a:ext>
              </a:extLst>
            </p:cNvPr>
            <p:cNvSpPr/>
            <p:nvPr/>
          </p:nvSpPr>
          <p:spPr>
            <a:xfrm>
              <a:off x="4453510" y="2592541"/>
              <a:ext cx="14988" cy="453384"/>
            </a:xfrm>
            <a:custGeom>
              <a:avLst/>
              <a:gdLst/>
              <a:ahLst/>
              <a:cxnLst/>
              <a:rect l="l" t="t" r="r" b="b"/>
              <a:pathLst>
                <a:path w="850" h="25713" extrusionOk="0">
                  <a:moveTo>
                    <a:pt x="850" y="0"/>
                  </a:moveTo>
                  <a:lnTo>
                    <a:pt x="680" y="1784"/>
                  </a:lnTo>
                  <a:lnTo>
                    <a:pt x="765" y="1784"/>
                  </a:lnTo>
                  <a:lnTo>
                    <a:pt x="850" y="0"/>
                  </a:lnTo>
                  <a:close/>
                  <a:moveTo>
                    <a:pt x="651" y="2124"/>
                  </a:moveTo>
                  <a:lnTo>
                    <a:pt x="482" y="4503"/>
                  </a:lnTo>
                  <a:lnTo>
                    <a:pt x="312" y="7221"/>
                  </a:lnTo>
                  <a:lnTo>
                    <a:pt x="623" y="7221"/>
                  </a:lnTo>
                  <a:lnTo>
                    <a:pt x="765" y="2152"/>
                  </a:lnTo>
                  <a:lnTo>
                    <a:pt x="651" y="2124"/>
                  </a:lnTo>
                  <a:close/>
                  <a:moveTo>
                    <a:pt x="283" y="7702"/>
                  </a:moveTo>
                  <a:lnTo>
                    <a:pt x="227" y="8977"/>
                  </a:lnTo>
                  <a:lnTo>
                    <a:pt x="142" y="11384"/>
                  </a:lnTo>
                  <a:lnTo>
                    <a:pt x="57" y="13706"/>
                  </a:lnTo>
                  <a:lnTo>
                    <a:pt x="510" y="13734"/>
                  </a:lnTo>
                  <a:lnTo>
                    <a:pt x="566" y="8977"/>
                  </a:lnTo>
                  <a:lnTo>
                    <a:pt x="595" y="7731"/>
                  </a:lnTo>
                  <a:lnTo>
                    <a:pt x="283" y="7702"/>
                  </a:lnTo>
                  <a:close/>
                  <a:moveTo>
                    <a:pt x="57" y="14216"/>
                  </a:moveTo>
                  <a:lnTo>
                    <a:pt x="0" y="16991"/>
                  </a:lnTo>
                  <a:lnTo>
                    <a:pt x="0" y="19511"/>
                  </a:lnTo>
                  <a:lnTo>
                    <a:pt x="482" y="19539"/>
                  </a:lnTo>
                  <a:lnTo>
                    <a:pt x="510" y="14216"/>
                  </a:lnTo>
                  <a:close/>
                  <a:moveTo>
                    <a:pt x="0" y="19907"/>
                  </a:moveTo>
                  <a:lnTo>
                    <a:pt x="0" y="22059"/>
                  </a:lnTo>
                  <a:lnTo>
                    <a:pt x="85" y="23787"/>
                  </a:lnTo>
                  <a:lnTo>
                    <a:pt x="538" y="23787"/>
                  </a:lnTo>
                  <a:lnTo>
                    <a:pt x="510" y="22059"/>
                  </a:lnTo>
                  <a:lnTo>
                    <a:pt x="482" y="19936"/>
                  </a:lnTo>
                  <a:lnTo>
                    <a:pt x="0" y="19907"/>
                  </a:lnTo>
                  <a:close/>
                  <a:moveTo>
                    <a:pt x="85" y="24013"/>
                  </a:moveTo>
                  <a:lnTo>
                    <a:pt x="170" y="24891"/>
                  </a:lnTo>
                  <a:lnTo>
                    <a:pt x="227" y="25203"/>
                  </a:lnTo>
                  <a:lnTo>
                    <a:pt x="255" y="25458"/>
                  </a:lnTo>
                  <a:lnTo>
                    <a:pt x="312" y="25599"/>
                  </a:lnTo>
                  <a:lnTo>
                    <a:pt x="340" y="25656"/>
                  </a:lnTo>
                  <a:lnTo>
                    <a:pt x="651" y="25684"/>
                  </a:lnTo>
                  <a:lnTo>
                    <a:pt x="623" y="25458"/>
                  </a:lnTo>
                  <a:lnTo>
                    <a:pt x="566" y="24891"/>
                  </a:lnTo>
                  <a:lnTo>
                    <a:pt x="538" y="24042"/>
                  </a:lnTo>
                  <a:lnTo>
                    <a:pt x="85" y="24013"/>
                  </a:lnTo>
                  <a:close/>
                  <a:moveTo>
                    <a:pt x="397" y="25684"/>
                  </a:moveTo>
                  <a:lnTo>
                    <a:pt x="680" y="25712"/>
                  </a:lnTo>
                  <a:lnTo>
                    <a:pt x="680" y="25712"/>
                  </a:lnTo>
                  <a:lnTo>
                    <a:pt x="651" y="256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4">
              <a:extLst>
                <a:ext uri="{FF2B5EF4-FFF2-40B4-BE49-F238E27FC236}">
                  <a16:creationId xmlns:a16="http://schemas.microsoft.com/office/drawing/2014/main" id="{B8BAD64B-7FA7-B534-B9C6-21504E95B6F3}"/>
                </a:ext>
              </a:extLst>
            </p:cNvPr>
            <p:cNvSpPr/>
            <p:nvPr/>
          </p:nvSpPr>
          <p:spPr>
            <a:xfrm>
              <a:off x="4334664" y="2592541"/>
              <a:ext cx="133831" cy="439896"/>
            </a:xfrm>
            <a:custGeom>
              <a:avLst/>
              <a:gdLst/>
              <a:ahLst/>
              <a:cxnLst/>
              <a:rect l="l" t="t" r="r" b="b"/>
              <a:pathLst>
                <a:path w="7590" h="24948" extrusionOk="0">
                  <a:moveTo>
                    <a:pt x="7590" y="0"/>
                  </a:moveTo>
                  <a:lnTo>
                    <a:pt x="7222" y="340"/>
                  </a:lnTo>
                  <a:lnTo>
                    <a:pt x="6853" y="708"/>
                  </a:lnTo>
                  <a:lnTo>
                    <a:pt x="6485" y="1104"/>
                  </a:lnTo>
                  <a:lnTo>
                    <a:pt x="6145" y="1529"/>
                  </a:lnTo>
                  <a:lnTo>
                    <a:pt x="6230" y="1558"/>
                  </a:lnTo>
                  <a:lnTo>
                    <a:pt x="6910" y="736"/>
                  </a:lnTo>
                  <a:lnTo>
                    <a:pt x="7250" y="368"/>
                  </a:lnTo>
                  <a:lnTo>
                    <a:pt x="7590" y="0"/>
                  </a:lnTo>
                  <a:close/>
                  <a:moveTo>
                    <a:pt x="5862" y="1869"/>
                  </a:moveTo>
                  <a:lnTo>
                    <a:pt x="5494" y="2350"/>
                  </a:lnTo>
                  <a:lnTo>
                    <a:pt x="5126" y="2860"/>
                  </a:lnTo>
                  <a:lnTo>
                    <a:pt x="4758" y="3398"/>
                  </a:lnTo>
                  <a:lnTo>
                    <a:pt x="4390" y="3965"/>
                  </a:lnTo>
                  <a:lnTo>
                    <a:pt x="4050" y="4559"/>
                  </a:lnTo>
                  <a:lnTo>
                    <a:pt x="3682" y="5182"/>
                  </a:lnTo>
                  <a:lnTo>
                    <a:pt x="3342" y="5805"/>
                  </a:lnTo>
                  <a:lnTo>
                    <a:pt x="3031" y="6457"/>
                  </a:lnTo>
                  <a:lnTo>
                    <a:pt x="3285" y="6570"/>
                  </a:lnTo>
                  <a:lnTo>
                    <a:pt x="3597" y="5890"/>
                  </a:lnTo>
                  <a:lnTo>
                    <a:pt x="3908" y="5239"/>
                  </a:lnTo>
                  <a:lnTo>
                    <a:pt x="4248" y="4644"/>
                  </a:lnTo>
                  <a:lnTo>
                    <a:pt x="4588" y="4021"/>
                  </a:lnTo>
                  <a:lnTo>
                    <a:pt x="4928" y="3455"/>
                  </a:lnTo>
                  <a:lnTo>
                    <a:pt x="5268" y="2917"/>
                  </a:lnTo>
                  <a:lnTo>
                    <a:pt x="5607" y="2379"/>
                  </a:lnTo>
                  <a:lnTo>
                    <a:pt x="5976" y="1897"/>
                  </a:lnTo>
                  <a:lnTo>
                    <a:pt x="5862" y="1869"/>
                  </a:lnTo>
                  <a:close/>
                  <a:moveTo>
                    <a:pt x="2804" y="6938"/>
                  </a:moveTo>
                  <a:lnTo>
                    <a:pt x="2294" y="8099"/>
                  </a:lnTo>
                  <a:lnTo>
                    <a:pt x="1841" y="9232"/>
                  </a:lnTo>
                  <a:lnTo>
                    <a:pt x="1445" y="10364"/>
                  </a:lnTo>
                  <a:lnTo>
                    <a:pt x="1105" y="11469"/>
                  </a:lnTo>
                  <a:lnTo>
                    <a:pt x="793" y="12601"/>
                  </a:lnTo>
                  <a:lnTo>
                    <a:pt x="1190" y="12715"/>
                  </a:lnTo>
                  <a:lnTo>
                    <a:pt x="1473" y="11610"/>
                  </a:lnTo>
                  <a:lnTo>
                    <a:pt x="1813" y="10478"/>
                  </a:lnTo>
                  <a:lnTo>
                    <a:pt x="2181" y="9345"/>
                  </a:lnTo>
                  <a:lnTo>
                    <a:pt x="2606" y="8212"/>
                  </a:lnTo>
                  <a:lnTo>
                    <a:pt x="3087" y="7023"/>
                  </a:lnTo>
                  <a:lnTo>
                    <a:pt x="2804" y="6938"/>
                  </a:lnTo>
                  <a:close/>
                  <a:moveTo>
                    <a:pt x="680" y="13054"/>
                  </a:moveTo>
                  <a:lnTo>
                    <a:pt x="510" y="13762"/>
                  </a:lnTo>
                  <a:lnTo>
                    <a:pt x="397" y="14442"/>
                  </a:lnTo>
                  <a:lnTo>
                    <a:pt x="284" y="15093"/>
                  </a:lnTo>
                  <a:lnTo>
                    <a:pt x="199" y="15773"/>
                  </a:lnTo>
                  <a:lnTo>
                    <a:pt x="114" y="16396"/>
                  </a:lnTo>
                  <a:lnTo>
                    <a:pt x="57" y="17047"/>
                  </a:lnTo>
                  <a:lnTo>
                    <a:pt x="29" y="17670"/>
                  </a:lnTo>
                  <a:lnTo>
                    <a:pt x="1" y="18265"/>
                  </a:lnTo>
                  <a:lnTo>
                    <a:pt x="454" y="18407"/>
                  </a:lnTo>
                  <a:lnTo>
                    <a:pt x="454" y="17812"/>
                  </a:lnTo>
                  <a:lnTo>
                    <a:pt x="510" y="17189"/>
                  </a:lnTo>
                  <a:lnTo>
                    <a:pt x="624" y="15915"/>
                  </a:lnTo>
                  <a:lnTo>
                    <a:pt x="822" y="14584"/>
                  </a:lnTo>
                  <a:lnTo>
                    <a:pt x="1077" y="13196"/>
                  </a:lnTo>
                  <a:lnTo>
                    <a:pt x="680" y="13054"/>
                  </a:lnTo>
                  <a:close/>
                  <a:moveTo>
                    <a:pt x="1" y="18661"/>
                  </a:moveTo>
                  <a:lnTo>
                    <a:pt x="29" y="19228"/>
                  </a:lnTo>
                  <a:lnTo>
                    <a:pt x="57" y="19794"/>
                  </a:lnTo>
                  <a:lnTo>
                    <a:pt x="114" y="20332"/>
                  </a:lnTo>
                  <a:lnTo>
                    <a:pt x="199" y="20842"/>
                  </a:lnTo>
                  <a:lnTo>
                    <a:pt x="284" y="21323"/>
                  </a:lnTo>
                  <a:lnTo>
                    <a:pt x="425" y="21776"/>
                  </a:lnTo>
                  <a:lnTo>
                    <a:pt x="539" y="22229"/>
                  </a:lnTo>
                  <a:lnTo>
                    <a:pt x="709" y="22626"/>
                  </a:lnTo>
                  <a:lnTo>
                    <a:pt x="1105" y="22767"/>
                  </a:lnTo>
                  <a:lnTo>
                    <a:pt x="963" y="22371"/>
                  </a:lnTo>
                  <a:lnTo>
                    <a:pt x="822" y="21918"/>
                  </a:lnTo>
                  <a:lnTo>
                    <a:pt x="709" y="21465"/>
                  </a:lnTo>
                  <a:lnTo>
                    <a:pt x="624" y="20983"/>
                  </a:lnTo>
                  <a:lnTo>
                    <a:pt x="567" y="20474"/>
                  </a:lnTo>
                  <a:lnTo>
                    <a:pt x="510" y="19936"/>
                  </a:lnTo>
                  <a:lnTo>
                    <a:pt x="482" y="19398"/>
                  </a:lnTo>
                  <a:lnTo>
                    <a:pt x="454" y="18831"/>
                  </a:lnTo>
                  <a:lnTo>
                    <a:pt x="1" y="18661"/>
                  </a:lnTo>
                  <a:close/>
                  <a:moveTo>
                    <a:pt x="822" y="22909"/>
                  </a:moveTo>
                  <a:lnTo>
                    <a:pt x="1077" y="23390"/>
                  </a:lnTo>
                  <a:lnTo>
                    <a:pt x="1360" y="23759"/>
                  </a:lnTo>
                  <a:lnTo>
                    <a:pt x="1615" y="24070"/>
                  </a:lnTo>
                  <a:lnTo>
                    <a:pt x="1870" y="24325"/>
                  </a:lnTo>
                  <a:lnTo>
                    <a:pt x="2124" y="24523"/>
                  </a:lnTo>
                  <a:lnTo>
                    <a:pt x="2351" y="24665"/>
                  </a:lnTo>
                  <a:lnTo>
                    <a:pt x="2747" y="24835"/>
                  </a:lnTo>
                  <a:lnTo>
                    <a:pt x="3087" y="24948"/>
                  </a:lnTo>
                  <a:lnTo>
                    <a:pt x="3087" y="24948"/>
                  </a:lnTo>
                  <a:lnTo>
                    <a:pt x="2776" y="24835"/>
                  </a:lnTo>
                  <a:lnTo>
                    <a:pt x="2521" y="24665"/>
                  </a:lnTo>
                  <a:lnTo>
                    <a:pt x="2323" y="24523"/>
                  </a:lnTo>
                  <a:lnTo>
                    <a:pt x="2124" y="24382"/>
                  </a:lnTo>
                  <a:lnTo>
                    <a:pt x="1954" y="24183"/>
                  </a:lnTo>
                  <a:lnTo>
                    <a:pt x="1785" y="23985"/>
                  </a:lnTo>
                  <a:lnTo>
                    <a:pt x="1615" y="23787"/>
                  </a:lnTo>
                  <a:lnTo>
                    <a:pt x="1473" y="23560"/>
                  </a:lnTo>
                  <a:lnTo>
                    <a:pt x="1218" y="23022"/>
                  </a:lnTo>
                  <a:lnTo>
                    <a:pt x="822" y="22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4">
              <a:extLst>
                <a:ext uri="{FF2B5EF4-FFF2-40B4-BE49-F238E27FC236}">
                  <a16:creationId xmlns:a16="http://schemas.microsoft.com/office/drawing/2014/main" id="{F9F21D56-0F6A-DEB9-C5D1-DE4384EA38C4}"/>
                </a:ext>
              </a:extLst>
            </p:cNvPr>
            <p:cNvSpPr/>
            <p:nvPr/>
          </p:nvSpPr>
          <p:spPr>
            <a:xfrm>
              <a:off x="4468481" y="2583548"/>
              <a:ext cx="203232" cy="66915"/>
            </a:xfrm>
            <a:custGeom>
              <a:avLst/>
              <a:gdLst/>
              <a:ahLst/>
              <a:cxnLst/>
              <a:rect l="l" t="t" r="r" b="b"/>
              <a:pathLst>
                <a:path w="11526" h="3795" extrusionOk="0">
                  <a:moveTo>
                    <a:pt x="2436" y="85"/>
                  </a:moveTo>
                  <a:lnTo>
                    <a:pt x="1841" y="142"/>
                  </a:lnTo>
                  <a:lnTo>
                    <a:pt x="1218" y="227"/>
                  </a:lnTo>
                  <a:lnTo>
                    <a:pt x="595" y="369"/>
                  </a:lnTo>
                  <a:lnTo>
                    <a:pt x="1" y="510"/>
                  </a:lnTo>
                  <a:lnTo>
                    <a:pt x="1" y="510"/>
                  </a:lnTo>
                  <a:lnTo>
                    <a:pt x="624" y="369"/>
                  </a:lnTo>
                  <a:lnTo>
                    <a:pt x="1247" y="255"/>
                  </a:lnTo>
                  <a:lnTo>
                    <a:pt x="1870" y="170"/>
                  </a:lnTo>
                  <a:lnTo>
                    <a:pt x="2493" y="114"/>
                  </a:lnTo>
                  <a:lnTo>
                    <a:pt x="2436" y="85"/>
                  </a:lnTo>
                  <a:close/>
                  <a:moveTo>
                    <a:pt x="3512" y="0"/>
                  </a:moveTo>
                  <a:lnTo>
                    <a:pt x="2889" y="29"/>
                  </a:lnTo>
                  <a:lnTo>
                    <a:pt x="2917" y="85"/>
                  </a:lnTo>
                  <a:lnTo>
                    <a:pt x="3569" y="85"/>
                  </a:lnTo>
                  <a:lnTo>
                    <a:pt x="4220" y="114"/>
                  </a:lnTo>
                  <a:lnTo>
                    <a:pt x="4843" y="170"/>
                  </a:lnTo>
                  <a:lnTo>
                    <a:pt x="5466" y="255"/>
                  </a:lnTo>
                  <a:lnTo>
                    <a:pt x="6089" y="369"/>
                  </a:lnTo>
                  <a:lnTo>
                    <a:pt x="6684" y="510"/>
                  </a:lnTo>
                  <a:lnTo>
                    <a:pt x="7278" y="708"/>
                  </a:lnTo>
                  <a:lnTo>
                    <a:pt x="7845" y="907"/>
                  </a:lnTo>
                  <a:lnTo>
                    <a:pt x="7845" y="907"/>
                  </a:lnTo>
                  <a:lnTo>
                    <a:pt x="7703" y="765"/>
                  </a:lnTo>
                  <a:lnTo>
                    <a:pt x="7165" y="538"/>
                  </a:lnTo>
                  <a:lnTo>
                    <a:pt x="6570" y="369"/>
                  </a:lnTo>
                  <a:lnTo>
                    <a:pt x="6004" y="227"/>
                  </a:lnTo>
                  <a:lnTo>
                    <a:pt x="5381" y="142"/>
                  </a:lnTo>
                  <a:lnTo>
                    <a:pt x="4786" y="57"/>
                  </a:lnTo>
                  <a:lnTo>
                    <a:pt x="4163" y="29"/>
                  </a:lnTo>
                  <a:lnTo>
                    <a:pt x="3512" y="0"/>
                  </a:lnTo>
                  <a:close/>
                  <a:moveTo>
                    <a:pt x="8099" y="907"/>
                  </a:moveTo>
                  <a:lnTo>
                    <a:pt x="8213" y="1076"/>
                  </a:lnTo>
                  <a:lnTo>
                    <a:pt x="8666" y="1303"/>
                  </a:lnTo>
                  <a:lnTo>
                    <a:pt x="9119" y="1558"/>
                  </a:lnTo>
                  <a:lnTo>
                    <a:pt x="9487" y="1813"/>
                  </a:lnTo>
                  <a:lnTo>
                    <a:pt x="9827" y="2068"/>
                  </a:lnTo>
                  <a:lnTo>
                    <a:pt x="10138" y="2322"/>
                  </a:lnTo>
                  <a:lnTo>
                    <a:pt x="10450" y="2577"/>
                  </a:lnTo>
                  <a:lnTo>
                    <a:pt x="10761" y="2889"/>
                  </a:lnTo>
                  <a:lnTo>
                    <a:pt x="11016" y="3172"/>
                  </a:lnTo>
                  <a:lnTo>
                    <a:pt x="11271" y="3483"/>
                  </a:lnTo>
                  <a:lnTo>
                    <a:pt x="11526" y="3795"/>
                  </a:lnTo>
                  <a:lnTo>
                    <a:pt x="11158" y="3285"/>
                  </a:lnTo>
                  <a:lnTo>
                    <a:pt x="10676" y="2747"/>
                  </a:lnTo>
                  <a:lnTo>
                    <a:pt x="10167" y="2266"/>
                  </a:lnTo>
                  <a:lnTo>
                    <a:pt x="9600" y="1813"/>
                  </a:lnTo>
                  <a:lnTo>
                    <a:pt x="8977" y="1388"/>
                  </a:lnTo>
                  <a:lnTo>
                    <a:pt x="8524" y="1133"/>
                  </a:lnTo>
                  <a:lnTo>
                    <a:pt x="8099" y="9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>
              <a:extLst>
                <a:ext uri="{FF2B5EF4-FFF2-40B4-BE49-F238E27FC236}">
                  <a16:creationId xmlns:a16="http://schemas.microsoft.com/office/drawing/2014/main" id="{1E3AAA75-29A2-B3AE-7C9D-51BA13D3C455}"/>
                </a:ext>
              </a:extLst>
            </p:cNvPr>
            <p:cNvSpPr/>
            <p:nvPr/>
          </p:nvSpPr>
          <p:spPr>
            <a:xfrm>
              <a:off x="4468481" y="2592541"/>
              <a:ext cx="114364" cy="443898"/>
            </a:xfrm>
            <a:custGeom>
              <a:avLst/>
              <a:gdLst/>
              <a:ahLst/>
              <a:cxnLst/>
              <a:rect l="l" t="t" r="r" b="b"/>
              <a:pathLst>
                <a:path w="6486" h="25175" extrusionOk="0">
                  <a:moveTo>
                    <a:pt x="1" y="0"/>
                  </a:moveTo>
                  <a:lnTo>
                    <a:pt x="567" y="765"/>
                  </a:lnTo>
                  <a:lnTo>
                    <a:pt x="1133" y="1614"/>
                  </a:lnTo>
                  <a:lnTo>
                    <a:pt x="1218" y="1614"/>
                  </a:lnTo>
                  <a:lnTo>
                    <a:pt x="595" y="765"/>
                  </a:lnTo>
                  <a:lnTo>
                    <a:pt x="1" y="0"/>
                  </a:lnTo>
                  <a:close/>
                  <a:moveTo>
                    <a:pt x="1445" y="1926"/>
                  </a:moveTo>
                  <a:lnTo>
                    <a:pt x="1332" y="1954"/>
                  </a:lnTo>
                  <a:lnTo>
                    <a:pt x="1926" y="3030"/>
                  </a:lnTo>
                  <a:lnTo>
                    <a:pt x="2521" y="4163"/>
                  </a:lnTo>
                  <a:lnTo>
                    <a:pt x="3059" y="5409"/>
                  </a:lnTo>
                  <a:lnTo>
                    <a:pt x="3597" y="6768"/>
                  </a:lnTo>
                  <a:lnTo>
                    <a:pt x="3880" y="6683"/>
                  </a:lnTo>
                  <a:lnTo>
                    <a:pt x="3285" y="5352"/>
                  </a:lnTo>
                  <a:lnTo>
                    <a:pt x="2691" y="4106"/>
                  </a:lnTo>
                  <a:lnTo>
                    <a:pt x="2068" y="2973"/>
                  </a:lnTo>
                  <a:lnTo>
                    <a:pt x="1445" y="1926"/>
                  </a:lnTo>
                  <a:close/>
                  <a:moveTo>
                    <a:pt x="4050" y="7164"/>
                  </a:moveTo>
                  <a:lnTo>
                    <a:pt x="3767" y="7221"/>
                  </a:lnTo>
                  <a:lnTo>
                    <a:pt x="4192" y="8439"/>
                  </a:lnTo>
                  <a:lnTo>
                    <a:pt x="4531" y="9600"/>
                  </a:lnTo>
                  <a:lnTo>
                    <a:pt x="4843" y="10761"/>
                  </a:lnTo>
                  <a:lnTo>
                    <a:pt x="5126" y="11893"/>
                  </a:lnTo>
                  <a:lnTo>
                    <a:pt x="5381" y="13026"/>
                  </a:lnTo>
                  <a:lnTo>
                    <a:pt x="5777" y="12913"/>
                  </a:lnTo>
                  <a:lnTo>
                    <a:pt x="5523" y="11780"/>
                  </a:lnTo>
                  <a:lnTo>
                    <a:pt x="5211" y="10648"/>
                  </a:lnTo>
                  <a:lnTo>
                    <a:pt x="4871" y="9515"/>
                  </a:lnTo>
                  <a:lnTo>
                    <a:pt x="4503" y="8354"/>
                  </a:lnTo>
                  <a:lnTo>
                    <a:pt x="4050" y="7164"/>
                  </a:lnTo>
                  <a:close/>
                  <a:moveTo>
                    <a:pt x="5891" y="13394"/>
                  </a:moveTo>
                  <a:lnTo>
                    <a:pt x="5466" y="13508"/>
                  </a:lnTo>
                  <a:lnTo>
                    <a:pt x="5692" y="14895"/>
                  </a:lnTo>
                  <a:lnTo>
                    <a:pt x="5862" y="16226"/>
                  </a:lnTo>
                  <a:lnTo>
                    <a:pt x="5976" y="17529"/>
                  </a:lnTo>
                  <a:lnTo>
                    <a:pt x="6004" y="18746"/>
                  </a:lnTo>
                  <a:lnTo>
                    <a:pt x="6485" y="18633"/>
                  </a:lnTo>
                  <a:lnTo>
                    <a:pt x="6429" y="17387"/>
                  </a:lnTo>
                  <a:lnTo>
                    <a:pt x="6315" y="16113"/>
                  </a:lnTo>
                  <a:lnTo>
                    <a:pt x="6117" y="14782"/>
                  </a:lnTo>
                  <a:lnTo>
                    <a:pt x="5891" y="13394"/>
                  </a:lnTo>
                  <a:close/>
                  <a:moveTo>
                    <a:pt x="6485" y="19030"/>
                  </a:moveTo>
                  <a:lnTo>
                    <a:pt x="6004" y="19171"/>
                  </a:lnTo>
                  <a:lnTo>
                    <a:pt x="5976" y="20275"/>
                  </a:lnTo>
                  <a:lnTo>
                    <a:pt x="5947" y="20814"/>
                  </a:lnTo>
                  <a:lnTo>
                    <a:pt x="5891" y="21323"/>
                  </a:lnTo>
                  <a:lnTo>
                    <a:pt x="5806" y="21805"/>
                  </a:lnTo>
                  <a:lnTo>
                    <a:pt x="5721" y="22258"/>
                  </a:lnTo>
                  <a:lnTo>
                    <a:pt x="5608" y="22682"/>
                  </a:lnTo>
                  <a:lnTo>
                    <a:pt x="5494" y="23079"/>
                  </a:lnTo>
                  <a:lnTo>
                    <a:pt x="5494" y="23079"/>
                  </a:lnTo>
                  <a:lnTo>
                    <a:pt x="5919" y="22966"/>
                  </a:lnTo>
                  <a:lnTo>
                    <a:pt x="6032" y="22541"/>
                  </a:lnTo>
                  <a:lnTo>
                    <a:pt x="6146" y="22116"/>
                  </a:lnTo>
                  <a:lnTo>
                    <a:pt x="6259" y="21663"/>
                  </a:lnTo>
                  <a:lnTo>
                    <a:pt x="6315" y="21182"/>
                  </a:lnTo>
                  <a:lnTo>
                    <a:pt x="6400" y="20672"/>
                  </a:lnTo>
                  <a:lnTo>
                    <a:pt x="6429" y="20134"/>
                  </a:lnTo>
                  <a:lnTo>
                    <a:pt x="6457" y="19596"/>
                  </a:lnTo>
                  <a:lnTo>
                    <a:pt x="6485" y="19030"/>
                  </a:lnTo>
                  <a:close/>
                  <a:moveTo>
                    <a:pt x="5806" y="23221"/>
                  </a:moveTo>
                  <a:lnTo>
                    <a:pt x="5409" y="23334"/>
                  </a:lnTo>
                  <a:lnTo>
                    <a:pt x="5183" y="23843"/>
                  </a:lnTo>
                  <a:lnTo>
                    <a:pt x="4928" y="24268"/>
                  </a:lnTo>
                  <a:lnTo>
                    <a:pt x="4786" y="24466"/>
                  </a:lnTo>
                  <a:lnTo>
                    <a:pt x="4645" y="24636"/>
                  </a:lnTo>
                  <a:lnTo>
                    <a:pt x="4503" y="24778"/>
                  </a:lnTo>
                  <a:lnTo>
                    <a:pt x="4333" y="24920"/>
                  </a:lnTo>
                  <a:lnTo>
                    <a:pt x="4078" y="25061"/>
                  </a:lnTo>
                  <a:lnTo>
                    <a:pt x="3824" y="25174"/>
                  </a:lnTo>
                  <a:lnTo>
                    <a:pt x="3824" y="25174"/>
                  </a:lnTo>
                  <a:lnTo>
                    <a:pt x="4107" y="25089"/>
                  </a:lnTo>
                  <a:lnTo>
                    <a:pt x="4390" y="24976"/>
                  </a:lnTo>
                  <a:lnTo>
                    <a:pt x="4673" y="24806"/>
                  </a:lnTo>
                  <a:lnTo>
                    <a:pt x="4843" y="24693"/>
                  </a:lnTo>
                  <a:lnTo>
                    <a:pt x="5013" y="24523"/>
                  </a:lnTo>
                  <a:lnTo>
                    <a:pt x="5154" y="24353"/>
                  </a:lnTo>
                  <a:lnTo>
                    <a:pt x="5296" y="24155"/>
                  </a:lnTo>
                  <a:lnTo>
                    <a:pt x="5579" y="23730"/>
                  </a:lnTo>
                  <a:lnTo>
                    <a:pt x="5806" y="23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>
              <a:extLst>
                <a:ext uri="{FF2B5EF4-FFF2-40B4-BE49-F238E27FC236}">
                  <a16:creationId xmlns:a16="http://schemas.microsoft.com/office/drawing/2014/main" id="{3217C425-3607-10F2-3E86-BD019D0F76A9}"/>
                </a:ext>
              </a:extLst>
            </p:cNvPr>
            <p:cNvSpPr/>
            <p:nvPr/>
          </p:nvSpPr>
          <p:spPr>
            <a:xfrm>
              <a:off x="4227808" y="2591042"/>
              <a:ext cx="240684" cy="140813"/>
            </a:xfrm>
            <a:custGeom>
              <a:avLst/>
              <a:gdLst/>
              <a:ahLst/>
              <a:cxnLst/>
              <a:rect l="l" t="t" r="r" b="b"/>
              <a:pathLst>
                <a:path w="13650" h="7986" extrusionOk="0">
                  <a:moveTo>
                    <a:pt x="10988" y="0"/>
                  </a:moveTo>
                  <a:lnTo>
                    <a:pt x="10988" y="57"/>
                  </a:lnTo>
                  <a:lnTo>
                    <a:pt x="11639" y="28"/>
                  </a:lnTo>
                  <a:lnTo>
                    <a:pt x="12319" y="28"/>
                  </a:lnTo>
                  <a:lnTo>
                    <a:pt x="12970" y="57"/>
                  </a:lnTo>
                  <a:lnTo>
                    <a:pt x="13650" y="85"/>
                  </a:lnTo>
                  <a:lnTo>
                    <a:pt x="13650" y="85"/>
                  </a:lnTo>
                  <a:lnTo>
                    <a:pt x="12970" y="28"/>
                  </a:lnTo>
                  <a:lnTo>
                    <a:pt x="12319" y="0"/>
                  </a:lnTo>
                  <a:close/>
                  <a:moveTo>
                    <a:pt x="10535" y="57"/>
                  </a:moveTo>
                  <a:lnTo>
                    <a:pt x="9827" y="113"/>
                  </a:lnTo>
                  <a:lnTo>
                    <a:pt x="9147" y="227"/>
                  </a:lnTo>
                  <a:lnTo>
                    <a:pt x="8468" y="340"/>
                  </a:lnTo>
                  <a:lnTo>
                    <a:pt x="7816" y="510"/>
                  </a:lnTo>
                  <a:lnTo>
                    <a:pt x="7165" y="708"/>
                  </a:lnTo>
                  <a:lnTo>
                    <a:pt x="6542" y="935"/>
                  </a:lnTo>
                  <a:lnTo>
                    <a:pt x="5919" y="1189"/>
                  </a:lnTo>
                  <a:lnTo>
                    <a:pt x="5324" y="1501"/>
                  </a:lnTo>
                  <a:lnTo>
                    <a:pt x="5268" y="1671"/>
                  </a:lnTo>
                  <a:lnTo>
                    <a:pt x="5862" y="1359"/>
                  </a:lnTo>
                  <a:lnTo>
                    <a:pt x="6485" y="1076"/>
                  </a:lnTo>
                  <a:lnTo>
                    <a:pt x="7137" y="850"/>
                  </a:lnTo>
                  <a:lnTo>
                    <a:pt x="7788" y="623"/>
                  </a:lnTo>
                  <a:lnTo>
                    <a:pt x="8439" y="453"/>
                  </a:lnTo>
                  <a:lnTo>
                    <a:pt x="9119" y="312"/>
                  </a:lnTo>
                  <a:lnTo>
                    <a:pt x="9798" y="198"/>
                  </a:lnTo>
                  <a:lnTo>
                    <a:pt x="10506" y="113"/>
                  </a:lnTo>
                  <a:lnTo>
                    <a:pt x="10535" y="57"/>
                  </a:lnTo>
                  <a:close/>
                  <a:moveTo>
                    <a:pt x="4900" y="1699"/>
                  </a:moveTo>
                  <a:lnTo>
                    <a:pt x="4418" y="1982"/>
                  </a:lnTo>
                  <a:lnTo>
                    <a:pt x="3965" y="2294"/>
                  </a:lnTo>
                  <a:lnTo>
                    <a:pt x="3540" y="2605"/>
                  </a:lnTo>
                  <a:lnTo>
                    <a:pt x="3144" y="2945"/>
                  </a:lnTo>
                  <a:lnTo>
                    <a:pt x="2776" y="3257"/>
                  </a:lnTo>
                  <a:lnTo>
                    <a:pt x="2408" y="3625"/>
                  </a:lnTo>
                  <a:lnTo>
                    <a:pt x="2096" y="3965"/>
                  </a:lnTo>
                  <a:lnTo>
                    <a:pt x="1785" y="4361"/>
                  </a:lnTo>
                  <a:lnTo>
                    <a:pt x="1501" y="4729"/>
                  </a:lnTo>
                  <a:lnTo>
                    <a:pt x="1218" y="5126"/>
                  </a:lnTo>
                  <a:lnTo>
                    <a:pt x="1162" y="5380"/>
                  </a:lnTo>
                  <a:lnTo>
                    <a:pt x="1417" y="4984"/>
                  </a:lnTo>
                  <a:lnTo>
                    <a:pt x="1700" y="4588"/>
                  </a:lnTo>
                  <a:lnTo>
                    <a:pt x="2011" y="4219"/>
                  </a:lnTo>
                  <a:lnTo>
                    <a:pt x="2351" y="3851"/>
                  </a:lnTo>
                  <a:lnTo>
                    <a:pt x="2691" y="3483"/>
                  </a:lnTo>
                  <a:lnTo>
                    <a:pt x="3087" y="3143"/>
                  </a:lnTo>
                  <a:lnTo>
                    <a:pt x="3484" y="2832"/>
                  </a:lnTo>
                  <a:lnTo>
                    <a:pt x="3908" y="2492"/>
                  </a:lnTo>
                  <a:lnTo>
                    <a:pt x="4362" y="2181"/>
                  </a:lnTo>
                  <a:lnTo>
                    <a:pt x="4871" y="1897"/>
                  </a:lnTo>
                  <a:lnTo>
                    <a:pt x="4900" y="1699"/>
                  </a:lnTo>
                  <a:close/>
                  <a:moveTo>
                    <a:pt x="1020" y="5465"/>
                  </a:moveTo>
                  <a:lnTo>
                    <a:pt x="794" y="5890"/>
                  </a:lnTo>
                  <a:lnTo>
                    <a:pt x="567" y="6315"/>
                  </a:lnTo>
                  <a:lnTo>
                    <a:pt x="397" y="6768"/>
                  </a:lnTo>
                  <a:lnTo>
                    <a:pt x="227" y="7221"/>
                  </a:lnTo>
                  <a:lnTo>
                    <a:pt x="1" y="7986"/>
                  </a:lnTo>
                  <a:lnTo>
                    <a:pt x="171" y="7419"/>
                  </a:lnTo>
                  <a:lnTo>
                    <a:pt x="397" y="6825"/>
                  </a:lnTo>
                  <a:lnTo>
                    <a:pt x="652" y="6287"/>
                  </a:lnTo>
                  <a:lnTo>
                    <a:pt x="935" y="5720"/>
                  </a:lnTo>
                  <a:lnTo>
                    <a:pt x="1020" y="54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>
              <a:extLst>
                <a:ext uri="{FF2B5EF4-FFF2-40B4-BE49-F238E27FC236}">
                  <a16:creationId xmlns:a16="http://schemas.microsoft.com/office/drawing/2014/main" id="{9CFDE3FB-C095-01E1-6F2C-4D114B5AC36E}"/>
                </a:ext>
              </a:extLst>
            </p:cNvPr>
            <p:cNvSpPr/>
            <p:nvPr/>
          </p:nvSpPr>
          <p:spPr>
            <a:xfrm>
              <a:off x="4319182" y="2572562"/>
              <a:ext cx="149312" cy="23980"/>
            </a:xfrm>
            <a:custGeom>
              <a:avLst/>
              <a:gdLst/>
              <a:ahLst/>
              <a:cxnLst/>
              <a:rect l="l" t="t" r="r" b="b"/>
              <a:pathLst>
                <a:path w="8468" h="1360" extrusionOk="0">
                  <a:moveTo>
                    <a:pt x="3937" y="0"/>
                  </a:moveTo>
                  <a:lnTo>
                    <a:pt x="3427" y="29"/>
                  </a:lnTo>
                  <a:lnTo>
                    <a:pt x="2917" y="57"/>
                  </a:lnTo>
                  <a:lnTo>
                    <a:pt x="2436" y="170"/>
                  </a:lnTo>
                  <a:lnTo>
                    <a:pt x="1983" y="284"/>
                  </a:lnTo>
                  <a:lnTo>
                    <a:pt x="1785" y="425"/>
                  </a:lnTo>
                  <a:lnTo>
                    <a:pt x="2266" y="284"/>
                  </a:lnTo>
                  <a:lnTo>
                    <a:pt x="2748" y="199"/>
                  </a:lnTo>
                  <a:lnTo>
                    <a:pt x="3257" y="114"/>
                  </a:lnTo>
                  <a:lnTo>
                    <a:pt x="3795" y="85"/>
                  </a:lnTo>
                  <a:lnTo>
                    <a:pt x="4305" y="85"/>
                  </a:lnTo>
                  <a:lnTo>
                    <a:pt x="4843" y="142"/>
                  </a:lnTo>
                  <a:lnTo>
                    <a:pt x="5409" y="199"/>
                  </a:lnTo>
                  <a:lnTo>
                    <a:pt x="5947" y="312"/>
                  </a:lnTo>
                  <a:lnTo>
                    <a:pt x="6032" y="255"/>
                  </a:lnTo>
                  <a:lnTo>
                    <a:pt x="5494" y="142"/>
                  </a:lnTo>
                  <a:lnTo>
                    <a:pt x="4956" y="57"/>
                  </a:lnTo>
                  <a:lnTo>
                    <a:pt x="4447" y="0"/>
                  </a:lnTo>
                  <a:close/>
                  <a:moveTo>
                    <a:pt x="6400" y="340"/>
                  </a:moveTo>
                  <a:lnTo>
                    <a:pt x="6344" y="397"/>
                  </a:lnTo>
                  <a:lnTo>
                    <a:pt x="6995" y="595"/>
                  </a:lnTo>
                  <a:lnTo>
                    <a:pt x="7590" y="793"/>
                  </a:lnTo>
                  <a:lnTo>
                    <a:pt x="8071" y="963"/>
                  </a:lnTo>
                  <a:lnTo>
                    <a:pt x="8468" y="1133"/>
                  </a:lnTo>
                  <a:lnTo>
                    <a:pt x="8468" y="1133"/>
                  </a:lnTo>
                  <a:lnTo>
                    <a:pt x="7958" y="907"/>
                  </a:lnTo>
                  <a:lnTo>
                    <a:pt x="7420" y="680"/>
                  </a:lnTo>
                  <a:lnTo>
                    <a:pt x="6910" y="510"/>
                  </a:lnTo>
                  <a:lnTo>
                    <a:pt x="6400" y="340"/>
                  </a:lnTo>
                  <a:close/>
                  <a:moveTo>
                    <a:pt x="1671" y="397"/>
                  </a:moveTo>
                  <a:lnTo>
                    <a:pt x="1275" y="567"/>
                  </a:lnTo>
                  <a:lnTo>
                    <a:pt x="935" y="737"/>
                  </a:lnTo>
                  <a:lnTo>
                    <a:pt x="426" y="1048"/>
                  </a:lnTo>
                  <a:lnTo>
                    <a:pt x="1" y="1360"/>
                  </a:lnTo>
                  <a:lnTo>
                    <a:pt x="1" y="1360"/>
                  </a:lnTo>
                  <a:lnTo>
                    <a:pt x="341" y="1133"/>
                  </a:lnTo>
                  <a:lnTo>
                    <a:pt x="680" y="907"/>
                  </a:lnTo>
                  <a:lnTo>
                    <a:pt x="1077" y="708"/>
                  </a:lnTo>
                  <a:lnTo>
                    <a:pt x="1445" y="538"/>
                  </a:lnTo>
                  <a:lnTo>
                    <a:pt x="1671" y="3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>
              <a:extLst>
                <a:ext uri="{FF2B5EF4-FFF2-40B4-BE49-F238E27FC236}">
                  <a16:creationId xmlns:a16="http://schemas.microsoft.com/office/drawing/2014/main" id="{EB51082C-DA02-0A78-F44A-5123E656C6E7}"/>
                </a:ext>
              </a:extLst>
            </p:cNvPr>
            <p:cNvSpPr/>
            <p:nvPr/>
          </p:nvSpPr>
          <p:spPr>
            <a:xfrm>
              <a:off x="4468481" y="2547100"/>
              <a:ext cx="21494" cy="45457"/>
            </a:xfrm>
            <a:custGeom>
              <a:avLst/>
              <a:gdLst/>
              <a:ahLst/>
              <a:cxnLst/>
              <a:rect l="l" t="t" r="r" b="b"/>
              <a:pathLst>
                <a:path w="1219" h="2578" extrusionOk="0">
                  <a:moveTo>
                    <a:pt x="850" y="0"/>
                  </a:moveTo>
                  <a:lnTo>
                    <a:pt x="794" y="57"/>
                  </a:lnTo>
                  <a:lnTo>
                    <a:pt x="709" y="142"/>
                  </a:lnTo>
                  <a:lnTo>
                    <a:pt x="652" y="255"/>
                  </a:lnTo>
                  <a:lnTo>
                    <a:pt x="510" y="595"/>
                  </a:lnTo>
                  <a:lnTo>
                    <a:pt x="340" y="1048"/>
                  </a:lnTo>
                  <a:lnTo>
                    <a:pt x="454" y="1048"/>
                  </a:lnTo>
                  <a:lnTo>
                    <a:pt x="652" y="595"/>
                  </a:lnTo>
                  <a:lnTo>
                    <a:pt x="850" y="283"/>
                  </a:lnTo>
                  <a:lnTo>
                    <a:pt x="935" y="142"/>
                  </a:lnTo>
                  <a:lnTo>
                    <a:pt x="1020" y="85"/>
                  </a:lnTo>
                  <a:lnTo>
                    <a:pt x="1133" y="29"/>
                  </a:lnTo>
                  <a:lnTo>
                    <a:pt x="1218" y="29"/>
                  </a:lnTo>
                  <a:lnTo>
                    <a:pt x="907" y="0"/>
                  </a:lnTo>
                  <a:close/>
                  <a:moveTo>
                    <a:pt x="284" y="1246"/>
                  </a:moveTo>
                  <a:lnTo>
                    <a:pt x="142" y="1869"/>
                  </a:lnTo>
                  <a:lnTo>
                    <a:pt x="1" y="2577"/>
                  </a:lnTo>
                  <a:lnTo>
                    <a:pt x="199" y="1869"/>
                  </a:lnTo>
                  <a:lnTo>
                    <a:pt x="397" y="1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>
              <a:extLst>
                <a:ext uri="{FF2B5EF4-FFF2-40B4-BE49-F238E27FC236}">
                  <a16:creationId xmlns:a16="http://schemas.microsoft.com/office/drawing/2014/main" id="{B288D225-6385-0282-CEC9-4311CE88750D}"/>
                </a:ext>
              </a:extLst>
            </p:cNvPr>
            <p:cNvSpPr/>
            <p:nvPr/>
          </p:nvSpPr>
          <p:spPr>
            <a:xfrm>
              <a:off x="4468481" y="2561083"/>
              <a:ext cx="95392" cy="31474"/>
            </a:xfrm>
            <a:custGeom>
              <a:avLst/>
              <a:gdLst/>
              <a:ahLst/>
              <a:cxnLst/>
              <a:rect l="l" t="t" r="r" b="b"/>
              <a:pathLst>
                <a:path w="5410" h="1785" extrusionOk="0">
                  <a:moveTo>
                    <a:pt x="5154" y="142"/>
                  </a:moveTo>
                  <a:lnTo>
                    <a:pt x="5409" y="255"/>
                  </a:lnTo>
                  <a:lnTo>
                    <a:pt x="5409" y="255"/>
                  </a:lnTo>
                  <a:lnTo>
                    <a:pt x="5381" y="227"/>
                  </a:lnTo>
                  <a:lnTo>
                    <a:pt x="5154" y="142"/>
                  </a:lnTo>
                  <a:close/>
                  <a:moveTo>
                    <a:pt x="3824" y="0"/>
                  </a:moveTo>
                  <a:lnTo>
                    <a:pt x="3427" y="57"/>
                  </a:lnTo>
                  <a:lnTo>
                    <a:pt x="3031" y="113"/>
                  </a:lnTo>
                  <a:lnTo>
                    <a:pt x="2634" y="255"/>
                  </a:lnTo>
                  <a:lnTo>
                    <a:pt x="2238" y="397"/>
                  </a:lnTo>
                  <a:lnTo>
                    <a:pt x="1841" y="566"/>
                  </a:lnTo>
                  <a:lnTo>
                    <a:pt x="1926" y="623"/>
                  </a:lnTo>
                  <a:lnTo>
                    <a:pt x="2351" y="453"/>
                  </a:lnTo>
                  <a:lnTo>
                    <a:pt x="2776" y="312"/>
                  </a:lnTo>
                  <a:lnTo>
                    <a:pt x="3201" y="198"/>
                  </a:lnTo>
                  <a:lnTo>
                    <a:pt x="3597" y="113"/>
                  </a:lnTo>
                  <a:lnTo>
                    <a:pt x="4022" y="85"/>
                  </a:lnTo>
                  <a:lnTo>
                    <a:pt x="4418" y="85"/>
                  </a:lnTo>
                  <a:lnTo>
                    <a:pt x="4786" y="113"/>
                  </a:lnTo>
                  <a:lnTo>
                    <a:pt x="5183" y="198"/>
                  </a:lnTo>
                  <a:lnTo>
                    <a:pt x="4928" y="85"/>
                  </a:lnTo>
                  <a:lnTo>
                    <a:pt x="4560" y="28"/>
                  </a:lnTo>
                  <a:lnTo>
                    <a:pt x="4192" y="0"/>
                  </a:lnTo>
                  <a:close/>
                  <a:moveTo>
                    <a:pt x="1558" y="736"/>
                  </a:moveTo>
                  <a:lnTo>
                    <a:pt x="1077" y="1020"/>
                  </a:lnTo>
                  <a:lnTo>
                    <a:pt x="652" y="1303"/>
                  </a:lnTo>
                  <a:lnTo>
                    <a:pt x="1" y="1784"/>
                  </a:lnTo>
                  <a:lnTo>
                    <a:pt x="1" y="1784"/>
                  </a:lnTo>
                  <a:lnTo>
                    <a:pt x="510" y="1416"/>
                  </a:lnTo>
                  <a:lnTo>
                    <a:pt x="963" y="1133"/>
                  </a:lnTo>
                  <a:lnTo>
                    <a:pt x="1643" y="765"/>
                  </a:lnTo>
                  <a:lnTo>
                    <a:pt x="1558" y="7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>
              <a:extLst>
                <a:ext uri="{FF2B5EF4-FFF2-40B4-BE49-F238E27FC236}">
                  <a16:creationId xmlns:a16="http://schemas.microsoft.com/office/drawing/2014/main" id="{6B37DBAD-F497-2DB7-0D23-1456C6CDB7C3}"/>
                </a:ext>
              </a:extLst>
            </p:cNvPr>
            <p:cNvSpPr/>
            <p:nvPr/>
          </p:nvSpPr>
          <p:spPr>
            <a:xfrm>
              <a:off x="4231299" y="2595027"/>
              <a:ext cx="225714" cy="330556"/>
            </a:xfrm>
            <a:custGeom>
              <a:avLst/>
              <a:gdLst/>
              <a:ahLst/>
              <a:cxnLst/>
              <a:rect l="l" t="t" r="r" b="b"/>
              <a:pathLst>
                <a:path w="12801" h="18747" extrusionOk="0">
                  <a:moveTo>
                    <a:pt x="12800" y="1"/>
                  </a:moveTo>
                  <a:lnTo>
                    <a:pt x="12149" y="171"/>
                  </a:lnTo>
                  <a:lnTo>
                    <a:pt x="11526" y="340"/>
                  </a:lnTo>
                  <a:lnTo>
                    <a:pt x="10875" y="567"/>
                  </a:lnTo>
                  <a:lnTo>
                    <a:pt x="10903" y="595"/>
                  </a:lnTo>
                  <a:lnTo>
                    <a:pt x="11554" y="397"/>
                  </a:lnTo>
                  <a:lnTo>
                    <a:pt x="12177" y="199"/>
                  </a:lnTo>
                  <a:lnTo>
                    <a:pt x="12800" y="1"/>
                  </a:lnTo>
                  <a:close/>
                  <a:moveTo>
                    <a:pt x="10422" y="737"/>
                  </a:moveTo>
                  <a:lnTo>
                    <a:pt x="9742" y="992"/>
                  </a:lnTo>
                  <a:lnTo>
                    <a:pt x="9091" y="1303"/>
                  </a:lnTo>
                  <a:lnTo>
                    <a:pt x="8439" y="1615"/>
                  </a:lnTo>
                  <a:lnTo>
                    <a:pt x="7788" y="1983"/>
                  </a:lnTo>
                  <a:lnTo>
                    <a:pt x="7165" y="2379"/>
                  </a:lnTo>
                  <a:lnTo>
                    <a:pt x="6542" y="2776"/>
                  </a:lnTo>
                  <a:lnTo>
                    <a:pt x="5948" y="3229"/>
                  </a:lnTo>
                  <a:lnTo>
                    <a:pt x="5381" y="3682"/>
                  </a:lnTo>
                  <a:lnTo>
                    <a:pt x="5466" y="3852"/>
                  </a:lnTo>
                  <a:lnTo>
                    <a:pt x="6032" y="3370"/>
                  </a:lnTo>
                  <a:lnTo>
                    <a:pt x="6627" y="2917"/>
                  </a:lnTo>
                  <a:lnTo>
                    <a:pt x="7250" y="2493"/>
                  </a:lnTo>
                  <a:lnTo>
                    <a:pt x="7873" y="2096"/>
                  </a:lnTo>
                  <a:lnTo>
                    <a:pt x="8496" y="1728"/>
                  </a:lnTo>
                  <a:lnTo>
                    <a:pt x="9147" y="1388"/>
                  </a:lnTo>
                  <a:lnTo>
                    <a:pt x="9799" y="1077"/>
                  </a:lnTo>
                  <a:lnTo>
                    <a:pt x="10450" y="794"/>
                  </a:lnTo>
                  <a:lnTo>
                    <a:pt x="10422" y="737"/>
                  </a:lnTo>
                  <a:close/>
                  <a:moveTo>
                    <a:pt x="4985" y="4022"/>
                  </a:moveTo>
                  <a:lnTo>
                    <a:pt x="4503" y="4447"/>
                  </a:lnTo>
                  <a:lnTo>
                    <a:pt x="4050" y="4900"/>
                  </a:lnTo>
                  <a:lnTo>
                    <a:pt x="3654" y="5324"/>
                  </a:lnTo>
                  <a:lnTo>
                    <a:pt x="3257" y="5749"/>
                  </a:lnTo>
                  <a:lnTo>
                    <a:pt x="2889" y="6202"/>
                  </a:lnTo>
                  <a:lnTo>
                    <a:pt x="2549" y="6655"/>
                  </a:lnTo>
                  <a:lnTo>
                    <a:pt x="2238" y="7108"/>
                  </a:lnTo>
                  <a:lnTo>
                    <a:pt x="1926" y="7590"/>
                  </a:lnTo>
                  <a:lnTo>
                    <a:pt x="1672" y="8043"/>
                  </a:lnTo>
                  <a:lnTo>
                    <a:pt x="1417" y="8496"/>
                  </a:lnTo>
                  <a:lnTo>
                    <a:pt x="1558" y="8751"/>
                  </a:lnTo>
                  <a:lnTo>
                    <a:pt x="1813" y="8269"/>
                  </a:lnTo>
                  <a:lnTo>
                    <a:pt x="2068" y="7816"/>
                  </a:lnTo>
                  <a:lnTo>
                    <a:pt x="2380" y="7335"/>
                  </a:lnTo>
                  <a:lnTo>
                    <a:pt x="2691" y="6882"/>
                  </a:lnTo>
                  <a:lnTo>
                    <a:pt x="3031" y="6429"/>
                  </a:lnTo>
                  <a:lnTo>
                    <a:pt x="3399" y="5976"/>
                  </a:lnTo>
                  <a:lnTo>
                    <a:pt x="3767" y="5523"/>
                  </a:lnTo>
                  <a:lnTo>
                    <a:pt x="4164" y="5098"/>
                  </a:lnTo>
                  <a:lnTo>
                    <a:pt x="4617" y="4616"/>
                  </a:lnTo>
                  <a:lnTo>
                    <a:pt x="5070" y="4192"/>
                  </a:lnTo>
                  <a:lnTo>
                    <a:pt x="4985" y="4022"/>
                  </a:lnTo>
                  <a:close/>
                  <a:moveTo>
                    <a:pt x="1190" y="8921"/>
                  </a:moveTo>
                  <a:lnTo>
                    <a:pt x="935" y="9515"/>
                  </a:lnTo>
                  <a:lnTo>
                    <a:pt x="680" y="10110"/>
                  </a:lnTo>
                  <a:lnTo>
                    <a:pt x="482" y="10733"/>
                  </a:lnTo>
                  <a:lnTo>
                    <a:pt x="312" y="11328"/>
                  </a:lnTo>
                  <a:lnTo>
                    <a:pt x="199" y="11922"/>
                  </a:lnTo>
                  <a:lnTo>
                    <a:pt x="86" y="12545"/>
                  </a:lnTo>
                  <a:lnTo>
                    <a:pt x="29" y="13140"/>
                  </a:lnTo>
                  <a:lnTo>
                    <a:pt x="1" y="13735"/>
                  </a:lnTo>
                  <a:lnTo>
                    <a:pt x="171" y="13990"/>
                  </a:lnTo>
                  <a:lnTo>
                    <a:pt x="199" y="13395"/>
                  </a:lnTo>
                  <a:lnTo>
                    <a:pt x="256" y="12800"/>
                  </a:lnTo>
                  <a:lnTo>
                    <a:pt x="341" y="12206"/>
                  </a:lnTo>
                  <a:lnTo>
                    <a:pt x="482" y="11583"/>
                  </a:lnTo>
                  <a:lnTo>
                    <a:pt x="652" y="10988"/>
                  </a:lnTo>
                  <a:lnTo>
                    <a:pt x="850" y="10393"/>
                  </a:lnTo>
                  <a:lnTo>
                    <a:pt x="1077" y="9770"/>
                  </a:lnTo>
                  <a:lnTo>
                    <a:pt x="1332" y="9176"/>
                  </a:lnTo>
                  <a:lnTo>
                    <a:pt x="1190" y="8921"/>
                  </a:lnTo>
                  <a:close/>
                  <a:moveTo>
                    <a:pt x="1" y="14131"/>
                  </a:moveTo>
                  <a:lnTo>
                    <a:pt x="29" y="14669"/>
                  </a:lnTo>
                  <a:lnTo>
                    <a:pt x="86" y="15207"/>
                  </a:lnTo>
                  <a:lnTo>
                    <a:pt x="171" y="15745"/>
                  </a:lnTo>
                  <a:lnTo>
                    <a:pt x="312" y="16255"/>
                  </a:lnTo>
                  <a:lnTo>
                    <a:pt x="454" y="16765"/>
                  </a:lnTo>
                  <a:lnTo>
                    <a:pt x="624" y="17274"/>
                  </a:lnTo>
                  <a:lnTo>
                    <a:pt x="850" y="17756"/>
                  </a:lnTo>
                  <a:lnTo>
                    <a:pt x="1077" y="18237"/>
                  </a:lnTo>
                  <a:lnTo>
                    <a:pt x="1204" y="18435"/>
                  </a:lnTo>
                  <a:lnTo>
                    <a:pt x="1105" y="18237"/>
                  </a:lnTo>
                  <a:lnTo>
                    <a:pt x="850" y="17727"/>
                  </a:lnTo>
                  <a:lnTo>
                    <a:pt x="652" y="17218"/>
                  </a:lnTo>
                  <a:lnTo>
                    <a:pt x="482" y="16651"/>
                  </a:lnTo>
                  <a:lnTo>
                    <a:pt x="369" y="16113"/>
                  </a:lnTo>
                  <a:lnTo>
                    <a:pt x="256" y="15547"/>
                  </a:lnTo>
                  <a:lnTo>
                    <a:pt x="199" y="14981"/>
                  </a:lnTo>
                  <a:lnTo>
                    <a:pt x="171" y="14386"/>
                  </a:lnTo>
                  <a:lnTo>
                    <a:pt x="1" y="14131"/>
                  </a:lnTo>
                  <a:close/>
                  <a:moveTo>
                    <a:pt x="1204" y="18435"/>
                  </a:moveTo>
                  <a:lnTo>
                    <a:pt x="1360" y="18747"/>
                  </a:lnTo>
                  <a:lnTo>
                    <a:pt x="1332" y="18634"/>
                  </a:lnTo>
                  <a:lnTo>
                    <a:pt x="1204" y="18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>
              <a:extLst>
                <a:ext uri="{FF2B5EF4-FFF2-40B4-BE49-F238E27FC236}">
                  <a16:creationId xmlns:a16="http://schemas.microsoft.com/office/drawing/2014/main" id="{59B2B108-7BC3-4874-41DF-F3E35BFE80B5}"/>
                </a:ext>
              </a:extLst>
            </p:cNvPr>
            <p:cNvSpPr/>
            <p:nvPr/>
          </p:nvSpPr>
          <p:spPr>
            <a:xfrm>
              <a:off x="4412055" y="2551597"/>
              <a:ext cx="56442" cy="40960"/>
            </a:xfrm>
            <a:custGeom>
              <a:avLst/>
              <a:gdLst/>
              <a:ahLst/>
              <a:cxnLst/>
              <a:rect l="l" t="t" r="r" b="b"/>
              <a:pathLst>
                <a:path w="3201" h="2323" extrusionOk="0">
                  <a:moveTo>
                    <a:pt x="482" y="0"/>
                  </a:moveTo>
                  <a:lnTo>
                    <a:pt x="284" y="28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227" y="57"/>
                  </a:lnTo>
                  <a:lnTo>
                    <a:pt x="454" y="85"/>
                  </a:lnTo>
                  <a:lnTo>
                    <a:pt x="709" y="113"/>
                  </a:lnTo>
                  <a:lnTo>
                    <a:pt x="964" y="198"/>
                  </a:lnTo>
                  <a:lnTo>
                    <a:pt x="1218" y="340"/>
                  </a:lnTo>
                  <a:lnTo>
                    <a:pt x="1473" y="510"/>
                  </a:lnTo>
                  <a:lnTo>
                    <a:pt x="1728" y="680"/>
                  </a:lnTo>
                  <a:lnTo>
                    <a:pt x="1983" y="935"/>
                  </a:lnTo>
                  <a:lnTo>
                    <a:pt x="2096" y="906"/>
                  </a:lnTo>
                  <a:lnTo>
                    <a:pt x="1870" y="651"/>
                  </a:lnTo>
                  <a:lnTo>
                    <a:pt x="1615" y="453"/>
                  </a:lnTo>
                  <a:lnTo>
                    <a:pt x="1388" y="283"/>
                  </a:lnTo>
                  <a:lnTo>
                    <a:pt x="1162" y="170"/>
                  </a:lnTo>
                  <a:lnTo>
                    <a:pt x="935" y="85"/>
                  </a:lnTo>
                  <a:lnTo>
                    <a:pt x="709" y="28"/>
                  </a:lnTo>
                  <a:lnTo>
                    <a:pt x="482" y="0"/>
                  </a:lnTo>
                  <a:close/>
                  <a:moveTo>
                    <a:pt x="2266" y="1076"/>
                  </a:moveTo>
                  <a:lnTo>
                    <a:pt x="2181" y="1104"/>
                  </a:lnTo>
                  <a:lnTo>
                    <a:pt x="2436" y="1359"/>
                  </a:lnTo>
                  <a:lnTo>
                    <a:pt x="2691" y="1671"/>
                  </a:lnTo>
                  <a:lnTo>
                    <a:pt x="3201" y="2322"/>
                  </a:lnTo>
                  <a:lnTo>
                    <a:pt x="2719" y="1642"/>
                  </a:lnTo>
                  <a:lnTo>
                    <a:pt x="2493" y="1359"/>
                  </a:lnTo>
                  <a:lnTo>
                    <a:pt x="226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>
              <a:extLst>
                <a:ext uri="{FF2B5EF4-FFF2-40B4-BE49-F238E27FC236}">
                  <a16:creationId xmlns:a16="http://schemas.microsoft.com/office/drawing/2014/main" id="{BF651E8D-1F07-C362-5A53-ECDEBB241A07}"/>
                </a:ext>
              </a:extLst>
            </p:cNvPr>
            <p:cNvSpPr/>
            <p:nvPr/>
          </p:nvSpPr>
          <p:spPr>
            <a:xfrm>
              <a:off x="4254769" y="2923584"/>
              <a:ext cx="58945" cy="56442"/>
            </a:xfrm>
            <a:custGeom>
              <a:avLst/>
              <a:gdLst/>
              <a:ahLst/>
              <a:cxnLst/>
              <a:rect l="l" t="t" r="r" b="b"/>
              <a:pathLst>
                <a:path w="3343" h="3201" extrusionOk="0">
                  <a:moveTo>
                    <a:pt x="1" y="1"/>
                  </a:moveTo>
                  <a:lnTo>
                    <a:pt x="29" y="114"/>
                  </a:lnTo>
                  <a:lnTo>
                    <a:pt x="171" y="298"/>
                  </a:lnTo>
                  <a:lnTo>
                    <a:pt x="1" y="1"/>
                  </a:lnTo>
                  <a:close/>
                  <a:moveTo>
                    <a:pt x="171" y="298"/>
                  </a:moveTo>
                  <a:lnTo>
                    <a:pt x="227" y="397"/>
                  </a:lnTo>
                  <a:lnTo>
                    <a:pt x="341" y="567"/>
                  </a:lnTo>
                  <a:lnTo>
                    <a:pt x="595" y="935"/>
                  </a:lnTo>
                  <a:lnTo>
                    <a:pt x="879" y="1275"/>
                  </a:lnTo>
                  <a:lnTo>
                    <a:pt x="1218" y="1615"/>
                  </a:lnTo>
                  <a:lnTo>
                    <a:pt x="1558" y="1955"/>
                  </a:lnTo>
                  <a:lnTo>
                    <a:pt x="1955" y="2294"/>
                  </a:lnTo>
                  <a:lnTo>
                    <a:pt x="2379" y="2606"/>
                  </a:lnTo>
                  <a:lnTo>
                    <a:pt x="2833" y="2917"/>
                  </a:lnTo>
                  <a:lnTo>
                    <a:pt x="3342" y="3201"/>
                  </a:lnTo>
                  <a:lnTo>
                    <a:pt x="3342" y="3201"/>
                  </a:lnTo>
                  <a:lnTo>
                    <a:pt x="3172" y="2917"/>
                  </a:lnTo>
                  <a:lnTo>
                    <a:pt x="2663" y="2606"/>
                  </a:lnTo>
                  <a:lnTo>
                    <a:pt x="2181" y="2266"/>
                  </a:lnTo>
                  <a:lnTo>
                    <a:pt x="1728" y="1955"/>
                  </a:lnTo>
                  <a:lnTo>
                    <a:pt x="1303" y="1586"/>
                  </a:lnTo>
                  <a:lnTo>
                    <a:pt x="935" y="1247"/>
                  </a:lnTo>
                  <a:lnTo>
                    <a:pt x="595" y="850"/>
                  </a:lnTo>
                  <a:lnTo>
                    <a:pt x="312" y="482"/>
                  </a:lnTo>
                  <a:lnTo>
                    <a:pt x="171" y="2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>
              <a:extLst>
                <a:ext uri="{FF2B5EF4-FFF2-40B4-BE49-F238E27FC236}">
                  <a16:creationId xmlns:a16="http://schemas.microsoft.com/office/drawing/2014/main" id="{0ACE4081-FA07-3159-92D3-CE62FD65839A}"/>
                </a:ext>
              </a:extLst>
            </p:cNvPr>
            <p:cNvSpPr/>
            <p:nvPr/>
          </p:nvSpPr>
          <p:spPr>
            <a:xfrm>
              <a:off x="4310701" y="2922597"/>
              <a:ext cx="373492" cy="93875"/>
            </a:xfrm>
            <a:custGeom>
              <a:avLst/>
              <a:gdLst/>
              <a:ahLst/>
              <a:cxnLst/>
              <a:rect l="l" t="t" r="r" b="b"/>
              <a:pathLst>
                <a:path w="21182" h="5324" extrusionOk="0">
                  <a:moveTo>
                    <a:pt x="21182" y="0"/>
                  </a:moveTo>
                  <a:lnTo>
                    <a:pt x="20899" y="425"/>
                  </a:lnTo>
                  <a:lnTo>
                    <a:pt x="20587" y="850"/>
                  </a:lnTo>
                  <a:lnTo>
                    <a:pt x="20219" y="1246"/>
                  </a:lnTo>
                  <a:lnTo>
                    <a:pt x="19794" y="1642"/>
                  </a:lnTo>
                  <a:lnTo>
                    <a:pt x="19539" y="1869"/>
                  </a:lnTo>
                  <a:lnTo>
                    <a:pt x="18916" y="2350"/>
                  </a:lnTo>
                  <a:lnTo>
                    <a:pt x="18237" y="2803"/>
                  </a:lnTo>
                  <a:lnTo>
                    <a:pt x="17444" y="3228"/>
                  </a:lnTo>
                  <a:lnTo>
                    <a:pt x="16623" y="3596"/>
                  </a:lnTo>
                  <a:lnTo>
                    <a:pt x="15745" y="3936"/>
                  </a:lnTo>
                  <a:lnTo>
                    <a:pt x="14867" y="4248"/>
                  </a:lnTo>
                  <a:lnTo>
                    <a:pt x="14442" y="4361"/>
                  </a:lnTo>
                  <a:lnTo>
                    <a:pt x="13734" y="4531"/>
                  </a:lnTo>
                  <a:lnTo>
                    <a:pt x="13026" y="4672"/>
                  </a:lnTo>
                  <a:lnTo>
                    <a:pt x="12318" y="4814"/>
                  </a:lnTo>
                  <a:lnTo>
                    <a:pt x="11582" y="4899"/>
                  </a:lnTo>
                  <a:lnTo>
                    <a:pt x="10846" y="4984"/>
                  </a:lnTo>
                  <a:lnTo>
                    <a:pt x="10110" y="5041"/>
                  </a:lnTo>
                  <a:lnTo>
                    <a:pt x="9373" y="5069"/>
                  </a:lnTo>
                  <a:lnTo>
                    <a:pt x="8184" y="5069"/>
                  </a:lnTo>
                  <a:lnTo>
                    <a:pt x="7448" y="5012"/>
                  </a:lnTo>
                  <a:lnTo>
                    <a:pt x="6683" y="4956"/>
                  </a:lnTo>
                  <a:lnTo>
                    <a:pt x="5975" y="4871"/>
                  </a:lnTo>
                  <a:lnTo>
                    <a:pt x="5239" y="4757"/>
                  </a:lnTo>
                  <a:lnTo>
                    <a:pt x="4531" y="4616"/>
                  </a:lnTo>
                  <a:lnTo>
                    <a:pt x="3823" y="4446"/>
                  </a:lnTo>
                  <a:lnTo>
                    <a:pt x="3144" y="4276"/>
                  </a:lnTo>
                  <a:lnTo>
                    <a:pt x="2464" y="4049"/>
                  </a:lnTo>
                  <a:lnTo>
                    <a:pt x="2068" y="3908"/>
                  </a:lnTo>
                  <a:lnTo>
                    <a:pt x="1529" y="3710"/>
                  </a:lnTo>
                  <a:lnTo>
                    <a:pt x="1020" y="3483"/>
                  </a:lnTo>
                  <a:lnTo>
                    <a:pt x="510" y="3228"/>
                  </a:lnTo>
                  <a:lnTo>
                    <a:pt x="0" y="2973"/>
                  </a:lnTo>
                  <a:lnTo>
                    <a:pt x="170" y="3257"/>
                  </a:lnTo>
                  <a:lnTo>
                    <a:pt x="652" y="3511"/>
                  </a:lnTo>
                  <a:lnTo>
                    <a:pt x="1133" y="3738"/>
                  </a:lnTo>
                  <a:lnTo>
                    <a:pt x="1643" y="3964"/>
                  </a:lnTo>
                  <a:lnTo>
                    <a:pt x="2181" y="4191"/>
                  </a:lnTo>
                  <a:lnTo>
                    <a:pt x="2577" y="4304"/>
                  </a:lnTo>
                  <a:lnTo>
                    <a:pt x="3229" y="4531"/>
                  </a:lnTo>
                  <a:lnTo>
                    <a:pt x="3908" y="4701"/>
                  </a:lnTo>
                  <a:lnTo>
                    <a:pt x="4616" y="4871"/>
                  </a:lnTo>
                  <a:lnTo>
                    <a:pt x="5296" y="5012"/>
                  </a:lnTo>
                  <a:lnTo>
                    <a:pt x="6004" y="5125"/>
                  </a:lnTo>
                  <a:lnTo>
                    <a:pt x="6740" y="5210"/>
                  </a:lnTo>
                  <a:lnTo>
                    <a:pt x="7476" y="5267"/>
                  </a:lnTo>
                  <a:lnTo>
                    <a:pt x="8184" y="5295"/>
                  </a:lnTo>
                  <a:lnTo>
                    <a:pt x="8637" y="5324"/>
                  </a:lnTo>
                  <a:lnTo>
                    <a:pt x="9373" y="5324"/>
                  </a:lnTo>
                  <a:lnTo>
                    <a:pt x="10110" y="5295"/>
                  </a:lnTo>
                  <a:lnTo>
                    <a:pt x="10818" y="5239"/>
                  </a:lnTo>
                  <a:lnTo>
                    <a:pt x="11554" y="5154"/>
                  </a:lnTo>
                  <a:lnTo>
                    <a:pt x="12262" y="5069"/>
                  </a:lnTo>
                  <a:lnTo>
                    <a:pt x="12970" y="4927"/>
                  </a:lnTo>
                  <a:lnTo>
                    <a:pt x="13678" y="4786"/>
                  </a:lnTo>
                  <a:lnTo>
                    <a:pt x="14357" y="4616"/>
                  </a:lnTo>
                  <a:lnTo>
                    <a:pt x="14754" y="4503"/>
                  </a:lnTo>
                  <a:lnTo>
                    <a:pt x="15632" y="4219"/>
                  </a:lnTo>
                  <a:lnTo>
                    <a:pt x="16481" y="3880"/>
                  </a:lnTo>
                  <a:lnTo>
                    <a:pt x="17302" y="3483"/>
                  </a:lnTo>
                  <a:lnTo>
                    <a:pt x="18067" y="3087"/>
                  </a:lnTo>
                  <a:lnTo>
                    <a:pt x="18746" y="2634"/>
                  </a:lnTo>
                  <a:lnTo>
                    <a:pt x="19369" y="2180"/>
                  </a:lnTo>
                  <a:lnTo>
                    <a:pt x="19624" y="1954"/>
                  </a:lnTo>
                  <a:lnTo>
                    <a:pt x="19964" y="1614"/>
                  </a:lnTo>
                  <a:lnTo>
                    <a:pt x="20304" y="1274"/>
                  </a:lnTo>
                  <a:lnTo>
                    <a:pt x="20587" y="906"/>
                  </a:lnTo>
                  <a:lnTo>
                    <a:pt x="20842" y="566"/>
                  </a:lnTo>
                  <a:lnTo>
                    <a:pt x="20955" y="368"/>
                  </a:lnTo>
                  <a:lnTo>
                    <a:pt x="21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>
              <a:extLst>
                <a:ext uri="{FF2B5EF4-FFF2-40B4-BE49-F238E27FC236}">
                  <a16:creationId xmlns:a16="http://schemas.microsoft.com/office/drawing/2014/main" id="{C26A334B-04B4-C649-87CD-6F62E361185B}"/>
                </a:ext>
              </a:extLst>
            </p:cNvPr>
            <p:cNvSpPr/>
            <p:nvPr/>
          </p:nvSpPr>
          <p:spPr>
            <a:xfrm>
              <a:off x="4395586" y="3034444"/>
              <a:ext cx="145309" cy="11003"/>
            </a:xfrm>
            <a:custGeom>
              <a:avLst/>
              <a:gdLst/>
              <a:ahLst/>
              <a:cxnLst/>
              <a:rect l="l" t="t" r="r" b="b"/>
              <a:pathLst>
                <a:path w="8241" h="624" extrusionOk="0">
                  <a:moveTo>
                    <a:pt x="0" y="0"/>
                  </a:moveTo>
                  <a:lnTo>
                    <a:pt x="397" y="142"/>
                  </a:lnTo>
                  <a:lnTo>
                    <a:pt x="724" y="217"/>
                  </a:lnTo>
                  <a:lnTo>
                    <a:pt x="0" y="0"/>
                  </a:lnTo>
                  <a:close/>
                  <a:moveTo>
                    <a:pt x="8241" y="28"/>
                  </a:moveTo>
                  <a:lnTo>
                    <a:pt x="7958" y="113"/>
                  </a:lnTo>
                  <a:lnTo>
                    <a:pt x="7501" y="248"/>
                  </a:lnTo>
                  <a:lnTo>
                    <a:pt x="7501" y="248"/>
                  </a:lnTo>
                  <a:lnTo>
                    <a:pt x="7731" y="198"/>
                  </a:lnTo>
                  <a:lnTo>
                    <a:pt x="8241" y="28"/>
                  </a:lnTo>
                  <a:close/>
                  <a:moveTo>
                    <a:pt x="7501" y="248"/>
                  </a:moveTo>
                  <a:lnTo>
                    <a:pt x="7423" y="264"/>
                  </a:lnTo>
                  <a:lnTo>
                    <a:pt x="7423" y="264"/>
                  </a:lnTo>
                  <a:lnTo>
                    <a:pt x="7476" y="255"/>
                  </a:lnTo>
                  <a:lnTo>
                    <a:pt x="7501" y="248"/>
                  </a:lnTo>
                  <a:close/>
                  <a:moveTo>
                    <a:pt x="724" y="217"/>
                  </a:moveTo>
                  <a:lnTo>
                    <a:pt x="850" y="255"/>
                  </a:lnTo>
                  <a:lnTo>
                    <a:pt x="1051" y="293"/>
                  </a:lnTo>
                  <a:lnTo>
                    <a:pt x="1051" y="293"/>
                  </a:lnTo>
                  <a:lnTo>
                    <a:pt x="724" y="217"/>
                  </a:lnTo>
                  <a:close/>
                  <a:moveTo>
                    <a:pt x="7423" y="264"/>
                  </a:moveTo>
                  <a:lnTo>
                    <a:pt x="6995" y="340"/>
                  </a:lnTo>
                  <a:lnTo>
                    <a:pt x="6485" y="425"/>
                  </a:lnTo>
                  <a:lnTo>
                    <a:pt x="6018" y="503"/>
                  </a:lnTo>
                  <a:lnTo>
                    <a:pt x="6018" y="503"/>
                  </a:lnTo>
                  <a:lnTo>
                    <a:pt x="6202" y="482"/>
                  </a:lnTo>
                  <a:lnTo>
                    <a:pt x="6938" y="368"/>
                  </a:lnTo>
                  <a:lnTo>
                    <a:pt x="7423" y="264"/>
                  </a:lnTo>
                  <a:close/>
                  <a:moveTo>
                    <a:pt x="6018" y="503"/>
                  </a:moveTo>
                  <a:lnTo>
                    <a:pt x="5466" y="566"/>
                  </a:lnTo>
                  <a:lnTo>
                    <a:pt x="5975" y="510"/>
                  </a:lnTo>
                  <a:lnTo>
                    <a:pt x="6018" y="503"/>
                  </a:lnTo>
                  <a:close/>
                  <a:moveTo>
                    <a:pt x="1051" y="293"/>
                  </a:moveTo>
                  <a:lnTo>
                    <a:pt x="1501" y="397"/>
                  </a:lnTo>
                  <a:lnTo>
                    <a:pt x="2039" y="482"/>
                  </a:lnTo>
                  <a:lnTo>
                    <a:pt x="2577" y="538"/>
                  </a:lnTo>
                  <a:lnTo>
                    <a:pt x="3115" y="595"/>
                  </a:lnTo>
                  <a:lnTo>
                    <a:pt x="3653" y="623"/>
                  </a:lnTo>
                  <a:lnTo>
                    <a:pt x="3936" y="623"/>
                  </a:lnTo>
                  <a:lnTo>
                    <a:pt x="3625" y="595"/>
                  </a:lnTo>
                  <a:lnTo>
                    <a:pt x="2690" y="538"/>
                  </a:lnTo>
                  <a:lnTo>
                    <a:pt x="1756" y="425"/>
                  </a:lnTo>
                  <a:lnTo>
                    <a:pt x="1051" y="293"/>
                  </a:lnTo>
                  <a:close/>
                  <a:moveTo>
                    <a:pt x="5466" y="566"/>
                  </a:moveTo>
                  <a:lnTo>
                    <a:pt x="4956" y="595"/>
                  </a:lnTo>
                  <a:lnTo>
                    <a:pt x="4446" y="623"/>
                  </a:lnTo>
                  <a:lnTo>
                    <a:pt x="4701" y="623"/>
                  </a:lnTo>
                  <a:lnTo>
                    <a:pt x="5466" y="5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>
              <a:extLst>
                <a:ext uri="{FF2B5EF4-FFF2-40B4-BE49-F238E27FC236}">
                  <a16:creationId xmlns:a16="http://schemas.microsoft.com/office/drawing/2014/main" id="{D46CE2E5-C534-9CE9-C6DD-E8EAE45F59C1}"/>
                </a:ext>
              </a:extLst>
            </p:cNvPr>
            <p:cNvSpPr/>
            <p:nvPr/>
          </p:nvSpPr>
          <p:spPr>
            <a:xfrm>
              <a:off x="4219326" y="2791266"/>
              <a:ext cx="75908" cy="112354"/>
            </a:xfrm>
            <a:custGeom>
              <a:avLst/>
              <a:gdLst/>
              <a:ahLst/>
              <a:cxnLst/>
              <a:rect l="l" t="t" r="r" b="b"/>
              <a:pathLst>
                <a:path w="4305" h="6372" extrusionOk="0">
                  <a:moveTo>
                    <a:pt x="0" y="0"/>
                  </a:moveTo>
                  <a:lnTo>
                    <a:pt x="0" y="85"/>
                  </a:lnTo>
                  <a:lnTo>
                    <a:pt x="29" y="623"/>
                  </a:lnTo>
                  <a:lnTo>
                    <a:pt x="29" y="907"/>
                  </a:lnTo>
                  <a:lnTo>
                    <a:pt x="57" y="1218"/>
                  </a:lnTo>
                  <a:lnTo>
                    <a:pt x="114" y="1530"/>
                  </a:lnTo>
                  <a:lnTo>
                    <a:pt x="198" y="1813"/>
                  </a:lnTo>
                  <a:lnTo>
                    <a:pt x="283" y="2124"/>
                  </a:lnTo>
                  <a:lnTo>
                    <a:pt x="397" y="2407"/>
                  </a:lnTo>
                  <a:lnTo>
                    <a:pt x="538" y="2719"/>
                  </a:lnTo>
                  <a:lnTo>
                    <a:pt x="680" y="3002"/>
                  </a:lnTo>
                  <a:lnTo>
                    <a:pt x="850" y="3257"/>
                  </a:lnTo>
                  <a:lnTo>
                    <a:pt x="1161" y="3710"/>
                  </a:lnTo>
                  <a:lnTo>
                    <a:pt x="1473" y="4107"/>
                  </a:lnTo>
                  <a:lnTo>
                    <a:pt x="1813" y="4503"/>
                  </a:lnTo>
                  <a:lnTo>
                    <a:pt x="2181" y="4871"/>
                  </a:lnTo>
                  <a:lnTo>
                    <a:pt x="2605" y="5211"/>
                  </a:lnTo>
                  <a:lnTo>
                    <a:pt x="3087" y="5579"/>
                  </a:lnTo>
                  <a:lnTo>
                    <a:pt x="3653" y="5947"/>
                  </a:lnTo>
                  <a:lnTo>
                    <a:pt x="4305" y="6372"/>
                  </a:lnTo>
                  <a:lnTo>
                    <a:pt x="4305" y="5975"/>
                  </a:lnTo>
                  <a:lnTo>
                    <a:pt x="3710" y="5607"/>
                  </a:lnTo>
                  <a:lnTo>
                    <a:pt x="3172" y="5268"/>
                  </a:lnTo>
                  <a:lnTo>
                    <a:pt x="2690" y="4899"/>
                  </a:lnTo>
                  <a:lnTo>
                    <a:pt x="2237" y="4503"/>
                  </a:lnTo>
                  <a:lnTo>
                    <a:pt x="1813" y="4107"/>
                  </a:lnTo>
                  <a:lnTo>
                    <a:pt x="1444" y="3710"/>
                  </a:lnTo>
                  <a:lnTo>
                    <a:pt x="1133" y="3285"/>
                  </a:lnTo>
                  <a:lnTo>
                    <a:pt x="850" y="2861"/>
                  </a:lnTo>
                  <a:lnTo>
                    <a:pt x="680" y="2606"/>
                  </a:lnTo>
                  <a:lnTo>
                    <a:pt x="510" y="2266"/>
                  </a:lnTo>
                  <a:lnTo>
                    <a:pt x="368" y="1954"/>
                  </a:lnTo>
                  <a:lnTo>
                    <a:pt x="255" y="1643"/>
                  </a:lnTo>
                  <a:lnTo>
                    <a:pt x="170" y="1303"/>
                  </a:lnTo>
                  <a:lnTo>
                    <a:pt x="85" y="992"/>
                  </a:lnTo>
                  <a:lnTo>
                    <a:pt x="57" y="652"/>
                  </a:lnTo>
                  <a:lnTo>
                    <a:pt x="2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4">
              <a:extLst>
                <a:ext uri="{FF2B5EF4-FFF2-40B4-BE49-F238E27FC236}">
                  <a16:creationId xmlns:a16="http://schemas.microsoft.com/office/drawing/2014/main" id="{778374D6-D6BB-6921-7205-BFC827332E0B}"/>
                </a:ext>
              </a:extLst>
            </p:cNvPr>
            <p:cNvSpPr/>
            <p:nvPr/>
          </p:nvSpPr>
          <p:spPr>
            <a:xfrm>
              <a:off x="4295219" y="2796256"/>
              <a:ext cx="422933" cy="147813"/>
            </a:xfrm>
            <a:custGeom>
              <a:avLst/>
              <a:gdLst/>
              <a:ahLst/>
              <a:cxnLst/>
              <a:rect l="l" t="t" r="r" b="b"/>
              <a:pathLst>
                <a:path w="23986" h="8383" extrusionOk="0">
                  <a:moveTo>
                    <a:pt x="23985" y="1"/>
                  </a:moveTo>
                  <a:lnTo>
                    <a:pt x="23957" y="340"/>
                  </a:lnTo>
                  <a:lnTo>
                    <a:pt x="23929" y="624"/>
                  </a:lnTo>
                  <a:lnTo>
                    <a:pt x="23815" y="1105"/>
                  </a:lnTo>
                  <a:lnTo>
                    <a:pt x="23646" y="1558"/>
                  </a:lnTo>
                  <a:lnTo>
                    <a:pt x="23447" y="2011"/>
                  </a:lnTo>
                  <a:lnTo>
                    <a:pt x="23192" y="2464"/>
                  </a:lnTo>
                  <a:lnTo>
                    <a:pt x="22909" y="2917"/>
                  </a:lnTo>
                  <a:lnTo>
                    <a:pt x="22569" y="3370"/>
                  </a:lnTo>
                  <a:lnTo>
                    <a:pt x="22173" y="3795"/>
                  </a:lnTo>
                  <a:lnTo>
                    <a:pt x="21720" y="4220"/>
                  </a:lnTo>
                  <a:lnTo>
                    <a:pt x="21437" y="4475"/>
                  </a:lnTo>
                  <a:lnTo>
                    <a:pt x="21097" y="4730"/>
                  </a:lnTo>
                  <a:lnTo>
                    <a:pt x="20757" y="4985"/>
                  </a:lnTo>
                  <a:lnTo>
                    <a:pt x="19993" y="5466"/>
                  </a:lnTo>
                  <a:lnTo>
                    <a:pt x="19143" y="5947"/>
                  </a:lnTo>
                  <a:lnTo>
                    <a:pt x="18237" y="6372"/>
                  </a:lnTo>
                  <a:lnTo>
                    <a:pt x="17274" y="6740"/>
                  </a:lnTo>
                  <a:lnTo>
                    <a:pt x="16311" y="7080"/>
                  </a:lnTo>
                  <a:lnTo>
                    <a:pt x="15830" y="7193"/>
                  </a:lnTo>
                  <a:lnTo>
                    <a:pt x="15065" y="7392"/>
                  </a:lnTo>
                  <a:lnTo>
                    <a:pt x="14301" y="7561"/>
                  </a:lnTo>
                  <a:lnTo>
                    <a:pt x="13508" y="7703"/>
                  </a:lnTo>
                  <a:lnTo>
                    <a:pt x="12715" y="7816"/>
                  </a:lnTo>
                  <a:lnTo>
                    <a:pt x="11894" y="7901"/>
                  </a:lnTo>
                  <a:lnTo>
                    <a:pt x="11101" y="7958"/>
                  </a:lnTo>
                  <a:lnTo>
                    <a:pt x="10280" y="7986"/>
                  </a:lnTo>
                  <a:lnTo>
                    <a:pt x="9459" y="7986"/>
                  </a:lnTo>
                  <a:lnTo>
                    <a:pt x="8977" y="7958"/>
                  </a:lnTo>
                  <a:lnTo>
                    <a:pt x="8156" y="7930"/>
                  </a:lnTo>
                  <a:lnTo>
                    <a:pt x="7335" y="7845"/>
                  </a:lnTo>
                  <a:lnTo>
                    <a:pt x="6542" y="7760"/>
                  </a:lnTo>
                  <a:lnTo>
                    <a:pt x="5749" y="7646"/>
                  </a:lnTo>
                  <a:lnTo>
                    <a:pt x="4956" y="7477"/>
                  </a:lnTo>
                  <a:lnTo>
                    <a:pt x="4191" y="7307"/>
                  </a:lnTo>
                  <a:lnTo>
                    <a:pt x="3427" y="7108"/>
                  </a:lnTo>
                  <a:lnTo>
                    <a:pt x="2691" y="6854"/>
                  </a:lnTo>
                  <a:lnTo>
                    <a:pt x="2238" y="6712"/>
                  </a:lnTo>
                  <a:lnTo>
                    <a:pt x="1671" y="6485"/>
                  </a:lnTo>
                  <a:lnTo>
                    <a:pt x="1077" y="6231"/>
                  </a:lnTo>
                  <a:lnTo>
                    <a:pt x="539" y="5976"/>
                  </a:lnTo>
                  <a:lnTo>
                    <a:pt x="1" y="5692"/>
                  </a:lnTo>
                  <a:lnTo>
                    <a:pt x="1" y="6089"/>
                  </a:lnTo>
                  <a:lnTo>
                    <a:pt x="539" y="6372"/>
                  </a:lnTo>
                  <a:lnTo>
                    <a:pt x="1077" y="6627"/>
                  </a:lnTo>
                  <a:lnTo>
                    <a:pt x="1671" y="6882"/>
                  </a:lnTo>
                  <a:lnTo>
                    <a:pt x="2238" y="7108"/>
                  </a:lnTo>
                  <a:lnTo>
                    <a:pt x="2691" y="7278"/>
                  </a:lnTo>
                  <a:lnTo>
                    <a:pt x="3427" y="7505"/>
                  </a:lnTo>
                  <a:lnTo>
                    <a:pt x="4191" y="7703"/>
                  </a:lnTo>
                  <a:lnTo>
                    <a:pt x="4956" y="7873"/>
                  </a:lnTo>
                  <a:lnTo>
                    <a:pt x="5749" y="8043"/>
                  </a:lnTo>
                  <a:lnTo>
                    <a:pt x="6542" y="8156"/>
                  </a:lnTo>
                  <a:lnTo>
                    <a:pt x="7335" y="8269"/>
                  </a:lnTo>
                  <a:lnTo>
                    <a:pt x="8156" y="8326"/>
                  </a:lnTo>
                  <a:lnTo>
                    <a:pt x="8977" y="8354"/>
                  </a:lnTo>
                  <a:lnTo>
                    <a:pt x="9459" y="8383"/>
                  </a:lnTo>
                  <a:lnTo>
                    <a:pt x="10280" y="8383"/>
                  </a:lnTo>
                  <a:lnTo>
                    <a:pt x="11101" y="8354"/>
                  </a:lnTo>
                  <a:lnTo>
                    <a:pt x="11894" y="8298"/>
                  </a:lnTo>
                  <a:lnTo>
                    <a:pt x="12715" y="8213"/>
                  </a:lnTo>
                  <a:lnTo>
                    <a:pt x="13508" y="8099"/>
                  </a:lnTo>
                  <a:lnTo>
                    <a:pt x="14301" y="7958"/>
                  </a:lnTo>
                  <a:lnTo>
                    <a:pt x="15094" y="7788"/>
                  </a:lnTo>
                  <a:lnTo>
                    <a:pt x="15830" y="7618"/>
                  </a:lnTo>
                  <a:lnTo>
                    <a:pt x="16311" y="7477"/>
                  </a:lnTo>
                  <a:lnTo>
                    <a:pt x="17274" y="7137"/>
                  </a:lnTo>
                  <a:lnTo>
                    <a:pt x="18237" y="6769"/>
                  </a:lnTo>
                  <a:lnTo>
                    <a:pt x="19143" y="6344"/>
                  </a:lnTo>
                  <a:lnTo>
                    <a:pt x="19993" y="5891"/>
                  </a:lnTo>
                  <a:lnTo>
                    <a:pt x="20757" y="5381"/>
                  </a:lnTo>
                  <a:lnTo>
                    <a:pt x="21097" y="5126"/>
                  </a:lnTo>
                  <a:lnTo>
                    <a:pt x="21437" y="4871"/>
                  </a:lnTo>
                  <a:lnTo>
                    <a:pt x="21720" y="4616"/>
                  </a:lnTo>
                  <a:lnTo>
                    <a:pt x="22173" y="4192"/>
                  </a:lnTo>
                  <a:lnTo>
                    <a:pt x="22569" y="3767"/>
                  </a:lnTo>
                  <a:lnTo>
                    <a:pt x="22909" y="3342"/>
                  </a:lnTo>
                  <a:lnTo>
                    <a:pt x="23192" y="2889"/>
                  </a:lnTo>
                  <a:lnTo>
                    <a:pt x="23447" y="2436"/>
                  </a:lnTo>
                  <a:lnTo>
                    <a:pt x="23646" y="1955"/>
                  </a:lnTo>
                  <a:lnTo>
                    <a:pt x="23815" y="1501"/>
                  </a:lnTo>
                  <a:lnTo>
                    <a:pt x="23929" y="1020"/>
                  </a:lnTo>
                  <a:lnTo>
                    <a:pt x="23957" y="737"/>
                  </a:lnTo>
                  <a:lnTo>
                    <a:pt x="23985" y="256"/>
                  </a:lnTo>
                  <a:lnTo>
                    <a:pt x="239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4">
              <a:extLst>
                <a:ext uri="{FF2B5EF4-FFF2-40B4-BE49-F238E27FC236}">
                  <a16:creationId xmlns:a16="http://schemas.microsoft.com/office/drawing/2014/main" id="{F923C924-19DB-A365-3A25-DB36A1FC3E16}"/>
                </a:ext>
              </a:extLst>
            </p:cNvPr>
            <p:cNvSpPr/>
            <p:nvPr/>
          </p:nvSpPr>
          <p:spPr>
            <a:xfrm>
              <a:off x="4311688" y="2551085"/>
              <a:ext cx="109374" cy="152310"/>
            </a:xfrm>
            <a:custGeom>
              <a:avLst/>
              <a:gdLst/>
              <a:ahLst/>
              <a:cxnLst/>
              <a:rect l="l" t="t" r="r" b="b"/>
              <a:pathLst>
                <a:path w="6203" h="8638" extrusionOk="0">
                  <a:moveTo>
                    <a:pt x="6202" y="1"/>
                  </a:moveTo>
                  <a:lnTo>
                    <a:pt x="5882" y="76"/>
                  </a:lnTo>
                  <a:lnTo>
                    <a:pt x="5882" y="76"/>
                  </a:lnTo>
                  <a:lnTo>
                    <a:pt x="5976" y="57"/>
                  </a:lnTo>
                  <a:lnTo>
                    <a:pt x="6202" y="1"/>
                  </a:lnTo>
                  <a:close/>
                  <a:moveTo>
                    <a:pt x="5882" y="76"/>
                  </a:moveTo>
                  <a:lnTo>
                    <a:pt x="5693" y="114"/>
                  </a:lnTo>
                  <a:lnTo>
                    <a:pt x="5561" y="152"/>
                  </a:lnTo>
                  <a:lnTo>
                    <a:pt x="5882" y="76"/>
                  </a:lnTo>
                  <a:close/>
                  <a:moveTo>
                    <a:pt x="5561" y="152"/>
                  </a:moveTo>
                  <a:lnTo>
                    <a:pt x="5240" y="227"/>
                  </a:lnTo>
                  <a:lnTo>
                    <a:pt x="4673" y="397"/>
                  </a:lnTo>
                  <a:lnTo>
                    <a:pt x="4079" y="595"/>
                  </a:lnTo>
                  <a:lnTo>
                    <a:pt x="3541" y="822"/>
                  </a:lnTo>
                  <a:lnTo>
                    <a:pt x="3003" y="1077"/>
                  </a:lnTo>
                  <a:lnTo>
                    <a:pt x="2521" y="1332"/>
                  </a:lnTo>
                  <a:lnTo>
                    <a:pt x="2096" y="1615"/>
                  </a:lnTo>
                  <a:lnTo>
                    <a:pt x="1870" y="1756"/>
                  </a:lnTo>
                  <a:lnTo>
                    <a:pt x="1558" y="2011"/>
                  </a:lnTo>
                  <a:lnTo>
                    <a:pt x="1275" y="2266"/>
                  </a:lnTo>
                  <a:lnTo>
                    <a:pt x="1020" y="2549"/>
                  </a:lnTo>
                  <a:lnTo>
                    <a:pt x="766" y="2832"/>
                  </a:lnTo>
                  <a:lnTo>
                    <a:pt x="567" y="3116"/>
                  </a:lnTo>
                  <a:lnTo>
                    <a:pt x="397" y="3399"/>
                  </a:lnTo>
                  <a:lnTo>
                    <a:pt x="256" y="3682"/>
                  </a:lnTo>
                  <a:lnTo>
                    <a:pt x="143" y="3965"/>
                  </a:lnTo>
                  <a:lnTo>
                    <a:pt x="114" y="4163"/>
                  </a:lnTo>
                  <a:lnTo>
                    <a:pt x="29" y="4447"/>
                  </a:lnTo>
                  <a:lnTo>
                    <a:pt x="1" y="4730"/>
                  </a:lnTo>
                  <a:lnTo>
                    <a:pt x="1" y="5041"/>
                  </a:lnTo>
                  <a:lnTo>
                    <a:pt x="29" y="5353"/>
                  </a:lnTo>
                  <a:lnTo>
                    <a:pt x="86" y="5636"/>
                  </a:lnTo>
                  <a:lnTo>
                    <a:pt x="171" y="5919"/>
                  </a:lnTo>
                  <a:lnTo>
                    <a:pt x="284" y="6231"/>
                  </a:lnTo>
                  <a:lnTo>
                    <a:pt x="426" y="6514"/>
                  </a:lnTo>
                  <a:lnTo>
                    <a:pt x="511" y="6684"/>
                  </a:lnTo>
                  <a:lnTo>
                    <a:pt x="709" y="6939"/>
                  </a:lnTo>
                  <a:lnTo>
                    <a:pt x="907" y="7222"/>
                  </a:lnTo>
                  <a:lnTo>
                    <a:pt x="1134" y="7477"/>
                  </a:lnTo>
                  <a:lnTo>
                    <a:pt x="1389" y="7703"/>
                  </a:lnTo>
                  <a:lnTo>
                    <a:pt x="1672" y="7958"/>
                  </a:lnTo>
                  <a:lnTo>
                    <a:pt x="1983" y="8185"/>
                  </a:lnTo>
                  <a:lnTo>
                    <a:pt x="2323" y="8411"/>
                  </a:lnTo>
                  <a:lnTo>
                    <a:pt x="2691" y="8638"/>
                  </a:lnTo>
                  <a:lnTo>
                    <a:pt x="2974" y="8185"/>
                  </a:lnTo>
                  <a:lnTo>
                    <a:pt x="2635" y="7986"/>
                  </a:lnTo>
                  <a:lnTo>
                    <a:pt x="2323" y="7788"/>
                  </a:lnTo>
                  <a:lnTo>
                    <a:pt x="2012" y="7562"/>
                  </a:lnTo>
                  <a:lnTo>
                    <a:pt x="1728" y="7335"/>
                  </a:lnTo>
                  <a:lnTo>
                    <a:pt x="1502" y="7080"/>
                  </a:lnTo>
                  <a:lnTo>
                    <a:pt x="1275" y="6854"/>
                  </a:lnTo>
                  <a:lnTo>
                    <a:pt x="1077" y="6599"/>
                  </a:lnTo>
                  <a:lnTo>
                    <a:pt x="907" y="6344"/>
                  </a:lnTo>
                  <a:lnTo>
                    <a:pt x="822" y="6174"/>
                  </a:lnTo>
                  <a:lnTo>
                    <a:pt x="681" y="5891"/>
                  </a:lnTo>
                  <a:lnTo>
                    <a:pt x="567" y="5608"/>
                  </a:lnTo>
                  <a:lnTo>
                    <a:pt x="482" y="5353"/>
                  </a:lnTo>
                  <a:lnTo>
                    <a:pt x="426" y="5070"/>
                  </a:lnTo>
                  <a:lnTo>
                    <a:pt x="397" y="4786"/>
                  </a:lnTo>
                  <a:lnTo>
                    <a:pt x="426" y="4503"/>
                  </a:lnTo>
                  <a:lnTo>
                    <a:pt x="454" y="4220"/>
                  </a:lnTo>
                  <a:lnTo>
                    <a:pt x="511" y="3937"/>
                  </a:lnTo>
                  <a:lnTo>
                    <a:pt x="567" y="3767"/>
                  </a:lnTo>
                  <a:lnTo>
                    <a:pt x="652" y="3484"/>
                  </a:lnTo>
                  <a:lnTo>
                    <a:pt x="794" y="3201"/>
                  </a:lnTo>
                  <a:lnTo>
                    <a:pt x="964" y="2917"/>
                  </a:lnTo>
                  <a:lnTo>
                    <a:pt x="1162" y="2663"/>
                  </a:lnTo>
                  <a:lnTo>
                    <a:pt x="1360" y="2408"/>
                  </a:lnTo>
                  <a:lnTo>
                    <a:pt x="1615" y="2153"/>
                  </a:lnTo>
                  <a:lnTo>
                    <a:pt x="1898" y="1898"/>
                  </a:lnTo>
                  <a:lnTo>
                    <a:pt x="2210" y="1643"/>
                  </a:lnTo>
                  <a:lnTo>
                    <a:pt x="2408" y="1502"/>
                  </a:lnTo>
                  <a:lnTo>
                    <a:pt x="2804" y="1247"/>
                  </a:lnTo>
                  <a:lnTo>
                    <a:pt x="3456" y="879"/>
                  </a:lnTo>
                  <a:lnTo>
                    <a:pt x="4164" y="595"/>
                  </a:lnTo>
                  <a:lnTo>
                    <a:pt x="4900" y="341"/>
                  </a:lnTo>
                  <a:lnTo>
                    <a:pt x="5561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>
              <a:extLst>
                <a:ext uri="{FF2B5EF4-FFF2-40B4-BE49-F238E27FC236}">
                  <a16:creationId xmlns:a16="http://schemas.microsoft.com/office/drawing/2014/main" id="{CB7903AB-B3A0-2A2C-8D53-1E9826350438}"/>
                </a:ext>
              </a:extLst>
            </p:cNvPr>
            <p:cNvSpPr/>
            <p:nvPr/>
          </p:nvSpPr>
          <p:spPr>
            <a:xfrm>
              <a:off x="4359138" y="2551085"/>
              <a:ext cx="266145" cy="177771"/>
            </a:xfrm>
            <a:custGeom>
              <a:avLst/>
              <a:gdLst/>
              <a:ahLst/>
              <a:cxnLst/>
              <a:rect l="l" t="t" r="r" b="b"/>
              <a:pathLst>
                <a:path w="15094" h="10082" extrusionOk="0">
                  <a:moveTo>
                    <a:pt x="8920" y="1"/>
                  </a:moveTo>
                  <a:lnTo>
                    <a:pt x="9835" y="219"/>
                  </a:lnTo>
                  <a:lnTo>
                    <a:pt x="9486" y="114"/>
                  </a:lnTo>
                  <a:lnTo>
                    <a:pt x="8920" y="1"/>
                  </a:lnTo>
                  <a:close/>
                  <a:moveTo>
                    <a:pt x="9835" y="219"/>
                  </a:moveTo>
                  <a:lnTo>
                    <a:pt x="10053" y="284"/>
                  </a:lnTo>
                  <a:lnTo>
                    <a:pt x="10591" y="454"/>
                  </a:lnTo>
                  <a:lnTo>
                    <a:pt x="11129" y="652"/>
                  </a:lnTo>
                  <a:lnTo>
                    <a:pt x="11384" y="765"/>
                  </a:lnTo>
                  <a:lnTo>
                    <a:pt x="11752" y="935"/>
                  </a:lnTo>
                  <a:lnTo>
                    <a:pt x="12120" y="1133"/>
                  </a:lnTo>
                  <a:lnTo>
                    <a:pt x="12658" y="1473"/>
                  </a:lnTo>
                  <a:lnTo>
                    <a:pt x="13139" y="1813"/>
                  </a:lnTo>
                  <a:lnTo>
                    <a:pt x="13564" y="2210"/>
                  </a:lnTo>
                  <a:lnTo>
                    <a:pt x="13904" y="2606"/>
                  </a:lnTo>
                  <a:lnTo>
                    <a:pt x="14046" y="2748"/>
                  </a:lnTo>
                  <a:lnTo>
                    <a:pt x="14215" y="3031"/>
                  </a:lnTo>
                  <a:lnTo>
                    <a:pt x="14357" y="3286"/>
                  </a:lnTo>
                  <a:lnTo>
                    <a:pt x="14470" y="3569"/>
                  </a:lnTo>
                  <a:lnTo>
                    <a:pt x="14584" y="3852"/>
                  </a:lnTo>
                  <a:lnTo>
                    <a:pt x="14640" y="4135"/>
                  </a:lnTo>
                  <a:lnTo>
                    <a:pt x="14669" y="4418"/>
                  </a:lnTo>
                  <a:lnTo>
                    <a:pt x="14697" y="4701"/>
                  </a:lnTo>
                  <a:lnTo>
                    <a:pt x="14669" y="4985"/>
                  </a:lnTo>
                  <a:lnTo>
                    <a:pt x="14640" y="5155"/>
                  </a:lnTo>
                  <a:lnTo>
                    <a:pt x="14584" y="5438"/>
                  </a:lnTo>
                  <a:lnTo>
                    <a:pt x="14470" y="5721"/>
                  </a:lnTo>
                  <a:lnTo>
                    <a:pt x="14357" y="6004"/>
                  </a:lnTo>
                  <a:lnTo>
                    <a:pt x="14215" y="6287"/>
                  </a:lnTo>
                  <a:lnTo>
                    <a:pt x="14017" y="6542"/>
                  </a:lnTo>
                  <a:lnTo>
                    <a:pt x="13819" y="6797"/>
                  </a:lnTo>
                  <a:lnTo>
                    <a:pt x="13593" y="7080"/>
                  </a:lnTo>
                  <a:lnTo>
                    <a:pt x="13338" y="7307"/>
                  </a:lnTo>
                  <a:lnTo>
                    <a:pt x="13139" y="7477"/>
                  </a:lnTo>
                  <a:lnTo>
                    <a:pt x="12743" y="7788"/>
                  </a:lnTo>
                  <a:lnTo>
                    <a:pt x="12290" y="8071"/>
                  </a:lnTo>
                  <a:lnTo>
                    <a:pt x="11780" y="8354"/>
                  </a:lnTo>
                  <a:lnTo>
                    <a:pt x="11242" y="8609"/>
                  </a:lnTo>
                  <a:lnTo>
                    <a:pt x="10647" y="8836"/>
                  </a:lnTo>
                  <a:lnTo>
                    <a:pt x="10081" y="9034"/>
                  </a:lnTo>
                  <a:lnTo>
                    <a:pt x="9798" y="9119"/>
                  </a:lnTo>
                  <a:lnTo>
                    <a:pt x="9345" y="9232"/>
                  </a:lnTo>
                  <a:lnTo>
                    <a:pt x="8863" y="9317"/>
                  </a:lnTo>
                  <a:lnTo>
                    <a:pt x="8410" y="9402"/>
                  </a:lnTo>
                  <a:lnTo>
                    <a:pt x="7929" y="9459"/>
                  </a:lnTo>
                  <a:lnTo>
                    <a:pt x="6938" y="9544"/>
                  </a:lnTo>
                  <a:lnTo>
                    <a:pt x="5975" y="9572"/>
                  </a:lnTo>
                  <a:lnTo>
                    <a:pt x="5664" y="9572"/>
                  </a:lnTo>
                  <a:lnTo>
                    <a:pt x="4701" y="9487"/>
                  </a:lnTo>
                  <a:lnTo>
                    <a:pt x="3738" y="9374"/>
                  </a:lnTo>
                  <a:lnTo>
                    <a:pt x="3257" y="9289"/>
                  </a:lnTo>
                  <a:lnTo>
                    <a:pt x="2804" y="9176"/>
                  </a:lnTo>
                  <a:lnTo>
                    <a:pt x="2350" y="9034"/>
                  </a:lnTo>
                  <a:lnTo>
                    <a:pt x="1897" y="8921"/>
                  </a:lnTo>
                  <a:lnTo>
                    <a:pt x="1643" y="8808"/>
                  </a:lnTo>
                  <a:lnTo>
                    <a:pt x="935" y="8524"/>
                  </a:lnTo>
                  <a:lnTo>
                    <a:pt x="283" y="8185"/>
                  </a:lnTo>
                  <a:lnTo>
                    <a:pt x="0" y="8638"/>
                  </a:lnTo>
                  <a:lnTo>
                    <a:pt x="680" y="8977"/>
                  </a:lnTo>
                  <a:lnTo>
                    <a:pt x="1416" y="9289"/>
                  </a:lnTo>
                  <a:lnTo>
                    <a:pt x="1699" y="9374"/>
                  </a:lnTo>
                  <a:lnTo>
                    <a:pt x="2152" y="9515"/>
                  </a:lnTo>
                  <a:lnTo>
                    <a:pt x="2634" y="9657"/>
                  </a:lnTo>
                  <a:lnTo>
                    <a:pt x="3115" y="9770"/>
                  </a:lnTo>
                  <a:lnTo>
                    <a:pt x="3625" y="9855"/>
                  </a:lnTo>
                  <a:lnTo>
                    <a:pt x="4106" y="9940"/>
                  </a:lnTo>
                  <a:lnTo>
                    <a:pt x="4616" y="9997"/>
                  </a:lnTo>
                  <a:lnTo>
                    <a:pt x="5126" y="10053"/>
                  </a:lnTo>
                  <a:lnTo>
                    <a:pt x="5635" y="10053"/>
                  </a:lnTo>
                  <a:lnTo>
                    <a:pt x="5947" y="10082"/>
                  </a:lnTo>
                  <a:lnTo>
                    <a:pt x="6995" y="10053"/>
                  </a:lnTo>
                  <a:lnTo>
                    <a:pt x="7504" y="10025"/>
                  </a:lnTo>
                  <a:lnTo>
                    <a:pt x="8014" y="9969"/>
                  </a:lnTo>
                  <a:lnTo>
                    <a:pt x="8495" y="9884"/>
                  </a:lnTo>
                  <a:lnTo>
                    <a:pt x="9005" y="9799"/>
                  </a:lnTo>
                  <a:lnTo>
                    <a:pt x="9486" y="9714"/>
                  </a:lnTo>
                  <a:lnTo>
                    <a:pt x="9968" y="9572"/>
                  </a:lnTo>
                  <a:lnTo>
                    <a:pt x="10251" y="9515"/>
                  </a:lnTo>
                  <a:lnTo>
                    <a:pt x="10874" y="9289"/>
                  </a:lnTo>
                  <a:lnTo>
                    <a:pt x="11469" y="9062"/>
                  </a:lnTo>
                  <a:lnTo>
                    <a:pt x="12035" y="8808"/>
                  </a:lnTo>
                  <a:lnTo>
                    <a:pt x="12573" y="8496"/>
                  </a:lnTo>
                  <a:lnTo>
                    <a:pt x="13054" y="8185"/>
                  </a:lnTo>
                  <a:lnTo>
                    <a:pt x="13479" y="7873"/>
                  </a:lnTo>
                  <a:lnTo>
                    <a:pt x="13677" y="7703"/>
                  </a:lnTo>
                  <a:lnTo>
                    <a:pt x="13961" y="7448"/>
                  </a:lnTo>
                  <a:lnTo>
                    <a:pt x="14187" y="7165"/>
                  </a:lnTo>
                  <a:lnTo>
                    <a:pt x="14414" y="6910"/>
                  </a:lnTo>
                  <a:lnTo>
                    <a:pt x="14584" y="6627"/>
                  </a:lnTo>
                  <a:lnTo>
                    <a:pt x="14754" y="6316"/>
                  </a:lnTo>
                  <a:lnTo>
                    <a:pt x="14895" y="6032"/>
                  </a:lnTo>
                  <a:lnTo>
                    <a:pt x="14980" y="5749"/>
                  </a:lnTo>
                  <a:lnTo>
                    <a:pt x="15037" y="5438"/>
                  </a:lnTo>
                  <a:lnTo>
                    <a:pt x="15065" y="5268"/>
                  </a:lnTo>
                  <a:lnTo>
                    <a:pt x="15093" y="4956"/>
                  </a:lnTo>
                  <a:lnTo>
                    <a:pt x="15093" y="4673"/>
                  </a:lnTo>
                  <a:lnTo>
                    <a:pt x="15065" y="4362"/>
                  </a:lnTo>
                  <a:lnTo>
                    <a:pt x="14980" y="4078"/>
                  </a:lnTo>
                  <a:lnTo>
                    <a:pt x="14895" y="3795"/>
                  </a:lnTo>
                  <a:lnTo>
                    <a:pt x="14754" y="3484"/>
                  </a:lnTo>
                  <a:lnTo>
                    <a:pt x="14612" y="3201"/>
                  </a:lnTo>
                  <a:lnTo>
                    <a:pt x="14414" y="2917"/>
                  </a:lnTo>
                  <a:lnTo>
                    <a:pt x="14300" y="2748"/>
                  </a:lnTo>
                  <a:lnTo>
                    <a:pt x="13932" y="2351"/>
                  </a:lnTo>
                  <a:lnTo>
                    <a:pt x="13479" y="1955"/>
                  </a:lnTo>
                  <a:lnTo>
                    <a:pt x="12970" y="1558"/>
                  </a:lnTo>
                  <a:lnTo>
                    <a:pt x="12403" y="1218"/>
                  </a:lnTo>
                  <a:lnTo>
                    <a:pt x="12007" y="1020"/>
                  </a:lnTo>
                  <a:lnTo>
                    <a:pt x="11610" y="822"/>
                  </a:lnTo>
                  <a:lnTo>
                    <a:pt x="11355" y="709"/>
                  </a:lnTo>
                  <a:lnTo>
                    <a:pt x="10902" y="539"/>
                  </a:lnTo>
                  <a:lnTo>
                    <a:pt x="10421" y="369"/>
                  </a:lnTo>
                  <a:lnTo>
                    <a:pt x="10109" y="284"/>
                  </a:lnTo>
                  <a:lnTo>
                    <a:pt x="9835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>
              <a:extLst>
                <a:ext uri="{FF2B5EF4-FFF2-40B4-BE49-F238E27FC236}">
                  <a16:creationId xmlns:a16="http://schemas.microsoft.com/office/drawing/2014/main" id="{EAE65CF8-BE96-70E7-FF53-7888E70DA227}"/>
                </a:ext>
              </a:extLst>
            </p:cNvPr>
            <p:cNvSpPr/>
            <p:nvPr/>
          </p:nvSpPr>
          <p:spPr>
            <a:xfrm>
              <a:off x="4241791" y="2659934"/>
              <a:ext cx="71412" cy="146332"/>
            </a:xfrm>
            <a:custGeom>
              <a:avLst/>
              <a:gdLst/>
              <a:ahLst/>
              <a:cxnLst/>
              <a:rect l="l" t="t" r="r" b="b"/>
              <a:pathLst>
                <a:path w="4050" h="8299" extrusionOk="0">
                  <a:moveTo>
                    <a:pt x="1020" y="1"/>
                  </a:moveTo>
                  <a:lnTo>
                    <a:pt x="680" y="539"/>
                  </a:lnTo>
                  <a:lnTo>
                    <a:pt x="454" y="1049"/>
                  </a:lnTo>
                  <a:lnTo>
                    <a:pt x="227" y="1558"/>
                  </a:lnTo>
                  <a:lnTo>
                    <a:pt x="142" y="1813"/>
                  </a:lnTo>
                  <a:lnTo>
                    <a:pt x="57" y="2238"/>
                  </a:lnTo>
                  <a:lnTo>
                    <a:pt x="1" y="2691"/>
                  </a:lnTo>
                  <a:lnTo>
                    <a:pt x="1" y="3116"/>
                  </a:lnTo>
                  <a:lnTo>
                    <a:pt x="29" y="3541"/>
                  </a:lnTo>
                  <a:lnTo>
                    <a:pt x="114" y="3965"/>
                  </a:lnTo>
                  <a:lnTo>
                    <a:pt x="227" y="4390"/>
                  </a:lnTo>
                  <a:lnTo>
                    <a:pt x="397" y="4815"/>
                  </a:lnTo>
                  <a:lnTo>
                    <a:pt x="595" y="5240"/>
                  </a:lnTo>
                  <a:lnTo>
                    <a:pt x="737" y="5495"/>
                  </a:lnTo>
                  <a:lnTo>
                    <a:pt x="1020" y="5863"/>
                  </a:lnTo>
                  <a:lnTo>
                    <a:pt x="1303" y="6259"/>
                  </a:lnTo>
                  <a:lnTo>
                    <a:pt x="1643" y="6627"/>
                  </a:lnTo>
                  <a:lnTo>
                    <a:pt x="2011" y="6967"/>
                  </a:lnTo>
                  <a:lnTo>
                    <a:pt x="2436" y="7335"/>
                  </a:lnTo>
                  <a:lnTo>
                    <a:pt x="2889" y="7675"/>
                  </a:lnTo>
                  <a:lnTo>
                    <a:pt x="3370" y="7987"/>
                  </a:lnTo>
                  <a:lnTo>
                    <a:pt x="3880" y="8298"/>
                  </a:lnTo>
                  <a:lnTo>
                    <a:pt x="4050" y="7845"/>
                  </a:lnTo>
                  <a:lnTo>
                    <a:pt x="3540" y="7533"/>
                  </a:lnTo>
                  <a:lnTo>
                    <a:pt x="3059" y="7222"/>
                  </a:lnTo>
                  <a:lnTo>
                    <a:pt x="2606" y="6882"/>
                  </a:lnTo>
                  <a:lnTo>
                    <a:pt x="2209" y="6542"/>
                  </a:lnTo>
                  <a:lnTo>
                    <a:pt x="1841" y="6174"/>
                  </a:lnTo>
                  <a:lnTo>
                    <a:pt x="1501" y="5834"/>
                  </a:lnTo>
                  <a:lnTo>
                    <a:pt x="1218" y="5438"/>
                  </a:lnTo>
                  <a:lnTo>
                    <a:pt x="963" y="5070"/>
                  </a:lnTo>
                  <a:lnTo>
                    <a:pt x="822" y="4815"/>
                  </a:lnTo>
                  <a:lnTo>
                    <a:pt x="595" y="4419"/>
                  </a:lnTo>
                  <a:lnTo>
                    <a:pt x="454" y="3994"/>
                  </a:lnTo>
                  <a:lnTo>
                    <a:pt x="312" y="3597"/>
                  </a:lnTo>
                  <a:lnTo>
                    <a:pt x="255" y="3173"/>
                  </a:lnTo>
                  <a:lnTo>
                    <a:pt x="199" y="2748"/>
                  </a:lnTo>
                  <a:lnTo>
                    <a:pt x="227" y="2323"/>
                  </a:lnTo>
                  <a:lnTo>
                    <a:pt x="255" y="1898"/>
                  </a:lnTo>
                  <a:lnTo>
                    <a:pt x="369" y="1473"/>
                  </a:lnTo>
                  <a:lnTo>
                    <a:pt x="425" y="1219"/>
                  </a:lnTo>
                  <a:lnTo>
                    <a:pt x="539" y="907"/>
                  </a:lnTo>
                  <a:lnTo>
                    <a:pt x="680" y="596"/>
                  </a:lnTo>
                  <a:lnTo>
                    <a:pt x="850" y="284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>
              <a:extLst>
                <a:ext uri="{FF2B5EF4-FFF2-40B4-BE49-F238E27FC236}">
                  <a16:creationId xmlns:a16="http://schemas.microsoft.com/office/drawing/2014/main" id="{32F90422-A002-B52F-C6CA-20C8179D3613}"/>
                </a:ext>
              </a:extLst>
            </p:cNvPr>
            <p:cNvSpPr/>
            <p:nvPr/>
          </p:nvSpPr>
          <p:spPr>
            <a:xfrm>
              <a:off x="4310207" y="2658453"/>
              <a:ext cx="385482" cy="184753"/>
            </a:xfrm>
            <a:custGeom>
              <a:avLst/>
              <a:gdLst/>
              <a:ahLst/>
              <a:cxnLst/>
              <a:rect l="l" t="t" r="r" b="b"/>
              <a:pathLst>
                <a:path w="21862" h="10478" extrusionOk="0">
                  <a:moveTo>
                    <a:pt x="20813" y="0"/>
                  </a:moveTo>
                  <a:lnTo>
                    <a:pt x="21040" y="396"/>
                  </a:lnTo>
                  <a:lnTo>
                    <a:pt x="21238" y="765"/>
                  </a:lnTo>
                  <a:lnTo>
                    <a:pt x="21380" y="1161"/>
                  </a:lnTo>
                  <a:lnTo>
                    <a:pt x="21521" y="1557"/>
                  </a:lnTo>
                  <a:lnTo>
                    <a:pt x="21606" y="1954"/>
                  </a:lnTo>
                  <a:lnTo>
                    <a:pt x="21635" y="2350"/>
                  </a:lnTo>
                  <a:lnTo>
                    <a:pt x="21635" y="2747"/>
                  </a:lnTo>
                  <a:lnTo>
                    <a:pt x="21606" y="3143"/>
                  </a:lnTo>
                  <a:lnTo>
                    <a:pt x="21578" y="3398"/>
                  </a:lnTo>
                  <a:lnTo>
                    <a:pt x="21493" y="3823"/>
                  </a:lnTo>
                  <a:lnTo>
                    <a:pt x="21351" y="4248"/>
                  </a:lnTo>
                  <a:lnTo>
                    <a:pt x="21153" y="4644"/>
                  </a:lnTo>
                  <a:lnTo>
                    <a:pt x="20927" y="5069"/>
                  </a:lnTo>
                  <a:lnTo>
                    <a:pt x="20672" y="5465"/>
                  </a:lnTo>
                  <a:lnTo>
                    <a:pt x="20360" y="5862"/>
                  </a:lnTo>
                  <a:lnTo>
                    <a:pt x="20020" y="6230"/>
                  </a:lnTo>
                  <a:lnTo>
                    <a:pt x="19624" y="6626"/>
                  </a:lnTo>
                  <a:lnTo>
                    <a:pt x="19369" y="6853"/>
                  </a:lnTo>
                  <a:lnTo>
                    <a:pt x="18746" y="7306"/>
                  </a:lnTo>
                  <a:lnTo>
                    <a:pt x="18067" y="7759"/>
                  </a:lnTo>
                  <a:lnTo>
                    <a:pt x="17302" y="8155"/>
                  </a:lnTo>
                  <a:lnTo>
                    <a:pt x="16481" y="8552"/>
                  </a:lnTo>
                  <a:lnTo>
                    <a:pt x="15631" y="8892"/>
                  </a:lnTo>
                  <a:lnTo>
                    <a:pt x="14753" y="9175"/>
                  </a:lnTo>
                  <a:lnTo>
                    <a:pt x="14357" y="9288"/>
                  </a:lnTo>
                  <a:lnTo>
                    <a:pt x="13677" y="9458"/>
                  </a:lnTo>
                  <a:lnTo>
                    <a:pt x="12969" y="9600"/>
                  </a:lnTo>
                  <a:lnTo>
                    <a:pt x="12261" y="9741"/>
                  </a:lnTo>
                  <a:lnTo>
                    <a:pt x="11554" y="9826"/>
                  </a:lnTo>
                  <a:lnTo>
                    <a:pt x="10817" y="9911"/>
                  </a:lnTo>
                  <a:lnTo>
                    <a:pt x="10109" y="9968"/>
                  </a:lnTo>
                  <a:lnTo>
                    <a:pt x="9373" y="9996"/>
                  </a:lnTo>
                  <a:lnTo>
                    <a:pt x="8637" y="9996"/>
                  </a:lnTo>
                  <a:lnTo>
                    <a:pt x="8184" y="9968"/>
                  </a:lnTo>
                  <a:lnTo>
                    <a:pt x="7448" y="9939"/>
                  </a:lnTo>
                  <a:lnTo>
                    <a:pt x="6740" y="9883"/>
                  </a:lnTo>
                  <a:lnTo>
                    <a:pt x="6003" y="9798"/>
                  </a:lnTo>
                  <a:lnTo>
                    <a:pt x="5295" y="9685"/>
                  </a:lnTo>
                  <a:lnTo>
                    <a:pt x="4587" y="9543"/>
                  </a:lnTo>
                  <a:lnTo>
                    <a:pt x="3908" y="9373"/>
                  </a:lnTo>
                  <a:lnTo>
                    <a:pt x="3228" y="9203"/>
                  </a:lnTo>
                  <a:lnTo>
                    <a:pt x="2577" y="8977"/>
                  </a:lnTo>
                  <a:lnTo>
                    <a:pt x="2180" y="8863"/>
                  </a:lnTo>
                  <a:lnTo>
                    <a:pt x="1642" y="8637"/>
                  </a:lnTo>
                  <a:lnTo>
                    <a:pt x="1133" y="8410"/>
                  </a:lnTo>
                  <a:lnTo>
                    <a:pt x="651" y="8184"/>
                  </a:lnTo>
                  <a:lnTo>
                    <a:pt x="170" y="7929"/>
                  </a:lnTo>
                  <a:lnTo>
                    <a:pt x="0" y="8382"/>
                  </a:lnTo>
                  <a:lnTo>
                    <a:pt x="1048" y="8920"/>
                  </a:lnTo>
                  <a:lnTo>
                    <a:pt x="1501" y="9090"/>
                  </a:lnTo>
                  <a:lnTo>
                    <a:pt x="2067" y="9316"/>
                  </a:lnTo>
                  <a:lnTo>
                    <a:pt x="2464" y="9458"/>
                  </a:lnTo>
                  <a:lnTo>
                    <a:pt x="3143" y="9685"/>
                  </a:lnTo>
                  <a:lnTo>
                    <a:pt x="3823" y="9855"/>
                  </a:lnTo>
                  <a:lnTo>
                    <a:pt x="4531" y="10024"/>
                  </a:lnTo>
                  <a:lnTo>
                    <a:pt x="5239" y="10166"/>
                  </a:lnTo>
                  <a:lnTo>
                    <a:pt x="5975" y="10279"/>
                  </a:lnTo>
                  <a:lnTo>
                    <a:pt x="6711" y="10364"/>
                  </a:lnTo>
                  <a:lnTo>
                    <a:pt x="7448" y="10421"/>
                  </a:lnTo>
                  <a:lnTo>
                    <a:pt x="8184" y="10478"/>
                  </a:lnTo>
                  <a:lnTo>
                    <a:pt x="9373" y="10478"/>
                  </a:lnTo>
                  <a:lnTo>
                    <a:pt x="10109" y="10449"/>
                  </a:lnTo>
                  <a:lnTo>
                    <a:pt x="10846" y="10393"/>
                  </a:lnTo>
                  <a:lnTo>
                    <a:pt x="11582" y="10336"/>
                  </a:lnTo>
                  <a:lnTo>
                    <a:pt x="12318" y="10223"/>
                  </a:lnTo>
                  <a:lnTo>
                    <a:pt x="13026" y="10109"/>
                  </a:lnTo>
                  <a:lnTo>
                    <a:pt x="13734" y="9939"/>
                  </a:lnTo>
                  <a:lnTo>
                    <a:pt x="14442" y="9770"/>
                  </a:lnTo>
                  <a:lnTo>
                    <a:pt x="14867" y="9656"/>
                  </a:lnTo>
                  <a:lnTo>
                    <a:pt x="15745" y="9345"/>
                  </a:lnTo>
                  <a:lnTo>
                    <a:pt x="16622" y="9033"/>
                  </a:lnTo>
                  <a:lnTo>
                    <a:pt x="17444" y="8637"/>
                  </a:lnTo>
                  <a:lnTo>
                    <a:pt x="18236" y="8212"/>
                  </a:lnTo>
                  <a:lnTo>
                    <a:pt x="18916" y="7759"/>
                  </a:lnTo>
                  <a:lnTo>
                    <a:pt x="19539" y="7278"/>
                  </a:lnTo>
                  <a:lnTo>
                    <a:pt x="19794" y="7051"/>
                  </a:lnTo>
                  <a:lnTo>
                    <a:pt x="20190" y="6683"/>
                  </a:lnTo>
                  <a:lnTo>
                    <a:pt x="20558" y="6287"/>
                  </a:lnTo>
                  <a:lnTo>
                    <a:pt x="20870" y="5890"/>
                  </a:lnTo>
                  <a:lnTo>
                    <a:pt x="21153" y="5465"/>
                  </a:lnTo>
                  <a:lnTo>
                    <a:pt x="21380" y="5069"/>
                  </a:lnTo>
                  <a:lnTo>
                    <a:pt x="21550" y="4644"/>
                  </a:lnTo>
                  <a:lnTo>
                    <a:pt x="21691" y="4219"/>
                  </a:lnTo>
                  <a:lnTo>
                    <a:pt x="21804" y="3795"/>
                  </a:lnTo>
                  <a:lnTo>
                    <a:pt x="21833" y="3511"/>
                  </a:lnTo>
                  <a:lnTo>
                    <a:pt x="21861" y="2945"/>
                  </a:lnTo>
                  <a:lnTo>
                    <a:pt x="21833" y="2634"/>
                  </a:lnTo>
                  <a:lnTo>
                    <a:pt x="21804" y="2265"/>
                  </a:lnTo>
                  <a:lnTo>
                    <a:pt x="21719" y="1897"/>
                  </a:lnTo>
                  <a:lnTo>
                    <a:pt x="21578" y="1473"/>
                  </a:lnTo>
                  <a:lnTo>
                    <a:pt x="21408" y="1019"/>
                  </a:lnTo>
                  <a:lnTo>
                    <a:pt x="21153" y="5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>
              <a:extLst>
                <a:ext uri="{FF2B5EF4-FFF2-40B4-BE49-F238E27FC236}">
                  <a16:creationId xmlns:a16="http://schemas.microsoft.com/office/drawing/2014/main" id="{3BDAF844-7955-DCD0-F505-7633B5A4DBF8}"/>
                </a:ext>
              </a:extLst>
            </p:cNvPr>
            <p:cNvSpPr/>
            <p:nvPr/>
          </p:nvSpPr>
          <p:spPr>
            <a:xfrm>
              <a:off x="4412566" y="2565562"/>
              <a:ext cx="111861" cy="64940"/>
            </a:xfrm>
            <a:custGeom>
              <a:avLst/>
              <a:gdLst/>
              <a:ahLst/>
              <a:cxnLst/>
              <a:rect l="l" t="t" r="r" b="b"/>
              <a:pathLst>
                <a:path w="6344" h="3683" extrusionOk="0">
                  <a:moveTo>
                    <a:pt x="3568" y="199"/>
                  </a:moveTo>
                  <a:lnTo>
                    <a:pt x="3880" y="227"/>
                  </a:lnTo>
                  <a:lnTo>
                    <a:pt x="4163" y="284"/>
                  </a:lnTo>
                  <a:lnTo>
                    <a:pt x="4446" y="369"/>
                  </a:lnTo>
                  <a:lnTo>
                    <a:pt x="4729" y="482"/>
                  </a:lnTo>
                  <a:lnTo>
                    <a:pt x="4814" y="511"/>
                  </a:lnTo>
                  <a:lnTo>
                    <a:pt x="5041" y="624"/>
                  </a:lnTo>
                  <a:lnTo>
                    <a:pt x="5211" y="737"/>
                  </a:lnTo>
                  <a:lnTo>
                    <a:pt x="5380" y="850"/>
                  </a:lnTo>
                  <a:lnTo>
                    <a:pt x="5494" y="964"/>
                  </a:lnTo>
                  <a:lnTo>
                    <a:pt x="5607" y="1105"/>
                  </a:lnTo>
                  <a:lnTo>
                    <a:pt x="5664" y="1134"/>
                  </a:lnTo>
                  <a:lnTo>
                    <a:pt x="5749" y="1304"/>
                  </a:lnTo>
                  <a:lnTo>
                    <a:pt x="5833" y="1502"/>
                  </a:lnTo>
                  <a:lnTo>
                    <a:pt x="5862" y="1672"/>
                  </a:lnTo>
                  <a:lnTo>
                    <a:pt x="5862" y="1842"/>
                  </a:lnTo>
                  <a:lnTo>
                    <a:pt x="5833" y="1898"/>
                  </a:lnTo>
                  <a:lnTo>
                    <a:pt x="5777" y="2096"/>
                  </a:lnTo>
                  <a:lnTo>
                    <a:pt x="5692" y="2266"/>
                  </a:lnTo>
                  <a:lnTo>
                    <a:pt x="5579" y="2436"/>
                  </a:lnTo>
                  <a:lnTo>
                    <a:pt x="5437" y="2578"/>
                  </a:lnTo>
                  <a:lnTo>
                    <a:pt x="5380" y="2634"/>
                  </a:lnTo>
                  <a:lnTo>
                    <a:pt x="5097" y="2833"/>
                  </a:lnTo>
                  <a:lnTo>
                    <a:pt x="4757" y="3003"/>
                  </a:lnTo>
                  <a:lnTo>
                    <a:pt x="4389" y="3144"/>
                  </a:lnTo>
                  <a:lnTo>
                    <a:pt x="4304" y="3144"/>
                  </a:lnTo>
                  <a:lnTo>
                    <a:pt x="4021" y="3229"/>
                  </a:lnTo>
                  <a:lnTo>
                    <a:pt x="3710" y="3286"/>
                  </a:lnTo>
                  <a:lnTo>
                    <a:pt x="3398" y="3286"/>
                  </a:lnTo>
                  <a:lnTo>
                    <a:pt x="3087" y="3314"/>
                  </a:lnTo>
                  <a:lnTo>
                    <a:pt x="3002" y="3314"/>
                  </a:lnTo>
                  <a:lnTo>
                    <a:pt x="2690" y="3286"/>
                  </a:lnTo>
                  <a:lnTo>
                    <a:pt x="2379" y="3229"/>
                  </a:lnTo>
                  <a:lnTo>
                    <a:pt x="2096" y="3173"/>
                  </a:lnTo>
                  <a:lnTo>
                    <a:pt x="1812" y="3088"/>
                  </a:lnTo>
                  <a:lnTo>
                    <a:pt x="1727" y="3059"/>
                  </a:lnTo>
                  <a:lnTo>
                    <a:pt x="1501" y="2974"/>
                  </a:lnTo>
                  <a:lnTo>
                    <a:pt x="1303" y="2861"/>
                  </a:lnTo>
                  <a:lnTo>
                    <a:pt x="1076" y="2748"/>
                  </a:lnTo>
                  <a:lnTo>
                    <a:pt x="906" y="2578"/>
                  </a:lnTo>
                  <a:lnTo>
                    <a:pt x="736" y="2436"/>
                  </a:lnTo>
                  <a:lnTo>
                    <a:pt x="623" y="2266"/>
                  </a:lnTo>
                  <a:lnTo>
                    <a:pt x="595" y="2238"/>
                  </a:lnTo>
                  <a:lnTo>
                    <a:pt x="538" y="2040"/>
                  </a:lnTo>
                  <a:lnTo>
                    <a:pt x="481" y="1870"/>
                  </a:lnTo>
                  <a:lnTo>
                    <a:pt x="481" y="1700"/>
                  </a:lnTo>
                  <a:lnTo>
                    <a:pt x="510" y="1502"/>
                  </a:lnTo>
                  <a:lnTo>
                    <a:pt x="510" y="1445"/>
                  </a:lnTo>
                  <a:lnTo>
                    <a:pt x="595" y="1275"/>
                  </a:lnTo>
                  <a:lnTo>
                    <a:pt x="708" y="1105"/>
                  </a:lnTo>
                  <a:lnTo>
                    <a:pt x="850" y="935"/>
                  </a:lnTo>
                  <a:lnTo>
                    <a:pt x="1048" y="794"/>
                  </a:lnTo>
                  <a:lnTo>
                    <a:pt x="1104" y="737"/>
                  </a:lnTo>
                  <a:lnTo>
                    <a:pt x="1246" y="652"/>
                  </a:lnTo>
                  <a:lnTo>
                    <a:pt x="1444" y="539"/>
                  </a:lnTo>
                  <a:lnTo>
                    <a:pt x="1671" y="454"/>
                  </a:lnTo>
                  <a:lnTo>
                    <a:pt x="1897" y="369"/>
                  </a:lnTo>
                  <a:lnTo>
                    <a:pt x="2152" y="312"/>
                  </a:lnTo>
                  <a:lnTo>
                    <a:pt x="2237" y="284"/>
                  </a:lnTo>
                  <a:lnTo>
                    <a:pt x="2549" y="227"/>
                  </a:lnTo>
                  <a:lnTo>
                    <a:pt x="2832" y="199"/>
                  </a:lnTo>
                  <a:close/>
                  <a:moveTo>
                    <a:pt x="2775" y="1"/>
                  </a:moveTo>
                  <a:lnTo>
                    <a:pt x="2435" y="29"/>
                  </a:lnTo>
                  <a:lnTo>
                    <a:pt x="2067" y="114"/>
                  </a:lnTo>
                  <a:lnTo>
                    <a:pt x="1954" y="143"/>
                  </a:lnTo>
                  <a:lnTo>
                    <a:pt x="1671" y="199"/>
                  </a:lnTo>
                  <a:lnTo>
                    <a:pt x="1388" y="312"/>
                  </a:lnTo>
                  <a:lnTo>
                    <a:pt x="1133" y="426"/>
                  </a:lnTo>
                  <a:lnTo>
                    <a:pt x="878" y="539"/>
                  </a:lnTo>
                  <a:lnTo>
                    <a:pt x="736" y="652"/>
                  </a:lnTo>
                  <a:lnTo>
                    <a:pt x="651" y="709"/>
                  </a:lnTo>
                  <a:lnTo>
                    <a:pt x="453" y="879"/>
                  </a:lnTo>
                  <a:lnTo>
                    <a:pt x="255" y="1077"/>
                  </a:lnTo>
                  <a:lnTo>
                    <a:pt x="142" y="1275"/>
                  </a:lnTo>
                  <a:lnTo>
                    <a:pt x="57" y="1502"/>
                  </a:lnTo>
                  <a:lnTo>
                    <a:pt x="28" y="1558"/>
                  </a:lnTo>
                  <a:lnTo>
                    <a:pt x="0" y="1757"/>
                  </a:lnTo>
                  <a:lnTo>
                    <a:pt x="0" y="1983"/>
                  </a:lnTo>
                  <a:lnTo>
                    <a:pt x="57" y="2181"/>
                  </a:lnTo>
                  <a:lnTo>
                    <a:pt x="142" y="2408"/>
                  </a:lnTo>
                  <a:lnTo>
                    <a:pt x="170" y="2465"/>
                  </a:lnTo>
                  <a:lnTo>
                    <a:pt x="312" y="2634"/>
                  </a:lnTo>
                  <a:lnTo>
                    <a:pt x="453" y="2804"/>
                  </a:lnTo>
                  <a:lnTo>
                    <a:pt x="651" y="2974"/>
                  </a:lnTo>
                  <a:lnTo>
                    <a:pt x="963" y="3144"/>
                  </a:lnTo>
                  <a:lnTo>
                    <a:pt x="1189" y="3286"/>
                  </a:lnTo>
                  <a:lnTo>
                    <a:pt x="1444" y="3399"/>
                  </a:lnTo>
                  <a:lnTo>
                    <a:pt x="1558" y="3427"/>
                  </a:lnTo>
                  <a:lnTo>
                    <a:pt x="1897" y="3512"/>
                  </a:lnTo>
                  <a:lnTo>
                    <a:pt x="2237" y="3597"/>
                  </a:lnTo>
                  <a:lnTo>
                    <a:pt x="2605" y="3654"/>
                  </a:lnTo>
                  <a:lnTo>
                    <a:pt x="2973" y="3654"/>
                  </a:lnTo>
                  <a:lnTo>
                    <a:pt x="3087" y="3682"/>
                  </a:lnTo>
                  <a:lnTo>
                    <a:pt x="3455" y="3654"/>
                  </a:lnTo>
                  <a:lnTo>
                    <a:pt x="3795" y="3626"/>
                  </a:lnTo>
                  <a:lnTo>
                    <a:pt x="4163" y="3569"/>
                  </a:lnTo>
                  <a:lnTo>
                    <a:pt x="4503" y="3484"/>
                  </a:lnTo>
                  <a:lnTo>
                    <a:pt x="4616" y="3456"/>
                  </a:lnTo>
                  <a:lnTo>
                    <a:pt x="5041" y="3314"/>
                  </a:lnTo>
                  <a:lnTo>
                    <a:pt x="5437" y="3116"/>
                  </a:lnTo>
                  <a:lnTo>
                    <a:pt x="5777" y="2889"/>
                  </a:lnTo>
                  <a:lnTo>
                    <a:pt x="5833" y="2833"/>
                  </a:lnTo>
                  <a:lnTo>
                    <a:pt x="6032" y="2634"/>
                  </a:lnTo>
                  <a:lnTo>
                    <a:pt x="6173" y="2436"/>
                  </a:lnTo>
                  <a:lnTo>
                    <a:pt x="6258" y="2238"/>
                  </a:lnTo>
                  <a:lnTo>
                    <a:pt x="6315" y="2011"/>
                  </a:lnTo>
                  <a:lnTo>
                    <a:pt x="6343" y="1955"/>
                  </a:lnTo>
                  <a:lnTo>
                    <a:pt x="6343" y="1728"/>
                  </a:lnTo>
                  <a:lnTo>
                    <a:pt x="6315" y="1530"/>
                  </a:lnTo>
                  <a:lnTo>
                    <a:pt x="6230" y="1332"/>
                  </a:lnTo>
                  <a:lnTo>
                    <a:pt x="6088" y="1105"/>
                  </a:lnTo>
                  <a:lnTo>
                    <a:pt x="6060" y="1049"/>
                  </a:lnTo>
                  <a:lnTo>
                    <a:pt x="5918" y="907"/>
                  </a:lnTo>
                  <a:lnTo>
                    <a:pt x="5777" y="766"/>
                  </a:lnTo>
                  <a:lnTo>
                    <a:pt x="5579" y="624"/>
                  </a:lnTo>
                  <a:lnTo>
                    <a:pt x="5380" y="511"/>
                  </a:lnTo>
                  <a:lnTo>
                    <a:pt x="5097" y="369"/>
                  </a:lnTo>
                  <a:lnTo>
                    <a:pt x="5012" y="312"/>
                  </a:lnTo>
                  <a:lnTo>
                    <a:pt x="4672" y="199"/>
                  </a:lnTo>
                  <a:lnTo>
                    <a:pt x="4333" y="114"/>
                  </a:lnTo>
                  <a:lnTo>
                    <a:pt x="3993" y="58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>
              <a:extLst>
                <a:ext uri="{FF2B5EF4-FFF2-40B4-BE49-F238E27FC236}">
                  <a16:creationId xmlns:a16="http://schemas.microsoft.com/office/drawing/2014/main" id="{D5EC2862-0A83-C200-0801-C6B4324A1C4D}"/>
                </a:ext>
              </a:extLst>
            </p:cNvPr>
            <p:cNvSpPr/>
            <p:nvPr/>
          </p:nvSpPr>
          <p:spPr>
            <a:xfrm>
              <a:off x="4236307" y="2876151"/>
              <a:ext cx="75908" cy="43958"/>
            </a:xfrm>
            <a:custGeom>
              <a:avLst/>
              <a:gdLst/>
              <a:ahLst/>
              <a:cxnLst/>
              <a:rect l="l" t="t" r="r" b="b"/>
              <a:pathLst>
                <a:path w="4305" h="2493" extrusionOk="0">
                  <a:moveTo>
                    <a:pt x="1784" y="0"/>
                  </a:moveTo>
                  <a:lnTo>
                    <a:pt x="0" y="1048"/>
                  </a:lnTo>
                  <a:lnTo>
                    <a:pt x="2492" y="2492"/>
                  </a:lnTo>
                  <a:lnTo>
                    <a:pt x="4304" y="1445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8A23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4">
              <a:extLst>
                <a:ext uri="{FF2B5EF4-FFF2-40B4-BE49-F238E27FC236}">
                  <a16:creationId xmlns:a16="http://schemas.microsoft.com/office/drawing/2014/main" id="{667CB802-7605-0E50-0D23-6F4F4EF590B1}"/>
                </a:ext>
              </a:extLst>
            </p:cNvPr>
            <p:cNvSpPr/>
            <p:nvPr/>
          </p:nvSpPr>
          <p:spPr>
            <a:xfrm>
              <a:off x="4280231" y="2520633"/>
              <a:ext cx="230704" cy="399464"/>
            </a:xfrm>
            <a:custGeom>
              <a:avLst/>
              <a:gdLst/>
              <a:ahLst/>
              <a:cxnLst/>
              <a:rect l="l" t="t" r="r" b="b"/>
              <a:pathLst>
                <a:path w="13084" h="22655" extrusionOk="0">
                  <a:moveTo>
                    <a:pt x="13084" y="0"/>
                  </a:moveTo>
                  <a:lnTo>
                    <a:pt x="12404" y="397"/>
                  </a:lnTo>
                  <a:lnTo>
                    <a:pt x="11753" y="850"/>
                  </a:lnTo>
                  <a:lnTo>
                    <a:pt x="11101" y="1331"/>
                  </a:lnTo>
                  <a:lnTo>
                    <a:pt x="10450" y="1841"/>
                  </a:lnTo>
                  <a:lnTo>
                    <a:pt x="9799" y="2351"/>
                  </a:lnTo>
                  <a:lnTo>
                    <a:pt x="9204" y="2917"/>
                  </a:lnTo>
                  <a:lnTo>
                    <a:pt x="8581" y="3512"/>
                  </a:lnTo>
                  <a:lnTo>
                    <a:pt x="7986" y="4135"/>
                  </a:lnTo>
                  <a:lnTo>
                    <a:pt x="7420" y="4758"/>
                  </a:lnTo>
                  <a:lnTo>
                    <a:pt x="6854" y="5437"/>
                  </a:lnTo>
                  <a:lnTo>
                    <a:pt x="6287" y="6117"/>
                  </a:lnTo>
                  <a:lnTo>
                    <a:pt x="5749" y="6797"/>
                  </a:lnTo>
                  <a:lnTo>
                    <a:pt x="5240" y="7533"/>
                  </a:lnTo>
                  <a:lnTo>
                    <a:pt x="4758" y="8269"/>
                  </a:lnTo>
                  <a:lnTo>
                    <a:pt x="4277" y="9005"/>
                  </a:lnTo>
                  <a:lnTo>
                    <a:pt x="3824" y="9770"/>
                  </a:lnTo>
                  <a:lnTo>
                    <a:pt x="3399" y="10535"/>
                  </a:lnTo>
                  <a:lnTo>
                    <a:pt x="2974" y="11327"/>
                  </a:lnTo>
                  <a:lnTo>
                    <a:pt x="2606" y="12120"/>
                  </a:lnTo>
                  <a:lnTo>
                    <a:pt x="2238" y="12941"/>
                  </a:lnTo>
                  <a:lnTo>
                    <a:pt x="1898" y="13734"/>
                  </a:lnTo>
                  <a:lnTo>
                    <a:pt x="1587" y="14556"/>
                  </a:lnTo>
                  <a:lnTo>
                    <a:pt x="1275" y="15377"/>
                  </a:lnTo>
                  <a:lnTo>
                    <a:pt x="1020" y="16198"/>
                  </a:lnTo>
                  <a:lnTo>
                    <a:pt x="794" y="17019"/>
                  </a:lnTo>
                  <a:lnTo>
                    <a:pt x="596" y="17840"/>
                  </a:lnTo>
                  <a:lnTo>
                    <a:pt x="397" y="18662"/>
                  </a:lnTo>
                  <a:lnTo>
                    <a:pt x="256" y="19455"/>
                  </a:lnTo>
                  <a:lnTo>
                    <a:pt x="143" y="20276"/>
                  </a:lnTo>
                  <a:lnTo>
                    <a:pt x="86" y="21069"/>
                  </a:lnTo>
                  <a:lnTo>
                    <a:pt x="29" y="21862"/>
                  </a:lnTo>
                  <a:lnTo>
                    <a:pt x="1" y="22654"/>
                  </a:lnTo>
                  <a:lnTo>
                    <a:pt x="1813" y="21607"/>
                  </a:lnTo>
                  <a:lnTo>
                    <a:pt x="1813" y="20927"/>
                  </a:lnTo>
                  <a:lnTo>
                    <a:pt x="1870" y="20247"/>
                  </a:lnTo>
                  <a:lnTo>
                    <a:pt x="1927" y="19568"/>
                  </a:lnTo>
                  <a:lnTo>
                    <a:pt x="2040" y="18860"/>
                  </a:lnTo>
                  <a:lnTo>
                    <a:pt x="2153" y="18152"/>
                  </a:lnTo>
                  <a:lnTo>
                    <a:pt x="2295" y="17444"/>
                  </a:lnTo>
                  <a:lnTo>
                    <a:pt x="2493" y="16736"/>
                  </a:lnTo>
                  <a:lnTo>
                    <a:pt x="2691" y="16028"/>
                  </a:lnTo>
                  <a:lnTo>
                    <a:pt x="2918" y="15320"/>
                  </a:lnTo>
                  <a:lnTo>
                    <a:pt x="3144" y="14612"/>
                  </a:lnTo>
                  <a:lnTo>
                    <a:pt x="3427" y="13933"/>
                  </a:lnTo>
                  <a:lnTo>
                    <a:pt x="3711" y="13225"/>
                  </a:lnTo>
                  <a:lnTo>
                    <a:pt x="4022" y="12545"/>
                  </a:lnTo>
                  <a:lnTo>
                    <a:pt x="4362" y="11837"/>
                  </a:lnTo>
                  <a:lnTo>
                    <a:pt x="4730" y="11157"/>
                  </a:lnTo>
                  <a:lnTo>
                    <a:pt x="5098" y="10506"/>
                  </a:lnTo>
                  <a:lnTo>
                    <a:pt x="5495" y="9855"/>
                  </a:lnTo>
                  <a:lnTo>
                    <a:pt x="5891" y="9204"/>
                  </a:lnTo>
                  <a:lnTo>
                    <a:pt x="6316" y="8552"/>
                  </a:lnTo>
                  <a:lnTo>
                    <a:pt x="6769" y="7929"/>
                  </a:lnTo>
                  <a:lnTo>
                    <a:pt x="7222" y="7335"/>
                  </a:lnTo>
                  <a:lnTo>
                    <a:pt x="7703" y="6740"/>
                  </a:lnTo>
                  <a:lnTo>
                    <a:pt x="8185" y="6174"/>
                  </a:lnTo>
                  <a:lnTo>
                    <a:pt x="8694" y="5636"/>
                  </a:lnTo>
                  <a:lnTo>
                    <a:pt x="9204" y="5098"/>
                  </a:lnTo>
                  <a:lnTo>
                    <a:pt x="9742" y="4588"/>
                  </a:lnTo>
                  <a:lnTo>
                    <a:pt x="10252" y="4106"/>
                  </a:lnTo>
                  <a:lnTo>
                    <a:pt x="10818" y="3653"/>
                  </a:lnTo>
                  <a:lnTo>
                    <a:pt x="11356" y="3200"/>
                  </a:lnTo>
                  <a:lnTo>
                    <a:pt x="11923" y="2804"/>
                  </a:lnTo>
                  <a:lnTo>
                    <a:pt x="12517" y="2407"/>
                  </a:lnTo>
                  <a:lnTo>
                    <a:pt x="13084" y="2068"/>
                  </a:lnTo>
                  <a:lnTo>
                    <a:pt x="130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4">
              <a:extLst>
                <a:ext uri="{FF2B5EF4-FFF2-40B4-BE49-F238E27FC236}">
                  <a16:creationId xmlns:a16="http://schemas.microsoft.com/office/drawing/2014/main" id="{45D52CAC-CCFC-D33F-470D-21366F77563F}"/>
                </a:ext>
              </a:extLst>
            </p:cNvPr>
            <p:cNvSpPr/>
            <p:nvPr/>
          </p:nvSpPr>
          <p:spPr>
            <a:xfrm>
              <a:off x="4280231" y="2901614"/>
              <a:ext cx="149823" cy="182267"/>
            </a:xfrm>
            <a:custGeom>
              <a:avLst/>
              <a:gdLst/>
              <a:ahLst/>
              <a:cxnLst/>
              <a:rect l="l" t="t" r="r" b="b"/>
              <a:pathLst>
                <a:path w="8497" h="10337" extrusionOk="0">
                  <a:moveTo>
                    <a:pt x="1813" y="1"/>
                  </a:moveTo>
                  <a:lnTo>
                    <a:pt x="1" y="1048"/>
                  </a:lnTo>
                  <a:lnTo>
                    <a:pt x="29" y="1643"/>
                  </a:lnTo>
                  <a:lnTo>
                    <a:pt x="58" y="2209"/>
                  </a:lnTo>
                  <a:lnTo>
                    <a:pt x="114" y="2776"/>
                  </a:lnTo>
                  <a:lnTo>
                    <a:pt x="171" y="3314"/>
                  </a:lnTo>
                  <a:lnTo>
                    <a:pt x="256" y="3824"/>
                  </a:lnTo>
                  <a:lnTo>
                    <a:pt x="369" y="4333"/>
                  </a:lnTo>
                  <a:lnTo>
                    <a:pt x="511" y="4815"/>
                  </a:lnTo>
                  <a:lnTo>
                    <a:pt x="652" y="5296"/>
                  </a:lnTo>
                  <a:lnTo>
                    <a:pt x="822" y="5721"/>
                  </a:lnTo>
                  <a:lnTo>
                    <a:pt x="992" y="6174"/>
                  </a:lnTo>
                  <a:lnTo>
                    <a:pt x="1190" y="6570"/>
                  </a:lnTo>
                  <a:lnTo>
                    <a:pt x="1389" y="6967"/>
                  </a:lnTo>
                  <a:lnTo>
                    <a:pt x="1615" y="7335"/>
                  </a:lnTo>
                  <a:lnTo>
                    <a:pt x="1870" y="7675"/>
                  </a:lnTo>
                  <a:lnTo>
                    <a:pt x="2125" y="8015"/>
                  </a:lnTo>
                  <a:lnTo>
                    <a:pt x="2408" y="8298"/>
                  </a:lnTo>
                  <a:lnTo>
                    <a:pt x="2691" y="8609"/>
                  </a:lnTo>
                  <a:lnTo>
                    <a:pt x="3003" y="8864"/>
                  </a:lnTo>
                  <a:lnTo>
                    <a:pt x="3314" y="9119"/>
                  </a:lnTo>
                  <a:lnTo>
                    <a:pt x="3654" y="9317"/>
                  </a:lnTo>
                  <a:lnTo>
                    <a:pt x="3994" y="9544"/>
                  </a:lnTo>
                  <a:lnTo>
                    <a:pt x="4334" y="9714"/>
                  </a:lnTo>
                  <a:lnTo>
                    <a:pt x="4702" y="9884"/>
                  </a:lnTo>
                  <a:lnTo>
                    <a:pt x="5070" y="9997"/>
                  </a:lnTo>
                  <a:lnTo>
                    <a:pt x="5466" y="10110"/>
                  </a:lnTo>
                  <a:lnTo>
                    <a:pt x="5863" y="10195"/>
                  </a:lnTo>
                  <a:lnTo>
                    <a:pt x="6287" y="10280"/>
                  </a:lnTo>
                  <a:lnTo>
                    <a:pt x="6712" y="10308"/>
                  </a:lnTo>
                  <a:lnTo>
                    <a:pt x="7137" y="10337"/>
                  </a:lnTo>
                  <a:lnTo>
                    <a:pt x="7590" y="10337"/>
                  </a:lnTo>
                  <a:lnTo>
                    <a:pt x="8015" y="10308"/>
                  </a:lnTo>
                  <a:lnTo>
                    <a:pt x="8496" y="10252"/>
                  </a:lnTo>
                  <a:lnTo>
                    <a:pt x="8496" y="8015"/>
                  </a:lnTo>
                  <a:lnTo>
                    <a:pt x="7760" y="8015"/>
                  </a:lnTo>
                  <a:lnTo>
                    <a:pt x="7420" y="7986"/>
                  </a:lnTo>
                  <a:lnTo>
                    <a:pt x="7080" y="7958"/>
                  </a:lnTo>
                  <a:lnTo>
                    <a:pt x="6741" y="7901"/>
                  </a:lnTo>
                  <a:lnTo>
                    <a:pt x="6401" y="7816"/>
                  </a:lnTo>
                  <a:lnTo>
                    <a:pt x="6089" y="7703"/>
                  </a:lnTo>
                  <a:lnTo>
                    <a:pt x="5778" y="7590"/>
                  </a:lnTo>
                  <a:lnTo>
                    <a:pt x="5495" y="7448"/>
                  </a:lnTo>
                  <a:lnTo>
                    <a:pt x="5211" y="7307"/>
                  </a:lnTo>
                  <a:lnTo>
                    <a:pt x="4928" y="7137"/>
                  </a:lnTo>
                  <a:lnTo>
                    <a:pt x="4645" y="6967"/>
                  </a:lnTo>
                  <a:lnTo>
                    <a:pt x="4390" y="6769"/>
                  </a:lnTo>
                  <a:lnTo>
                    <a:pt x="4135" y="6542"/>
                  </a:lnTo>
                  <a:lnTo>
                    <a:pt x="3909" y="6315"/>
                  </a:lnTo>
                  <a:lnTo>
                    <a:pt x="3682" y="6061"/>
                  </a:lnTo>
                  <a:lnTo>
                    <a:pt x="3456" y="5806"/>
                  </a:lnTo>
                  <a:lnTo>
                    <a:pt x="3257" y="5523"/>
                  </a:lnTo>
                  <a:lnTo>
                    <a:pt x="3059" y="5211"/>
                  </a:lnTo>
                  <a:lnTo>
                    <a:pt x="2889" y="4900"/>
                  </a:lnTo>
                  <a:lnTo>
                    <a:pt x="2719" y="4588"/>
                  </a:lnTo>
                  <a:lnTo>
                    <a:pt x="2578" y="4248"/>
                  </a:lnTo>
                  <a:lnTo>
                    <a:pt x="2436" y="3880"/>
                  </a:lnTo>
                  <a:lnTo>
                    <a:pt x="2295" y="3512"/>
                  </a:lnTo>
                  <a:lnTo>
                    <a:pt x="2181" y="3116"/>
                  </a:lnTo>
                  <a:lnTo>
                    <a:pt x="2096" y="2719"/>
                  </a:lnTo>
                  <a:lnTo>
                    <a:pt x="1927" y="1870"/>
                  </a:lnTo>
                  <a:lnTo>
                    <a:pt x="1842" y="9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4">
              <a:extLst>
                <a:ext uri="{FF2B5EF4-FFF2-40B4-BE49-F238E27FC236}">
                  <a16:creationId xmlns:a16="http://schemas.microsoft.com/office/drawing/2014/main" id="{95FADCBC-2400-BBAC-D7D8-29415A2A6C94}"/>
                </a:ext>
              </a:extLst>
            </p:cNvPr>
            <p:cNvSpPr/>
            <p:nvPr/>
          </p:nvSpPr>
          <p:spPr>
            <a:xfrm>
              <a:off x="4236307" y="2494659"/>
              <a:ext cx="274626" cy="564751"/>
            </a:xfrm>
            <a:custGeom>
              <a:avLst/>
              <a:gdLst/>
              <a:ahLst/>
              <a:cxnLst/>
              <a:rect l="l" t="t" r="r" b="b"/>
              <a:pathLst>
                <a:path w="15575" h="32029" extrusionOk="0">
                  <a:moveTo>
                    <a:pt x="13083" y="1"/>
                  </a:moveTo>
                  <a:lnTo>
                    <a:pt x="12403" y="426"/>
                  </a:lnTo>
                  <a:lnTo>
                    <a:pt x="11752" y="850"/>
                  </a:lnTo>
                  <a:lnTo>
                    <a:pt x="11072" y="1332"/>
                  </a:lnTo>
                  <a:lnTo>
                    <a:pt x="10449" y="1841"/>
                  </a:lnTo>
                  <a:lnTo>
                    <a:pt x="9798" y="2380"/>
                  </a:lnTo>
                  <a:lnTo>
                    <a:pt x="9175" y="2946"/>
                  </a:lnTo>
                  <a:lnTo>
                    <a:pt x="8580" y="3541"/>
                  </a:lnTo>
                  <a:lnTo>
                    <a:pt x="7986" y="4135"/>
                  </a:lnTo>
                  <a:lnTo>
                    <a:pt x="7448" y="4730"/>
                  </a:lnTo>
                  <a:lnTo>
                    <a:pt x="6938" y="5296"/>
                  </a:lnTo>
                  <a:lnTo>
                    <a:pt x="6456" y="5919"/>
                  </a:lnTo>
                  <a:lnTo>
                    <a:pt x="5975" y="6542"/>
                  </a:lnTo>
                  <a:lnTo>
                    <a:pt x="5494" y="7194"/>
                  </a:lnTo>
                  <a:lnTo>
                    <a:pt x="5041" y="7845"/>
                  </a:lnTo>
                  <a:lnTo>
                    <a:pt x="4587" y="8496"/>
                  </a:lnTo>
                  <a:lnTo>
                    <a:pt x="4191" y="9176"/>
                  </a:lnTo>
                  <a:lnTo>
                    <a:pt x="3710" y="9997"/>
                  </a:lnTo>
                  <a:lnTo>
                    <a:pt x="3257" y="10790"/>
                  </a:lnTo>
                  <a:lnTo>
                    <a:pt x="2832" y="11639"/>
                  </a:lnTo>
                  <a:lnTo>
                    <a:pt x="2435" y="12461"/>
                  </a:lnTo>
                  <a:lnTo>
                    <a:pt x="2067" y="13310"/>
                  </a:lnTo>
                  <a:lnTo>
                    <a:pt x="1727" y="14160"/>
                  </a:lnTo>
                  <a:lnTo>
                    <a:pt x="1416" y="15037"/>
                  </a:lnTo>
                  <a:lnTo>
                    <a:pt x="1104" y="15887"/>
                  </a:lnTo>
                  <a:lnTo>
                    <a:pt x="850" y="16737"/>
                  </a:lnTo>
                  <a:lnTo>
                    <a:pt x="623" y="17614"/>
                  </a:lnTo>
                  <a:lnTo>
                    <a:pt x="453" y="18464"/>
                  </a:lnTo>
                  <a:lnTo>
                    <a:pt x="283" y="19313"/>
                  </a:lnTo>
                  <a:lnTo>
                    <a:pt x="170" y="20163"/>
                  </a:lnTo>
                  <a:lnTo>
                    <a:pt x="57" y="21012"/>
                  </a:lnTo>
                  <a:lnTo>
                    <a:pt x="28" y="21834"/>
                  </a:lnTo>
                  <a:lnTo>
                    <a:pt x="0" y="22683"/>
                  </a:lnTo>
                  <a:lnTo>
                    <a:pt x="0" y="23306"/>
                  </a:lnTo>
                  <a:lnTo>
                    <a:pt x="57" y="23929"/>
                  </a:lnTo>
                  <a:lnTo>
                    <a:pt x="113" y="24524"/>
                  </a:lnTo>
                  <a:lnTo>
                    <a:pt x="198" y="25119"/>
                  </a:lnTo>
                  <a:lnTo>
                    <a:pt x="312" y="25657"/>
                  </a:lnTo>
                  <a:lnTo>
                    <a:pt x="425" y="26195"/>
                  </a:lnTo>
                  <a:lnTo>
                    <a:pt x="566" y="26704"/>
                  </a:lnTo>
                  <a:lnTo>
                    <a:pt x="736" y="27214"/>
                  </a:lnTo>
                  <a:lnTo>
                    <a:pt x="963" y="27724"/>
                  </a:lnTo>
                  <a:lnTo>
                    <a:pt x="1189" y="28233"/>
                  </a:lnTo>
                  <a:lnTo>
                    <a:pt x="1444" y="28687"/>
                  </a:lnTo>
                  <a:lnTo>
                    <a:pt x="1727" y="29140"/>
                  </a:lnTo>
                  <a:lnTo>
                    <a:pt x="2039" y="29536"/>
                  </a:lnTo>
                  <a:lnTo>
                    <a:pt x="2379" y="29904"/>
                  </a:lnTo>
                  <a:lnTo>
                    <a:pt x="2719" y="30272"/>
                  </a:lnTo>
                  <a:lnTo>
                    <a:pt x="3087" y="30584"/>
                  </a:lnTo>
                  <a:lnTo>
                    <a:pt x="5607" y="32028"/>
                  </a:lnTo>
                  <a:lnTo>
                    <a:pt x="5210" y="31717"/>
                  </a:lnTo>
                  <a:lnTo>
                    <a:pt x="4871" y="31377"/>
                  </a:lnTo>
                  <a:lnTo>
                    <a:pt x="4531" y="30980"/>
                  </a:lnTo>
                  <a:lnTo>
                    <a:pt x="4248" y="30584"/>
                  </a:lnTo>
                  <a:lnTo>
                    <a:pt x="3964" y="30131"/>
                  </a:lnTo>
                  <a:lnTo>
                    <a:pt x="3681" y="29678"/>
                  </a:lnTo>
                  <a:lnTo>
                    <a:pt x="3455" y="29168"/>
                  </a:lnTo>
                  <a:lnTo>
                    <a:pt x="3228" y="28658"/>
                  </a:lnTo>
                  <a:lnTo>
                    <a:pt x="3058" y="28177"/>
                  </a:lnTo>
                  <a:lnTo>
                    <a:pt x="2917" y="27639"/>
                  </a:lnTo>
                  <a:lnTo>
                    <a:pt x="2803" y="27129"/>
                  </a:lnTo>
                  <a:lnTo>
                    <a:pt x="2690" y="26563"/>
                  </a:lnTo>
                  <a:lnTo>
                    <a:pt x="2605" y="25968"/>
                  </a:lnTo>
                  <a:lnTo>
                    <a:pt x="2549" y="25373"/>
                  </a:lnTo>
                  <a:lnTo>
                    <a:pt x="2520" y="24750"/>
                  </a:lnTo>
                  <a:lnTo>
                    <a:pt x="2492" y="24127"/>
                  </a:lnTo>
                  <a:lnTo>
                    <a:pt x="2520" y="23306"/>
                  </a:lnTo>
                  <a:lnTo>
                    <a:pt x="2577" y="22457"/>
                  </a:lnTo>
                  <a:lnTo>
                    <a:pt x="2662" y="21635"/>
                  </a:lnTo>
                  <a:lnTo>
                    <a:pt x="2775" y="20786"/>
                  </a:lnTo>
                  <a:lnTo>
                    <a:pt x="2945" y="19908"/>
                  </a:lnTo>
                  <a:lnTo>
                    <a:pt x="3143" y="19059"/>
                  </a:lnTo>
                  <a:lnTo>
                    <a:pt x="3370" y="18209"/>
                  </a:lnTo>
                  <a:lnTo>
                    <a:pt x="3625" y="17331"/>
                  </a:lnTo>
                  <a:lnTo>
                    <a:pt x="3908" y="16482"/>
                  </a:lnTo>
                  <a:lnTo>
                    <a:pt x="4219" y="15632"/>
                  </a:lnTo>
                  <a:lnTo>
                    <a:pt x="4559" y="14754"/>
                  </a:lnTo>
                  <a:lnTo>
                    <a:pt x="4927" y="13933"/>
                  </a:lnTo>
                  <a:lnTo>
                    <a:pt x="5324" y="13084"/>
                  </a:lnTo>
                  <a:lnTo>
                    <a:pt x="5748" y="12262"/>
                  </a:lnTo>
                  <a:lnTo>
                    <a:pt x="6202" y="11441"/>
                  </a:lnTo>
                  <a:lnTo>
                    <a:pt x="6683" y="10648"/>
                  </a:lnTo>
                  <a:lnTo>
                    <a:pt x="7108" y="9969"/>
                  </a:lnTo>
                  <a:lnTo>
                    <a:pt x="7532" y="9289"/>
                  </a:lnTo>
                  <a:lnTo>
                    <a:pt x="7986" y="8638"/>
                  </a:lnTo>
                  <a:lnTo>
                    <a:pt x="8467" y="7986"/>
                  </a:lnTo>
                  <a:lnTo>
                    <a:pt x="8948" y="7363"/>
                  </a:lnTo>
                  <a:lnTo>
                    <a:pt x="9458" y="6769"/>
                  </a:lnTo>
                  <a:lnTo>
                    <a:pt x="9968" y="6174"/>
                  </a:lnTo>
                  <a:lnTo>
                    <a:pt x="10477" y="5608"/>
                  </a:lnTo>
                  <a:lnTo>
                    <a:pt x="11072" y="4985"/>
                  </a:lnTo>
                  <a:lnTo>
                    <a:pt x="11695" y="4390"/>
                  </a:lnTo>
                  <a:lnTo>
                    <a:pt x="12318" y="3824"/>
                  </a:lnTo>
                  <a:lnTo>
                    <a:pt x="12941" y="3286"/>
                  </a:lnTo>
                  <a:lnTo>
                    <a:pt x="13592" y="2804"/>
                  </a:lnTo>
                  <a:lnTo>
                    <a:pt x="14244" y="2323"/>
                  </a:lnTo>
                  <a:lnTo>
                    <a:pt x="14895" y="1870"/>
                  </a:lnTo>
                  <a:lnTo>
                    <a:pt x="15575" y="1473"/>
                  </a:lnTo>
                  <a:lnTo>
                    <a:pt x="130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4">
              <a:extLst>
                <a:ext uri="{FF2B5EF4-FFF2-40B4-BE49-F238E27FC236}">
                  <a16:creationId xmlns:a16="http://schemas.microsoft.com/office/drawing/2014/main" id="{2F528FE9-3F76-FCE9-16F1-79D8115E2F56}"/>
                </a:ext>
              </a:extLst>
            </p:cNvPr>
            <p:cNvSpPr/>
            <p:nvPr/>
          </p:nvSpPr>
          <p:spPr>
            <a:xfrm>
              <a:off x="2988490" y="3333536"/>
              <a:ext cx="1411058" cy="846342"/>
            </a:xfrm>
            <a:custGeom>
              <a:avLst/>
              <a:gdLst/>
              <a:ahLst/>
              <a:cxnLst/>
              <a:rect l="l" t="t" r="r" b="b"/>
              <a:pathLst>
                <a:path w="80026" h="47999" extrusionOk="0">
                  <a:moveTo>
                    <a:pt x="44629" y="0"/>
                  </a:moveTo>
                  <a:lnTo>
                    <a:pt x="44374" y="29"/>
                  </a:lnTo>
                  <a:lnTo>
                    <a:pt x="44119" y="85"/>
                  </a:lnTo>
                  <a:lnTo>
                    <a:pt x="43893" y="142"/>
                  </a:lnTo>
                  <a:lnTo>
                    <a:pt x="43638" y="284"/>
                  </a:lnTo>
                  <a:lnTo>
                    <a:pt x="964" y="25090"/>
                  </a:lnTo>
                  <a:lnTo>
                    <a:pt x="737" y="25231"/>
                  </a:lnTo>
                  <a:lnTo>
                    <a:pt x="539" y="25430"/>
                  </a:lnTo>
                  <a:lnTo>
                    <a:pt x="369" y="25599"/>
                  </a:lnTo>
                  <a:lnTo>
                    <a:pt x="227" y="25826"/>
                  </a:lnTo>
                  <a:lnTo>
                    <a:pt x="142" y="26053"/>
                  </a:lnTo>
                  <a:lnTo>
                    <a:pt x="57" y="26279"/>
                  </a:lnTo>
                  <a:lnTo>
                    <a:pt x="1" y="26506"/>
                  </a:lnTo>
                  <a:lnTo>
                    <a:pt x="1" y="26760"/>
                  </a:lnTo>
                  <a:lnTo>
                    <a:pt x="1" y="26987"/>
                  </a:lnTo>
                  <a:lnTo>
                    <a:pt x="57" y="27242"/>
                  </a:lnTo>
                  <a:lnTo>
                    <a:pt x="114" y="27468"/>
                  </a:lnTo>
                  <a:lnTo>
                    <a:pt x="227" y="27695"/>
                  </a:lnTo>
                  <a:lnTo>
                    <a:pt x="369" y="27893"/>
                  </a:lnTo>
                  <a:lnTo>
                    <a:pt x="539" y="28091"/>
                  </a:lnTo>
                  <a:lnTo>
                    <a:pt x="737" y="28261"/>
                  </a:lnTo>
                  <a:lnTo>
                    <a:pt x="935" y="28403"/>
                  </a:lnTo>
                  <a:lnTo>
                    <a:pt x="34095" y="47744"/>
                  </a:lnTo>
                  <a:lnTo>
                    <a:pt x="34322" y="47857"/>
                  </a:lnTo>
                  <a:lnTo>
                    <a:pt x="34548" y="47914"/>
                  </a:lnTo>
                  <a:lnTo>
                    <a:pt x="34803" y="47970"/>
                  </a:lnTo>
                  <a:lnTo>
                    <a:pt x="35058" y="47999"/>
                  </a:lnTo>
                  <a:lnTo>
                    <a:pt x="35284" y="47970"/>
                  </a:lnTo>
                  <a:lnTo>
                    <a:pt x="35539" y="47942"/>
                  </a:lnTo>
                  <a:lnTo>
                    <a:pt x="35766" y="47857"/>
                  </a:lnTo>
                  <a:lnTo>
                    <a:pt x="36021" y="47744"/>
                  </a:lnTo>
                  <a:lnTo>
                    <a:pt x="79063" y="23136"/>
                  </a:lnTo>
                  <a:lnTo>
                    <a:pt x="79290" y="22966"/>
                  </a:lnTo>
                  <a:lnTo>
                    <a:pt x="79488" y="22796"/>
                  </a:lnTo>
                  <a:lnTo>
                    <a:pt x="79658" y="22598"/>
                  </a:lnTo>
                  <a:lnTo>
                    <a:pt x="79799" y="22400"/>
                  </a:lnTo>
                  <a:lnTo>
                    <a:pt x="79884" y="22173"/>
                  </a:lnTo>
                  <a:lnTo>
                    <a:pt x="79969" y="21946"/>
                  </a:lnTo>
                  <a:lnTo>
                    <a:pt x="80026" y="21720"/>
                  </a:lnTo>
                  <a:lnTo>
                    <a:pt x="80026" y="21465"/>
                  </a:lnTo>
                  <a:lnTo>
                    <a:pt x="80026" y="21210"/>
                  </a:lnTo>
                  <a:lnTo>
                    <a:pt x="79969" y="20984"/>
                  </a:lnTo>
                  <a:lnTo>
                    <a:pt x="79913" y="20757"/>
                  </a:lnTo>
                  <a:lnTo>
                    <a:pt x="79799" y="20531"/>
                  </a:lnTo>
                  <a:lnTo>
                    <a:pt x="79658" y="20304"/>
                  </a:lnTo>
                  <a:lnTo>
                    <a:pt x="79488" y="20134"/>
                  </a:lnTo>
                  <a:lnTo>
                    <a:pt x="79318" y="19936"/>
                  </a:lnTo>
                  <a:lnTo>
                    <a:pt x="79091" y="19794"/>
                  </a:lnTo>
                  <a:lnTo>
                    <a:pt x="45592" y="284"/>
                  </a:lnTo>
                  <a:lnTo>
                    <a:pt x="45365" y="170"/>
                  </a:lnTo>
                  <a:lnTo>
                    <a:pt x="45110" y="85"/>
                  </a:lnTo>
                  <a:lnTo>
                    <a:pt x="44856" y="29"/>
                  </a:lnTo>
                  <a:lnTo>
                    <a:pt x="44629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>
              <a:extLst>
                <a:ext uri="{FF2B5EF4-FFF2-40B4-BE49-F238E27FC236}">
                  <a16:creationId xmlns:a16="http://schemas.microsoft.com/office/drawing/2014/main" id="{3A65BE32-09DF-70F6-0A2A-2093B0EDE1BC}"/>
                </a:ext>
              </a:extLst>
            </p:cNvPr>
            <p:cNvSpPr/>
            <p:nvPr/>
          </p:nvSpPr>
          <p:spPr>
            <a:xfrm>
              <a:off x="2988490" y="3316556"/>
              <a:ext cx="1411058" cy="845849"/>
            </a:xfrm>
            <a:custGeom>
              <a:avLst/>
              <a:gdLst/>
              <a:ahLst/>
              <a:cxnLst/>
              <a:rect l="l" t="t" r="r" b="b"/>
              <a:pathLst>
                <a:path w="80026" h="47971" extrusionOk="0">
                  <a:moveTo>
                    <a:pt x="44374" y="1"/>
                  </a:moveTo>
                  <a:lnTo>
                    <a:pt x="44119" y="57"/>
                  </a:lnTo>
                  <a:lnTo>
                    <a:pt x="43893" y="142"/>
                  </a:lnTo>
                  <a:lnTo>
                    <a:pt x="43666" y="255"/>
                  </a:lnTo>
                  <a:lnTo>
                    <a:pt x="964" y="25090"/>
                  </a:lnTo>
                  <a:lnTo>
                    <a:pt x="737" y="25232"/>
                  </a:lnTo>
                  <a:lnTo>
                    <a:pt x="539" y="25401"/>
                  </a:lnTo>
                  <a:lnTo>
                    <a:pt x="369" y="25600"/>
                  </a:lnTo>
                  <a:lnTo>
                    <a:pt x="227" y="25798"/>
                  </a:lnTo>
                  <a:lnTo>
                    <a:pt x="142" y="26024"/>
                  </a:lnTo>
                  <a:lnTo>
                    <a:pt x="57" y="26251"/>
                  </a:lnTo>
                  <a:lnTo>
                    <a:pt x="1" y="26506"/>
                  </a:lnTo>
                  <a:lnTo>
                    <a:pt x="1" y="26732"/>
                  </a:lnTo>
                  <a:lnTo>
                    <a:pt x="1" y="26987"/>
                  </a:lnTo>
                  <a:lnTo>
                    <a:pt x="57" y="27214"/>
                  </a:lnTo>
                  <a:lnTo>
                    <a:pt x="142" y="27440"/>
                  </a:lnTo>
                  <a:lnTo>
                    <a:pt x="227" y="27667"/>
                  </a:lnTo>
                  <a:lnTo>
                    <a:pt x="369" y="27893"/>
                  </a:lnTo>
                  <a:lnTo>
                    <a:pt x="539" y="28092"/>
                  </a:lnTo>
                  <a:lnTo>
                    <a:pt x="737" y="28262"/>
                  </a:lnTo>
                  <a:lnTo>
                    <a:pt x="964" y="28403"/>
                  </a:lnTo>
                  <a:lnTo>
                    <a:pt x="34095" y="47716"/>
                  </a:lnTo>
                  <a:lnTo>
                    <a:pt x="34322" y="47829"/>
                  </a:lnTo>
                  <a:lnTo>
                    <a:pt x="34548" y="47914"/>
                  </a:lnTo>
                  <a:lnTo>
                    <a:pt x="34803" y="47971"/>
                  </a:lnTo>
                  <a:lnTo>
                    <a:pt x="35284" y="47971"/>
                  </a:lnTo>
                  <a:lnTo>
                    <a:pt x="35539" y="47914"/>
                  </a:lnTo>
                  <a:lnTo>
                    <a:pt x="35794" y="47829"/>
                  </a:lnTo>
                  <a:lnTo>
                    <a:pt x="36021" y="47716"/>
                  </a:lnTo>
                  <a:lnTo>
                    <a:pt x="79063" y="23108"/>
                  </a:lnTo>
                  <a:lnTo>
                    <a:pt x="79290" y="22966"/>
                  </a:lnTo>
                  <a:lnTo>
                    <a:pt x="79488" y="22796"/>
                  </a:lnTo>
                  <a:lnTo>
                    <a:pt x="79658" y="22598"/>
                  </a:lnTo>
                  <a:lnTo>
                    <a:pt x="79799" y="22400"/>
                  </a:lnTo>
                  <a:lnTo>
                    <a:pt x="79913" y="22173"/>
                  </a:lnTo>
                  <a:lnTo>
                    <a:pt x="79969" y="21947"/>
                  </a:lnTo>
                  <a:lnTo>
                    <a:pt x="80026" y="21692"/>
                  </a:lnTo>
                  <a:lnTo>
                    <a:pt x="80026" y="21465"/>
                  </a:lnTo>
                  <a:lnTo>
                    <a:pt x="80026" y="21210"/>
                  </a:lnTo>
                  <a:lnTo>
                    <a:pt x="79969" y="20984"/>
                  </a:lnTo>
                  <a:lnTo>
                    <a:pt x="79913" y="20729"/>
                  </a:lnTo>
                  <a:lnTo>
                    <a:pt x="79799" y="20531"/>
                  </a:lnTo>
                  <a:lnTo>
                    <a:pt x="79658" y="20304"/>
                  </a:lnTo>
                  <a:lnTo>
                    <a:pt x="79516" y="20106"/>
                  </a:lnTo>
                  <a:lnTo>
                    <a:pt x="79318" y="19936"/>
                  </a:lnTo>
                  <a:lnTo>
                    <a:pt x="79091" y="19795"/>
                  </a:lnTo>
                  <a:lnTo>
                    <a:pt x="45592" y="255"/>
                  </a:lnTo>
                  <a:lnTo>
                    <a:pt x="45365" y="142"/>
                  </a:lnTo>
                  <a:lnTo>
                    <a:pt x="45110" y="57"/>
                  </a:lnTo>
                  <a:lnTo>
                    <a:pt x="44884" y="29"/>
                  </a:lnTo>
                  <a:lnTo>
                    <a:pt x="44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>
              <a:extLst>
                <a:ext uri="{FF2B5EF4-FFF2-40B4-BE49-F238E27FC236}">
                  <a16:creationId xmlns:a16="http://schemas.microsoft.com/office/drawing/2014/main" id="{73611ACD-70D6-998C-7B3E-88B14AEB33C8}"/>
                </a:ext>
              </a:extLst>
            </p:cNvPr>
            <p:cNvSpPr/>
            <p:nvPr/>
          </p:nvSpPr>
          <p:spPr>
            <a:xfrm>
              <a:off x="3656587" y="3705030"/>
              <a:ext cx="456382" cy="273145"/>
            </a:xfrm>
            <a:custGeom>
              <a:avLst/>
              <a:gdLst/>
              <a:ahLst/>
              <a:cxnLst/>
              <a:rect l="l" t="t" r="r" b="b"/>
              <a:pathLst>
                <a:path w="25883" h="15491" extrusionOk="0">
                  <a:moveTo>
                    <a:pt x="14273" y="1"/>
                  </a:moveTo>
                  <a:lnTo>
                    <a:pt x="14103" y="86"/>
                  </a:lnTo>
                  <a:lnTo>
                    <a:pt x="312" y="8099"/>
                  </a:lnTo>
                  <a:lnTo>
                    <a:pt x="170" y="8213"/>
                  </a:lnTo>
                  <a:lnTo>
                    <a:pt x="85" y="8326"/>
                  </a:lnTo>
                  <a:lnTo>
                    <a:pt x="1" y="8468"/>
                  </a:lnTo>
                  <a:lnTo>
                    <a:pt x="1" y="8637"/>
                  </a:lnTo>
                  <a:lnTo>
                    <a:pt x="1" y="8779"/>
                  </a:lnTo>
                  <a:lnTo>
                    <a:pt x="85" y="8949"/>
                  </a:lnTo>
                  <a:lnTo>
                    <a:pt x="170" y="9062"/>
                  </a:lnTo>
                  <a:lnTo>
                    <a:pt x="312" y="9176"/>
                  </a:lnTo>
                  <a:lnTo>
                    <a:pt x="11016" y="15405"/>
                  </a:lnTo>
                  <a:lnTo>
                    <a:pt x="11158" y="15490"/>
                  </a:lnTo>
                  <a:lnTo>
                    <a:pt x="11497" y="15490"/>
                  </a:lnTo>
                  <a:lnTo>
                    <a:pt x="11639" y="15434"/>
                  </a:lnTo>
                  <a:lnTo>
                    <a:pt x="25571" y="7476"/>
                  </a:lnTo>
                  <a:lnTo>
                    <a:pt x="25713" y="7363"/>
                  </a:lnTo>
                  <a:lnTo>
                    <a:pt x="25798" y="7222"/>
                  </a:lnTo>
                  <a:lnTo>
                    <a:pt x="25854" y="7080"/>
                  </a:lnTo>
                  <a:lnTo>
                    <a:pt x="25883" y="6938"/>
                  </a:lnTo>
                  <a:lnTo>
                    <a:pt x="25854" y="6769"/>
                  </a:lnTo>
                  <a:lnTo>
                    <a:pt x="25798" y="6627"/>
                  </a:lnTo>
                  <a:lnTo>
                    <a:pt x="25713" y="6485"/>
                  </a:lnTo>
                  <a:lnTo>
                    <a:pt x="25571" y="6372"/>
                  </a:lnTo>
                  <a:lnTo>
                    <a:pt x="14726" y="86"/>
                  </a:lnTo>
                  <a:lnTo>
                    <a:pt x="14584" y="1"/>
                  </a:lnTo>
                  <a:close/>
                </a:path>
              </a:pathLst>
            </a:custGeom>
            <a:solidFill>
              <a:srgbClr val="DFE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>
              <a:extLst>
                <a:ext uri="{FF2B5EF4-FFF2-40B4-BE49-F238E27FC236}">
                  <a16:creationId xmlns:a16="http://schemas.microsoft.com/office/drawing/2014/main" id="{11E345DE-4BDC-8C09-DFDF-90932ACEA36C}"/>
                </a:ext>
              </a:extLst>
            </p:cNvPr>
            <p:cNvSpPr/>
            <p:nvPr/>
          </p:nvSpPr>
          <p:spPr>
            <a:xfrm>
              <a:off x="2936067" y="2576054"/>
              <a:ext cx="828869" cy="1193368"/>
            </a:xfrm>
            <a:custGeom>
              <a:avLst/>
              <a:gdLst/>
              <a:ahLst/>
              <a:cxnLst/>
              <a:rect l="l" t="t" r="r" b="b"/>
              <a:pathLst>
                <a:path w="47008" h="67680" extrusionOk="0">
                  <a:moveTo>
                    <a:pt x="44204" y="1"/>
                  </a:moveTo>
                  <a:lnTo>
                    <a:pt x="43977" y="57"/>
                  </a:lnTo>
                  <a:lnTo>
                    <a:pt x="43723" y="142"/>
                  </a:lnTo>
                  <a:lnTo>
                    <a:pt x="43468" y="255"/>
                  </a:lnTo>
                  <a:lnTo>
                    <a:pt x="935" y="25770"/>
                  </a:lnTo>
                  <a:lnTo>
                    <a:pt x="737" y="25911"/>
                  </a:lnTo>
                  <a:lnTo>
                    <a:pt x="539" y="26081"/>
                  </a:lnTo>
                  <a:lnTo>
                    <a:pt x="369" y="26279"/>
                  </a:lnTo>
                  <a:lnTo>
                    <a:pt x="255" y="26478"/>
                  </a:lnTo>
                  <a:lnTo>
                    <a:pt x="142" y="26704"/>
                  </a:lnTo>
                  <a:lnTo>
                    <a:pt x="57" y="26931"/>
                  </a:lnTo>
                  <a:lnTo>
                    <a:pt x="0" y="27185"/>
                  </a:lnTo>
                  <a:lnTo>
                    <a:pt x="0" y="27440"/>
                  </a:lnTo>
                  <a:lnTo>
                    <a:pt x="623" y="65782"/>
                  </a:lnTo>
                  <a:lnTo>
                    <a:pt x="652" y="66066"/>
                  </a:lnTo>
                  <a:lnTo>
                    <a:pt x="708" y="66320"/>
                  </a:lnTo>
                  <a:lnTo>
                    <a:pt x="793" y="66547"/>
                  </a:lnTo>
                  <a:lnTo>
                    <a:pt x="907" y="66773"/>
                  </a:lnTo>
                  <a:lnTo>
                    <a:pt x="1048" y="66972"/>
                  </a:lnTo>
                  <a:lnTo>
                    <a:pt x="1218" y="67142"/>
                  </a:lnTo>
                  <a:lnTo>
                    <a:pt x="1388" y="67311"/>
                  </a:lnTo>
                  <a:lnTo>
                    <a:pt x="1586" y="67453"/>
                  </a:lnTo>
                  <a:lnTo>
                    <a:pt x="1813" y="67538"/>
                  </a:lnTo>
                  <a:lnTo>
                    <a:pt x="2039" y="67623"/>
                  </a:lnTo>
                  <a:lnTo>
                    <a:pt x="2294" y="67680"/>
                  </a:lnTo>
                  <a:lnTo>
                    <a:pt x="2776" y="67680"/>
                  </a:lnTo>
                  <a:lnTo>
                    <a:pt x="3030" y="67623"/>
                  </a:lnTo>
                  <a:lnTo>
                    <a:pt x="3285" y="67538"/>
                  </a:lnTo>
                  <a:lnTo>
                    <a:pt x="3512" y="67425"/>
                  </a:lnTo>
                  <a:lnTo>
                    <a:pt x="46073" y="42335"/>
                  </a:lnTo>
                  <a:lnTo>
                    <a:pt x="46271" y="42194"/>
                  </a:lnTo>
                  <a:lnTo>
                    <a:pt x="46469" y="42024"/>
                  </a:lnTo>
                  <a:lnTo>
                    <a:pt x="46639" y="41826"/>
                  </a:lnTo>
                  <a:lnTo>
                    <a:pt x="46753" y="41627"/>
                  </a:lnTo>
                  <a:lnTo>
                    <a:pt x="46866" y="41401"/>
                  </a:lnTo>
                  <a:lnTo>
                    <a:pt x="46951" y="41146"/>
                  </a:lnTo>
                  <a:lnTo>
                    <a:pt x="47007" y="40920"/>
                  </a:lnTo>
                  <a:lnTo>
                    <a:pt x="47007" y="40665"/>
                  </a:lnTo>
                  <a:lnTo>
                    <a:pt x="46384" y="1898"/>
                  </a:lnTo>
                  <a:lnTo>
                    <a:pt x="46356" y="1615"/>
                  </a:lnTo>
                  <a:lnTo>
                    <a:pt x="46299" y="1360"/>
                  </a:lnTo>
                  <a:lnTo>
                    <a:pt x="46215" y="1133"/>
                  </a:lnTo>
                  <a:lnTo>
                    <a:pt x="46101" y="907"/>
                  </a:lnTo>
                  <a:lnTo>
                    <a:pt x="45960" y="709"/>
                  </a:lnTo>
                  <a:lnTo>
                    <a:pt x="45790" y="510"/>
                  </a:lnTo>
                  <a:lnTo>
                    <a:pt x="45592" y="369"/>
                  </a:lnTo>
                  <a:lnTo>
                    <a:pt x="45393" y="227"/>
                  </a:lnTo>
                  <a:lnTo>
                    <a:pt x="45167" y="142"/>
                  </a:lnTo>
                  <a:lnTo>
                    <a:pt x="44940" y="57"/>
                  </a:lnTo>
                  <a:lnTo>
                    <a:pt x="44714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>
              <a:extLst>
                <a:ext uri="{FF2B5EF4-FFF2-40B4-BE49-F238E27FC236}">
                  <a16:creationId xmlns:a16="http://schemas.microsoft.com/office/drawing/2014/main" id="{682AE6C4-667A-4511-DC5C-C3BA0F63F9FE}"/>
                </a:ext>
              </a:extLst>
            </p:cNvPr>
            <p:cNvSpPr/>
            <p:nvPr/>
          </p:nvSpPr>
          <p:spPr>
            <a:xfrm>
              <a:off x="2936067" y="2576054"/>
              <a:ext cx="828869" cy="1193368"/>
            </a:xfrm>
            <a:custGeom>
              <a:avLst/>
              <a:gdLst/>
              <a:ahLst/>
              <a:cxnLst/>
              <a:rect l="l" t="t" r="r" b="b"/>
              <a:pathLst>
                <a:path w="47008" h="67680" fill="none" extrusionOk="0">
                  <a:moveTo>
                    <a:pt x="46384" y="1898"/>
                  </a:moveTo>
                  <a:lnTo>
                    <a:pt x="47007" y="40665"/>
                  </a:lnTo>
                  <a:lnTo>
                    <a:pt x="47007" y="40665"/>
                  </a:lnTo>
                  <a:lnTo>
                    <a:pt x="47007" y="40920"/>
                  </a:lnTo>
                  <a:lnTo>
                    <a:pt x="46951" y="41146"/>
                  </a:lnTo>
                  <a:lnTo>
                    <a:pt x="46866" y="41401"/>
                  </a:lnTo>
                  <a:lnTo>
                    <a:pt x="46753" y="41627"/>
                  </a:lnTo>
                  <a:lnTo>
                    <a:pt x="46639" y="41826"/>
                  </a:lnTo>
                  <a:lnTo>
                    <a:pt x="46469" y="42024"/>
                  </a:lnTo>
                  <a:lnTo>
                    <a:pt x="46271" y="42194"/>
                  </a:lnTo>
                  <a:lnTo>
                    <a:pt x="46073" y="42335"/>
                  </a:lnTo>
                  <a:lnTo>
                    <a:pt x="3512" y="67425"/>
                  </a:lnTo>
                  <a:lnTo>
                    <a:pt x="3512" y="67425"/>
                  </a:lnTo>
                  <a:lnTo>
                    <a:pt x="3285" y="67538"/>
                  </a:lnTo>
                  <a:lnTo>
                    <a:pt x="3030" y="67623"/>
                  </a:lnTo>
                  <a:lnTo>
                    <a:pt x="2776" y="67680"/>
                  </a:lnTo>
                  <a:lnTo>
                    <a:pt x="2521" y="67680"/>
                  </a:lnTo>
                  <a:lnTo>
                    <a:pt x="2294" y="67680"/>
                  </a:lnTo>
                  <a:lnTo>
                    <a:pt x="2039" y="67623"/>
                  </a:lnTo>
                  <a:lnTo>
                    <a:pt x="1813" y="67538"/>
                  </a:lnTo>
                  <a:lnTo>
                    <a:pt x="1586" y="67453"/>
                  </a:lnTo>
                  <a:lnTo>
                    <a:pt x="1388" y="67311"/>
                  </a:lnTo>
                  <a:lnTo>
                    <a:pt x="1218" y="67142"/>
                  </a:lnTo>
                  <a:lnTo>
                    <a:pt x="1048" y="66972"/>
                  </a:lnTo>
                  <a:lnTo>
                    <a:pt x="907" y="66773"/>
                  </a:lnTo>
                  <a:lnTo>
                    <a:pt x="793" y="66547"/>
                  </a:lnTo>
                  <a:lnTo>
                    <a:pt x="708" y="66320"/>
                  </a:lnTo>
                  <a:lnTo>
                    <a:pt x="652" y="66066"/>
                  </a:lnTo>
                  <a:lnTo>
                    <a:pt x="623" y="65782"/>
                  </a:lnTo>
                  <a:lnTo>
                    <a:pt x="0" y="27440"/>
                  </a:lnTo>
                  <a:lnTo>
                    <a:pt x="0" y="27440"/>
                  </a:lnTo>
                  <a:lnTo>
                    <a:pt x="0" y="27185"/>
                  </a:lnTo>
                  <a:lnTo>
                    <a:pt x="57" y="26931"/>
                  </a:lnTo>
                  <a:lnTo>
                    <a:pt x="142" y="26704"/>
                  </a:lnTo>
                  <a:lnTo>
                    <a:pt x="255" y="26478"/>
                  </a:lnTo>
                  <a:lnTo>
                    <a:pt x="369" y="26279"/>
                  </a:lnTo>
                  <a:lnTo>
                    <a:pt x="539" y="26081"/>
                  </a:lnTo>
                  <a:lnTo>
                    <a:pt x="737" y="25911"/>
                  </a:lnTo>
                  <a:lnTo>
                    <a:pt x="935" y="25770"/>
                  </a:lnTo>
                  <a:lnTo>
                    <a:pt x="43468" y="255"/>
                  </a:lnTo>
                  <a:lnTo>
                    <a:pt x="43468" y="255"/>
                  </a:lnTo>
                  <a:lnTo>
                    <a:pt x="43723" y="142"/>
                  </a:lnTo>
                  <a:lnTo>
                    <a:pt x="43977" y="57"/>
                  </a:lnTo>
                  <a:lnTo>
                    <a:pt x="44204" y="1"/>
                  </a:lnTo>
                  <a:lnTo>
                    <a:pt x="44459" y="1"/>
                  </a:lnTo>
                  <a:lnTo>
                    <a:pt x="44714" y="1"/>
                  </a:lnTo>
                  <a:lnTo>
                    <a:pt x="44940" y="57"/>
                  </a:lnTo>
                  <a:lnTo>
                    <a:pt x="45167" y="142"/>
                  </a:lnTo>
                  <a:lnTo>
                    <a:pt x="45393" y="227"/>
                  </a:lnTo>
                  <a:lnTo>
                    <a:pt x="45592" y="369"/>
                  </a:lnTo>
                  <a:lnTo>
                    <a:pt x="45790" y="510"/>
                  </a:lnTo>
                  <a:lnTo>
                    <a:pt x="45960" y="709"/>
                  </a:lnTo>
                  <a:lnTo>
                    <a:pt x="46101" y="907"/>
                  </a:lnTo>
                  <a:lnTo>
                    <a:pt x="46215" y="1133"/>
                  </a:lnTo>
                  <a:lnTo>
                    <a:pt x="46299" y="1360"/>
                  </a:lnTo>
                  <a:lnTo>
                    <a:pt x="46356" y="1615"/>
                  </a:lnTo>
                  <a:lnTo>
                    <a:pt x="46384" y="18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>
              <a:extLst>
                <a:ext uri="{FF2B5EF4-FFF2-40B4-BE49-F238E27FC236}">
                  <a16:creationId xmlns:a16="http://schemas.microsoft.com/office/drawing/2014/main" id="{0082462F-3670-F1CC-5BD0-E49A0E6380D8}"/>
                </a:ext>
              </a:extLst>
            </p:cNvPr>
            <p:cNvSpPr/>
            <p:nvPr/>
          </p:nvSpPr>
          <p:spPr>
            <a:xfrm>
              <a:off x="2951055" y="2584042"/>
              <a:ext cx="828851" cy="1193861"/>
            </a:xfrm>
            <a:custGeom>
              <a:avLst/>
              <a:gdLst/>
              <a:ahLst/>
              <a:cxnLst/>
              <a:rect l="l" t="t" r="r" b="b"/>
              <a:pathLst>
                <a:path w="47007" h="67708" extrusionOk="0">
                  <a:moveTo>
                    <a:pt x="44458" y="1"/>
                  </a:moveTo>
                  <a:lnTo>
                    <a:pt x="44204" y="29"/>
                  </a:lnTo>
                  <a:lnTo>
                    <a:pt x="43977" y="86"/>
                  </a:lnTo>
                  <a:lnTo>
                    <a:pt x="43722" y="171"/>
                  </a:lnTo>
                  <a:lnTo>
                    <a:pt x="43467" y="284"/>
                  </a:lnTo>
                  <a:lnTo>
                    <a:pt x="934" y="25798"/>
                  </a:lnTo>
                  <a:lnTo>
                    <a:pt x="736" y="25940"/>
                  </a:lnTo>
                  <a:lnTo>
                    <a:pt x="538" y="26109"/>
                  </a:lnTo>
                  <a:lnTo>
                    <a:pt x="368" y="26279"/>
                  </a:lnTo>
                  <a:lnTo>
                    <a:pt x="255" y="26506"/>
                  </a:lnTo>
                  <a:lnTo>
                    <a:pt x="142" y="26732"/>
                  </a:lnTo>
                  <a:lnTo>
                    <a:pt x="57" y="26959"/>
                  </a:lnTo>
                  <a:lnTo>
                    <a:pt x="0" y="27214"/>
                  </a:lnTo>
                  <a:lnTo>
                    <a:pt x="0" y="27469"/>
                  </a:lnTo>
                  <a:lnTo>
                    <a:pt x="623" y="65811"/>
                  </a:lnTo>
                  <a:lnTo>
                    <a:pt x="651" y="66094"/>
                  </a:lnTo>
                  <a:lnTo>
                    <a:pt x="708" y="66349"/>
                  </a:lnTo>
                  <a:lnTo>
                    <a:pt x="793" y="66575"/>
                  </a:lnTo>
                  <a:lnTo>
                    <a:pt x="906" y="66802"/>
                  </a:lnTo>
                  <a:lnTo>
                    <a:pt x="1048" y="67000"/>
                  </a:lnTo>
                  <a:lnTo>
                    <a:pt x="1218" y="67170"/>
                  </a:lnTo>
                  <a:lnTo>
                    <a:pt x="1388" y="67340"/>
                  </a:lnTo>
                  <a:lnTo>
                    <a:pt x="1614" y="67453"/>
                  </a:lnTo>
                  <a:lnTo>
                    <a:pt x="1812" y="67566"/>
                  </a:lnTo>
                  <a:lnTo>
                    <a:pt x="2039" y="67651"/>
                  </a:lnTo>
                  <a:lnTo>
                    <a:pt x="2294" y="67680"/>
                  </a:lnTo>
                  <a:lnTo>
                    <a:pt x="2520" y="67708"/>
                  </a:lnTo>
                  <a:lnTo>
                    <a:pt x="2775" y="67708"/>
                  </a:lnTo>
                  <a:lnTo>
                    <a:pt x="3030" y="67651"/>
                  </a:lnTo>
                  <a:lnTo>
                    <a:pt x="3285" y="67566"/>
                  </a:lnTo>
                  <a:lnTo>
                    <a:pt x="3511" y="67453"/>
                  </a:lnTo>
                  <a:lnTo>
                    <a:pt x="46072" y="42364"/>
                  </a:lnTo>
                  <a:lnTo>
                    <a:pt x="46271" y="42222"/>
                  </a:lnTo>
                  <a:lnTo>
                    <a:pt x="46469" y="42052"/>
                  </a:lnTo>
                  <a:lnTo>
                    <a:pt x="46639" y="41854"/>
                  </a:lnTo>
                  <a:lnTo>
                    <a:pt x="46780" y="41656"/>
                  </a:lnTo>
                  <a:lnTo>
                    <a:pt x="46865" y="41429"/>
                  </a:lnTo>
                  <a:lnTo>
                    <a:pt x="46950" y="41174"/>
                  </a:lnTo>
                  <a:lnTo>
                    <a:pt x="47007" y="40920"/>
                  </a:lnTo>
                  <a:lnTo>
                    <a:pt x="47007" y="40665"/>
                  </a:lnTo>
                  <a:lnTo>
                    <a:pt x="46384" y="1898"/>
                  </a:lnTo>
                  <a:lnTo>
                    <a:pt x="46356" y="1643"/>
                  </a:lnTo>
                  <a:lnTo>
                    <a:pt x="46299" y="1388"/>
                  </a:lnTo>
                  <a:lnTo>
                    <a:pt x="46214" y="1133"/>
                  </a:lnTo>
                  <a:lnTo>
                    <a:pt x="46101" y="935"/>
                  </a:lnTo>
                  <a:lnTo>
                    <a:pt x="45959" y="709"/>
                  </a:lnTo>
                  <a:lnTo>
                    <a:pt x="45789" y="539"/>
                  </a:lnTo>
                  <a:lnTo>
                    <a:pt x="45591" y="397"/>
                  </a:lnTo>
                  <a:lnTo>
                    <a:pt x="45393" y="256"/>
                  </a:lnTo>
                  <a:lnTo>
                    <a:pt x="45166" y="142"/>
                  </a:lnTo>
                  <a:lnTo>
                    <a:pt x="44940" y="86"/>
                  </a:lnTo>
                  <a:lnTo>
                    <a:pt x="44713" y="29"/>
                  </a:lnTo>
                  <a:lnTo>
                    <a:pt x="444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4">
              <a:extLst>
                <a:ext uri="{FF2B5EF4-FFF2-40B4-BE49-F238E27FC236}">
                  <a16:creationId xmlns:a16="http://schemas.microsoft.com/office/drawing/2014/main" id="{D737ABEE-5AD4-1CDD-8CDA-48A300826BA8}"/>
                </a:ext>
              </a:extLst>
            </p:cNvPr>
            <p:cNvSpPr/>
            <p:nvPr/>
          </p:nvSpPr>
          <p:spPr>
            <a:xfrm>
              <a:off x="2951055" y="2584042"/>
              <a:ext cx="828851" cy="1193861"/>
            </a:xfrm>
            <a:custGeom>
              <a:avLst/>
              <a:gdLst/>
              <a:ahLst/>
              <a:cxnLst/>
              <a:rect l="l" t="t" r="r" b="b"/>
              <a:pathLst>
                <a:path w="47007" h="67708" fill="none" extrusionOk="0">
                  <a:moveTo>
                    <a:pt x="46384" y="1898"/>
                  </a:moveTo>
                  <a:lnTo>
                    <a:pt x="47007" y="40665"/>
                  </a:lnTo>
                  <a:lnTo>
                    <a:pt x="47007" y="40665"/>
                  </a:lnTo>
                  <a:lnTo>
                    <a:pt x="47007" y="40920"/>
                  </a:lnTo>
                  <a:lnTo>
                    <a:pt x="46950" y="41174"/>
                  </a:lnTo>
                  <a:lnTo>
                    <a:pt x="46865" y="41429"/>
                  </a:lnTo>
                  <a:lnTo>
                    <a:pt x="46780" y="41656"/>
                  </a:lnTo>
                  <a:lnTo>
                    <a:pt x="46639" y="41854"/>
                  </a:lnTo>
                  <a:lnTo>
                    <a:pt x="46469" y="42052"/>
                  </a:lnTo>
                  <a:lnTo>
                    <a:pt x="46271" y="42222"/>
                  </a:lnTo>
                  <a:lnTo>
                    <a:pt x="46072" y="42364"/>
                  </a:lnTo>
                  <a:lnTo>
                    <a:pt x="3511" y="67453"/>
                  </a:lnTo>
                  <a:lnTo>
                    <a:pt x="3511" y="67453"/>
                  </a:lnTo>
                  <a:lnTo>
                    <a:pt x="3285" y="67566"/>
                  </a:lnTo>
                  <a:lnTo>
                    <a:pt x="3030" y="67651"/>
                  </a:lnTo>
                  <a:lnTo>
                    <a:pt x="2775" y="67708"/>
                  </a:lnTo>
                  <a:lnTo>
                    <a:pt x="2520" y="67708"/>
                  </a:lnTo>
                  <a:lnTo>
                    <a:pt x="2294" y="67680"/>
                  </a:lnTo>
                  <a:lnTo>
                    <a:pt x="2039" y="67651"/>
                  </a:lnTo>
                  <a:lnTo>
                    <a:pt x="1812" y="67566"/>
                  </a:lnTo>
                  <a:lnTo>
                    <a:pt x="1614" y="67453"/>
                  </a:lnTo>
                  <a:lnTo>
                    <a:pt x="1388" y="67340"/>
                  </a:lnTo>
                  <a:lnTo>
                    <a:pt x="1218" y="67170"/>
                  </a:lnTo>
                  <a:lnTo>
                    <a:pt x="1048" y="67000"/>
                  </a:lnTo>
                  <a:lnTo>
                    <a:pt x="906" y="66802"/>
                  </a:lnTo>
                  <a:lnTo>
                    <a:pt x="793" y="66575"/>
                  </a:lnTo>
                  <a:lnTo>
                    <a:pt x="708" y="66349"/>
                  </a:lnTo>
                  <a:lnTo>
                    <a:pt x="651" y="66094"/>
                  </a:lnTo>
                  <a:lnTo>
                    <a:pt x="623" y="65811"/>
                  </a:lnTo>
                  <a:lnTo>
                    <a:pt x="0" y="27469"/>
                  </a:lnTo>
                  <a:lnTo>
                    <a:pt x="0" y="27469"/>
                  </a:lnTo>
                  <a:lnTo>
                    <a:pt x="0" y="27214"/>
                  </a:lnTo>
                  <a:lnTo>
                    <a:pt x="57" y="26959"/>
                  </a:lnTo>
                  <a:lnTo>
                    <a:pt x="142" y="26732"/>
                  </a:lnTo>
                  <a:lnTo>
                    <a:pt x="255" y="26506"/>
                  </a:lnTo>
                  <a:lnTo>
                    <a:pt x="368" y="26279"/>
                  </a:lnTo>
                  <a:lnTo>
                    <a:pt x="538" y="26109"/>
                  </a:lnTo>
                  <a:lnTo>
                    <a:pt x="736" y="25940"/>
                  </a:lnTo>
                  <a:lnTo>
                    <a:pt x="934" y="25798"/>
                  </a:lnTo>
                  <a:lnTo>
                    <a:pt x="43467" y="284"/>
                  </a:lnTo>
                  <a:lnTo>
                    <a:pt x="43467" y="284"/>
                  </a:lnTo>
                  <a:lnTo>
                    <a:pt x="43722" y="171"/>
                  </a:lnTo>
                  <a:lnTo>
                    <a:pt x="43977" y="86"/>
                  </a:lnTo>
                  <a:lnTo>
                    <a:pt x="44204" y="29"/>
                  </a:lnTo>
                  <a:lnTo>
                    <a:pt x="44458" y="1"/>
                  </a:lnTo>
                  <a:lnTo>
                    <a:pt x="44713" y="29"/>
                  </a:lnTo>
                  <a:lnTo>
                    <a:pt x="44940" y="86"/>
                  </a:lnTo>
                  <a:lnTo>
                    <a:pt x="45166" y="142"/>
                  </a:lnTo>
                  <a:lnTo>
                    <a:pt x="45393" y="256"/>
                  </a:lnTo>
                  <a:lnTo>
                    <a:pt x="45591" y="397"/>
                  </a:lnTo>
                  <a:lnTo>
                    <a:pt x="45789" y="539"/>
                  </a:lnTo>
                  <a:lnTo>
                    <a:pt x="45959" y="709"/>
                  </a:lnTo>
                  <a:lnTo>
                    <a:pt x="46101" y="935"/>
                  </a:lnTo>
                  <a:lnTo>
                    <a:pt x="46214" y="1133"/>
                  </a:lnTo>
                  <a:lnTo>
                    <a:pt x="46299" y="1388"/>
                  </a:lnTo>
                  <a:lnTo>
                    <a:pt x="46356" y="1643"/>
                  </a:lnTo>
                  <a:lnTo>
                    <a:pt x="46384" y="18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4">
              <a:extLst>
                <a:ext uri="{FF2B5EF4-FFF2-40B4-BE49-F238E27FC236}">
                  <a16:creationId xmlns:a16="http://schemas.microsoft.com/office/drawing/2014/main" id="{3CF742EA-4A79-6E9E-A3EE-CACCA91B036B}"/>
                </a:ext>
              </a:extLst>
            </p:cNvPr>
            <p:cNvSpPr/>
            <p:nvPr/>
          </p:nvSpPr>
          <p:spPr>
            <a:xfrm>
              <a:off x="3025942" y="2660940"/>
              <a:ext cx="710026" cy="1023108"/>
            </a:xfrm>
            <a:custGeom>
              <a:avLst/>
              <a:gdLst/>
              <a:ahLst/>
              <a:cxnLst/>
              <a:rect l="l" t="t" r="r" b="b"/>
              <a:pathLst>
                <a:path w="40268" h="58024" extrusionOk="0">
                  <a:moveTo>
                    <a:pt x="38088" y="1"/>
                  </a:moveTo>
                  <a:lnTo>
                    <a:pt x="37889" y="29"/>
                  </a:lnTo>
                  <a:lnTo>
                    <a:pt x="37663" y="57"/>
                  </a:lnTo>
                  <a:lnTo>
                    <a:pt x="37465" y="142"/>
                  </a:lnTo>
                  <a:lnTo>
                    <a:pt x="37238" y="255"/>
                  </a:lnTo>
                  <a:lnTo>
                    <a:pt x="794" y="22088"/>
                  </a:lnTo>
                  <a:lnTo>
                    <a:pt x="624" y="22230"/>
                  </a:lnTo>
                  <a:lnTo>
                    <a:pt x="454" y="22371"/>
                  </a:lnTo>
                  <a:lnTo>
                    <a:pt x="312" y="22513"/>
                  </a:lnTo>
                  <a:lnTo>
                    <a:pt x="199" y="22711"/>
                  </a:lnTo>
                  <a:lnTo>
                    <a:pt x="114" y="22910"/>
                  </a:lnTo>
                  <a:lnTo>
                    <a:pt x="57" y="23108"/>
                  </a:lnTo>
                  <a:lnTo>
                    <a:pt x="1" y="23306"/>
                  </a:lnTo>
                  <a:lnTo>
                    <a:pt x="1" y="23533"/>
                  </a:lnTo>
                  <a:lnTo>
                    <a:pt x="539" y="56381"/>
                  </a:lnTo>
                  <a:lnTo>
                    <a:pt x="539" y="56636"/>
                  </a:lnTo>
                  <a:lnTo>
                    <a:pt x="595" y="56834"/>
                  </a:lnTo>
                  <a:lnTo>
                    <a:pt x="680" y="57032"/>
                  </a:lnTo>
                  <a:lnTo>
                    <a:pt x="765" y="57230"/>
                  </a:lnTo>
                  <a:lnTo>
                    <a:pt x="907" y="57400"/>
                  </a:lnTo>
                  <a:lnTo>
                    <a:pt x="1048" y="57542"/>
                  </a:lnTo>
                  <a:lnTo>
                    <a:pt x="1190" y="57683"/>
                  </a:lnTo>
                  <a:lnTo>
                    <a:pt x="1360" y="57797"/>
                  </a:lnTo>
                  <a:lnTo>
                    <a:pt x="1558" y="57882"/>
                  </a:lnTo>
                  <a:lnTo>
                    <a:pt x="1756" y="57967"/>
                  </a:lnTo>
                  <a:lnTo>
                    <a:pt x="1955" y="57995"/>
                  </a:lnTo>
                  <a:lnTo>
                    <a:pt x="2181" y="58023"/>
                  </a:lnTo>
                  <a:lnTo>
                    <a:pt x="2379" y="57995"/>
                  </a:lnTo>
                  <a:lnTo>
                    <a:pt x="2606" y="57967"/>
                  </a:lnTo>
                  <a:lnTo>
                    <a:pt x="2804" y="57882"/>
                  </a:lnTo>
                  <a:lnTo>
                    <a:pt x="3002" y="57797"/>
                  </a:lnTo>
                  <a:lnTo>
                    <a:pt x="39475" y="36304"/>
                  </a:lnTo>
                  <a:lnTo>
                    <a:pt x="39645" y="36162"/>
                  </a:lnTo>
                  <a:lnTo>
                    <a:pt x="39815" y="36021"/>
                  </a:lnTo>
                  <a:lnTo>
                    <a:pt x="39957" y="35851"/>
                  </a:lnTo>
                  <a:lnTo>
                    <a:pt x="40070" y="35681"/>
                  </a:lnTo>
                  <a:lnTo>
                    <a:pt x="40155" y="35483"/>
                  </a:lnTo>
                  <a:lnTo>
                    <a:pt x="40240" y="35284"/>
                  </a:lnTo>
                  <a:lnTo>
                    <a:pt x="40268" y="35058"/>
                  </a:lnTo>
                  <a:lnTo>
                    <a:pt x="40268" y="34860"/>
                  </a:lnTo>
                  <a:lnTo>
                    <a:pt x="39758" y="1643"/>
                  </a:lnTo>
                  <a:lnTo>
                    <a:pt x="39730" y="1416"/>
                  </a:lnTo>
                  <a:lnTo>
                    <a:pt x="39673" y="1190"/>
                  </a:lnTo>
                  <a:lnTo>
                    <a:pt x="39588" y="992"/>
                  </a:lnTo>
                  <a:lnTo>
                    <a:pt x="39503" y="793"/>
                  </a:lnTo>
                  <a:lnTo>
                    <a:pt x="39390" y="624"/>
                  </a:lnTo>
                  <a:lnTo>
                    <a:pt x="39249" y="454"/>
                  </a:lnTo>
                  <a:lnTo>
                    <a:pt x="39079" y="340"/>
                  </a:lnTo>
                  <a:lnTo>
                    <a:pt x="38909" y="227"/>
                  </a:lnTo>
                  <a:lnTo>
                    <a:pt x="38711" y="142"/>
                  </a:lnTo>
                  <a:lnTo>
                    <a:pt x="38512" y="57"/>
                  </a:lnTo>
                  <a:lnTo>
                    <a:pt x="38314" y="29"/>
                  </a:lnTo>
                  <a:lnTo>
                    <a:pt x="38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>
              <a:extLst>
                <a:ext uri="{FF2B5EF4-FFF2-40B4-BE49-F238E27FC236}">
                  <a16:creationId xmlns:a16="http://schemas.microsoft.com/office/drawing/2014/main" id="{BFBDA9DB-CE3C-CF99-EF36-064AB9ADB035}"/>
                </a:ext>
              </a:extLst>
            </p:cNvPr>
            <p:cNvSpPr/>
            <p:nvPr/>
          </p:nvSpPr>
          <p:spPr>
            <a:xfrm>
              <a:off x="3025942" y="2660940"/>
              <a:ext cx="710026" cy="1023108"/>
            </a:xfrm>
            <a:custGeom>
              <a:avLst/>
              <a:gdLst/>
              <a:ahLst/>
              <a:cxnLst/>
              <a:rect l="l" t="t" r="r" b="b"/>
              <a:pathLst>
                <a:path w="40268" h="58024" fill="none" extrusionOk="0">
                  <a:moveTo>
                    <a:pt x="39758" y="1643"/>
                  </a:moveTo>
                  <a:lnTo>
                    <a:pt x="40268" y="34860"/>
                  </a:lnTo>
                  <a:lnTo>
                    <a:pt x="40268" y="34860"/>
                  </a:lnTo>
                  <a:lnTo>
                    <a:pt x="40268" y="35058"/>
                  </a:lnTo>
                  <a:lnTo>
                    <a:pt x="40240" y="35284"/>
                  </a:lnTo>
                  <a:lnTo>
                    <a:pt x="40155" y="35483"/>
                  </a:lnTo>
                  <a:lnTo>
                    <a:pt x="40070" y="35681"/>
                  </a:lnTo>
                  <a:lnTo>
                    <a:pt x="39957" y="35851"/>
                  </a:lnTo>
                  <a:lnTo>
                    <a:pt x="39815" y="36021"/>
                  </a:lnTo>
                  <a:lnTo>
                    <a:pt x="39645" y="36162"/>
                  </a:lnTo>
                  <a:lnTo>
                    <a:pt x="39475" y="36304"/>
                  </a:lnTo>
                  <a:lnTo>
                    <a:pt x="3002" y="57797"/>
                  </a:lnTo>
                  <a:lnTo>
                    <a:pt x="3002" y="57797"/>
                  </a:lnTo>
                  <a:lnTo>
                    <a:pt x="2804" y="57882"/>
                  </a:lnTo>
                  <a:lnTo>
                    <a:pt x="2606" y="57967"/>
                  </a:lnTo>
                  <a:lnTo>
                    <a:pt x="2379" y="57995"/>
                  </a:lnTo>
                  <a:lnTo>
                    <a:pt x="2181" y="58023"/>
                  </a:lnTo>
                  <a:lnTo>
                    <a:pt x="1955" y="57995"/>
                  </a:lnTo>
                  <a:lnTo>
                    <a:pt x="1756" y="57967"/>
                  </a:lnTo>
                  <a:lnTo>
                    <a:pt x="1558" y="57882"/>
                  </a:lnTo>
                  <a:lnTo>
                    <a:pt x="1360" y="57797"/>
                  </a:lnTo>
                  <a:lnTo>
                    <a:pt x="1190" y="57683"/>
                  </a:lnTo>
                  <a:lnTo>
                    <a:pt x="1048" y="57542"/>
                  </a:lnTo>
                  <a:lnTo>
                    <a:pt x="907" y="57400"/>
                  </a:lnTo>
                  <a:lnTo>
                    <a:pt x="765" y="57230"/>
                  </a:lnTo>
                  <a:lnTo>
                    <a:pt x="680" y="57032"/>
                  </a:lnTo>
                  <a:lnTo>
                    <a:pt x="595" y="56834"/>
                  </a:lnTo>
                  <a:lnTo>
                    <a:pt x="539" y="56636"/>
                  </a:lnTo>
                  <a:lnTo>
                    <a:pt x="539" y="56381"/>
                  </a:lnTo>
                  <a:lnTo>
                    <a:pt x="1" y="23533"/>
                  </a:lnTo>
                  <a:lnTo>
                    <a:pt x="1" y="23533"/>
                  </a:lnTo>
                  <a:lnTo>
                    <a:pt x="1" y="23306"/>
                  </a:lnTo>
                  <a:lnTo>
                    <a:pt x="57" y="23108"/>
                  </a:lnTo>
                  <a:lnTo>
                    <a:pt x="114" y="22910"/>
                  </a:lnTo>
                  <a:lnTo>
                    <a:pt x="199" y="22711"/>
                  </a:lnTo>
                  <a:lnTo>
                    <a:pt x="312" y="22513"/>
                  </a:lnTo>
                  <a:lnTo>
                    <a:pt x="454" y="22371"/>
                  </a:lnTo>
                  <a:lnTo>
                    <a:pt x="624" y="22230"/>
                  </a:lnTo>
                  <a:lnTo>
                    <a:pt x="794" y="22088"/>
                  </a:lnTo>
                  <a:lnTo>
                    <a:pt x="37238" y="255"/>
                  </a:lnTo>
                  <a:lnTo>
                    <a:pt x="37238" y="255"/>
                  </a:lnTo>
                  <a:lnTo>
                    <a:pt x="37465" y="142"/>
                  </a:lnTo>
                  <a:lnTo>
                    <a:pt x="37663" y="57"/>
                  </a:lnTo>
                  <a:lnTo>
                    <a:pt x="37889" y="29"/>
                  </a:lnTo>
                  <a:lnTo>
                    <a:pt x="38088" y="1"/>
                  </a:lnTo>
                  <a:lnTo>
                    <a:pt x="38314" y="29"/>
                  </a:lnTo>
                  <a:lnTo>
                    <a:pt x="38512" y="57"/>
                  </a:lnTo>
                  <a:lnTo>
                    <a:pt x="38711" y="142"/>
                  </a:lnTo>
                  <a:lnTo>
                    <a:pt x="38909" y="227"/>
                  </a:lnTo>
                  <a:lnTo>
                    <a:pt x="39079" y="340"/>
                  </a:lnTo>
                  <a:lnTo>
                    <a:pt x="39249" y="454"/>
                  </a:lnTo>
                  <a:lnTo>
                    <a:pt x="39390" y="624"/>
                  </a:lnTo>
                  <a:lnTo>
                    <a:pt x="39503" y="793"/>
                  </a:lnTo>
                  <a:lnTo>
                    <a:pt x="39588" y="992"/>
                  </a:lnTo>
                  <a:lnTo>
                    <a:pt x="39673" y="1190"/>
                  </a:lnTo>
                  <a:lnTo>
                    <a:pt x="39730" y="1416"/>
                  </a:lnTo>
                  <a:lnTo>
                    <a:pt x="39758" y="16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>
              <a:extLst>
                <a:ext uri="{FF2B5EF4-FFF2-40B4-BE49-F238E27FC236}">
                  <a16:creationId xmlns:a16="http://schemas.microsoft.com/office/drawing/2014/main" id="{AE193FE8-5EF1-E213-3DA1-A3ECDE0D75E0}"/>
                </a:ext>
              </a:extLst>
            </p:cNvPr>
            <p:cNvSpPr/>
            <p:nvPr/>
          </p:nvSpPr>
          <p:spPr>
            <a:xfrm>
              <a:off x="3852313" y="3512794"/>
              <a:ext cx="217726" cy="133337"/>
            </a:xfrm>
            <a:custGeom>
              <a:avLst/>
              <a:gdLst/>
              <a:ahLst/>
              <a:cxnLst/>
              <a:rect l="l" t="t" r="r" b="b"/>
              <a:pathLst>
                <a:path w="12348" h="7562" extrusionOk="0">
                  <a:moveTo>
                    <a:pt x="11271" y="0"/>
                  </a:moveTo>
                  <a:lnTo>
                    <a:pt x="11073" y="57"/>
                  </a:lnTo>
                  <a:lnTo>
                    <a:pt x="10903" y="142"/>
                  </a:lnTo>
                  <a:lnTo>
                    <a:pt x="1" y="6428"/>
                  </a:lnTo>
                  <a:lnTo>
                    <a:pt x="1955" y="7561"/>
                  </a:lnTo>
                  <a:lnTo>
                    <a:pt x="11866" y="1813"/>
                  </a:lnTo>
                  <a:lnTo>
                    <a:pt x="12036" y="1699"/>
                  </a:lnTo>
                  <a:lnTo>
                    <a:pt x="12177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48"/>
                  </a:lnTo>
                  <a:lnTo>
                    <a:pt x="12347" y="850"/>
                  </a:lnTo>
                  <a:lnTo>
                    <a:pt x="12319" y="652"/>
                  </a:lnTo>
                  <a:lnTo>
                    <a:pt x="12234" y="482"/>
                  </a:lnTo>
                  <a:lnTo>
                    <a:pt x="12121" y="312"/>
                  </a:lnTo>
                  <a:lnTo>
                    <a:pt x="11979" y="199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41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>
              <a:extLst>
                <a:ext uri="{FF2B5EF4-FFF2-40B4-BE49-F238E27FC236}">
                  <a16:creationId xmlns:a16="http://schemas.microsoft.com/office/drawing/2014/main" id="{E1D60191-6117-3E69-BF60-722CC2C2227C}"/>
                </a:ext>
              </a:extLst>
            </p:cNvPr>
            <p:cNvSpPr/>
            <p:nvPr/>
          </p:nvSpPr>
          <p:spPr>
            <a:xfrm>
              <a:off x="3852313" y="3512794"/>
              <a:ext cx="217726" cy="133337"/>
            </a:xfrm>
            <a:custGeom>
              <a:avLst/>
              <a:gdLst/>
              <a:ahLst/>
              <a:cxnLst/>
              <a:rect l="l" t="t" r="r" b="b"/>
              <a:pathLst>
                <a:path w="12348" h="7562" fill="none" extrusionOk="0">
                  <a:moveTo>
                    <a:pt x="1955" y="7561"/>
                  </a:moveTo>
                  <a:lnTo>
                    <a:pt x="11866" y="1813"/>
                  </a:lnTo>
                  <a:lnTo>
                    <a:pt x="11866" y="1813"/>
                  </a:lnTo>
                  <a:lnTo>
                    <a:pt x="12036" y="1699"/>
                  </a:lnTo>
                  <a:lnTo>
                    <a:pt x="12177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48"/>
                  </a:lnTo>
                  <a:lnTo>
                    <a:pt x="12347" y="850"/>
                  </a:lnTo>
                  <a:lnTo>
                    <a:pt x="12319" y="652"/>
                  </a:lnTo>
                  <a:lnTo>
                    <a:pt x="12234" y="482"/>
                  </a:lnTo>
                  <a:lnTo>
                    <a:pt x="12234" y="482"/>
                  </a:lnTo>
                  <a:lnTo>
                    <a:pt x="12121" y="312"/>
                  </a:lnTo>
                  <a:lnTo>
                    <a:pt x="11979" y="199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41" y="0"/>
                  </a:lnTo>
                  <a:lnTo>
                    <a:pt x="11271" y="0"/>
                  </a:lnTo>
                  <a:lnTo>
                    <a:pt x="11073" y="57"/>
                  </a:lnTo>
                  <a:lnTo>
                    <a:pt x="10903" y="142"/>
                  </a:lnTo>
                  <a:lnTo>
                    <a:pt x="1" y="64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4">
              <a:extLst>
                <a:ext uri="{FF2B5EF4-FFF2-40B4-BE49-F238E27FC236}">
                  <a16:creationId xmlns:a16="http://schemas.microsoft.com/office/drawing/2014/main" id="{FC10EBAD-F6C3-4EEC-1E65-91C28AF8AB39}"/>
                </a:ext>
              </a:extLst>
            </p:cNvPr>
            <p:cNvSpPr/>
            <p:nvPr/>
          </p:nvSpPr>
          <p:spPr>
            <a:xfrm>
              <a:off x="3322547" y="3632135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extrusionOk="0">
                  <a:moveTo>
                    <a:pt x="29450" y="0"/>
                  </a:moveTo>
                  <a:lnTo>
                    <a:pt x="482" y="16736"/>
                  </a:lnTo>
                  <a:lnTo>
                    <a:pt x="312" y="16849"/>
                  </a:lnTo>
                  <a:lnTo>
                    <a:pt x="170" y="16991"/>
                  </a:lnTo>
                  <a:lnTo>
                    <a:pt x="85" y="17161"/>
                  </a:lnTo>
                  <a:lnTo>
                    <a:pt x="28" y="17331"/>
                  </a:lnTo>
                  <a:lnTo>
                    <a:pt x="0" y="17501"/>
                  </a:lnTo>
                  <a:lnTo>
                    <a:pt x="0" y="17699"/>
                  </a:lnTo>
                  <a:lnTo>
                    <a:pt x="28" y="17869"/>
                  </a:lnTo>
                  <a:lnTo>
                    <a:pt x="113" y="18067"/>
                  </a:lnTo>
                  <a:lnTo>
                    <a:pt x="227" y="18208"/>
                  </a:lnTo>
                  <a:lnTo>
                    <a:pt x="368" y="18350"/>
                  </a:lnTo>
                  <a:lnTo>
                    <a:pt x="538" y="18463"/>
                  </a:lnTo>
                  <a:lnTo>
                    <a:pt x="708" y="18520"/>
                  </a:lnTo>
                  <a:lnTo>
                    <a:pt x="878" y="18548"/>
                  </a:lnTo>
                  <a:lnTo>
                    <a:pt x="1076" y="18548"/>
                  </a:lnTo>
                  <a:lnTo>
                    <a:pt x="1274" y="18492"/>
                  </a:lnTo>
                  <a:lnTo>
                    <a:pt x="1444" y="18407"/>
                  </a:lnTo>
                  <a:lnTo>
                    <a:pt x="31404" y="1105"/>
                  </a:lnTo>
                  <a:lnTo>
                    <a:pt x="29450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4">
              <a:extLst>
                <a:ext uri="{FF2B5EF4-FFF2-40B4-BE49-F238E27FC236}">
                  <a16:creationId xmlns:a16="http://schemas.microsoft.com/office/drawing/2014/main" id="{CF95B73F-A613-1827-89B2-408DDD0FB427}"/>
                </a:ext>
              </a:extLst>
            </p:cNvPr>
            <p:cNvSpPr/>
            <p:nvPr/>
          </p:nvSpPr>
          <p:spPr>
            <a:xfrm>
              <a:off x="3322547" y="3632135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fill="none" extrusionOk="0">
                  <a:moveTo>
                    <a:pt x="29450" y="0"/>
                  </a:moveTo>
                  <a:lnTo>
                    <a:pt x="482" y="16736"/>
                  </a:lnTo>
                  <a:lnTo>
                    <a:pt x="482" y="16736"/>
                  </a:lnTo>
                  <a:lnTo>
                    <a:pt x="312" y="16849"/>
                  </a:lnTo>
                  <a:lnTo>
                    <a:pt x="170" y="16991"/>
                  </a:lnTo>
                  <a:lnTo>
                    <a:pt x="85" y="17161"/>
                  </a:lnTo>
                  <a:lnTo>
                    <a:pt x="28" y="17331"/>
                  </a:lnTo>
                  <a:lnTo>
                    <a:pt x="0" y="17501"/>
                  </a:lnTo>
                  <a:lnTo>
                    <a:pt x="0" y="17699"/>
                  </a:lnTo>
                  <a:lnTo>
                    <a:pt x="28" y="17869"/>
                  </a:lnTo>
                  <a:lnTo>
                    <a:pt x="113" y="18067"/>
                  </a:lnTo>
                  <a:lnTo>
                    <a:pt x="113" y="18067"/>
                  </a:lnTo>
                  <a:lnTo>
                    <a:pt x="227" y="18208"/>
                  </a:lnTo>
                  <a:lnTo>
                    <a:pt x="368" y="18350"/>
                  </a:lnTo>
                  <a:lnTo>
                    <a:pt x="538" y="18463"/>
                  </a:lnTo>
                  <a:lnTo>
                    <a:pt x="708" y="18520"/>
                  </a:lnTo>
                  <a:lnTo>
                    <a:pt x="878" y="18548"/>
                  </a:lnTo>
                  <a:lnTo>
                    <a:pt x="1076" y="18548"/>
                  </a:lnTo>
                  <a:lnTo>
                    <a:pt x="1274" y="18492"/>
                  </a:lnTo>
                  <a:lnTo>
                    <a:pt x="1444" y="18407"/>
                  </a:lnTo>
                  <a:lnTo>
                    <a:pt x="31404" y="11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>
              <a:extLst>
                <a:ext uri="{FF2B5EF4-FFF2-40B4-BE49-F238E27FC236}">
                  <a16:creationId xmlns:a16="http://schemas.microsoft.com/office/drawing/2014/main" id="{099FBE10-E89F-DFA3-2033-F133B91E028B}"/>
                </a:ext>
              </a:extLst>
            </p:cNvPr>
            <p:cNvSpPr/>
            <p:nvPr/>
          </p:nvSpPr>
          <p:spPr>
            <a:xfrm>
              <a:off x="3810382" y="3479838"/>
              <a:ext cx="218202" cy="132826"/>
            </a:xfrm>
            <a:custGeom>
              <a:avLst/>
              <a:gdLst/>
              <a:ahLst/>
              <a:cxnLst/>
              <a:rect l="l" t="t" r="r" b="b"/>
              <a:pathLst>
                <a:path w="12375" h="7533" extrusionOk="0">
                  <a:moveTo>
                    <a:pt x="11271" y="0"/>
                  </a:moveTo>
                  <a:lnTo>
                    <a:pt x="11072" y="29"/>
                  </a:lnTo>
                  <a:lnTo>
                    <a:pt x="10903" y="114"/>
                  </a:lnTo>
                  <a:lnTo>
                    <a:pt x="0" y="6429"/>
                  </a:lnTo>
                  <a:lnTo>
                    <a:pt x="1954" y="7533"/>
                  </a:lnTo>
                  <a:lnTo>
                    <a:pt x="11865" y="1813"/>
                  </a:lnTo>
                  <a:lnTo>
                    <a:pt x="12035" y="1699"/>
                  </a:lnTo>
                  <a:lnTo>
                    <a:pt x="12177" y="1558"/>
                  </a:lnTo>
                  <a:lnTo>
                    <a:pt x="12262" y="1388"/>
                  </a:lnTo>
                  <a:lnTo>
                    <a:pt x="12318" y="1218"/>
                  </a:lnTo>
                  <a:lnTo>
                    <a:pt x="12375" y="1020"/>
                  </a:lnTo>
                  <a:lnTo>
                    <a:pt x="12347" y="850"/>
                  </a:lnTo>
                  <a:lnTo>
                    <a:pt x="12318" y="652"/>
                  </a:lnTo>
                  <a:lnTo>
                    <a:pt x="12233" y="482"/>
                  </a:lnTo>
                  <a:lnTo>
                    <a:pt x="12120" y="312"/>
                  </a:lnTo>
                  <a:lnTo>
                    <a:pt x="11979" y="199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>
              <a:extLst>
                <a:ext uri="{FF2B5EF4-FFF2-40B4-BE49-F238E27FC236}">
                  <a16:creationId xmlns:a16="http://schemas.microsoft.com/office/drawing/2014/main" id="{B4B435E9-3A53-6716-9729-AAABE510FA5B}"/>
                </a:ext>
              </a:extLst>
            </p:cNvPr>
            <p:cNvSpPr/>
            <p:nvPr/>
          </p:nvSpPr>
          <p:spPr>
            <a:xfrm>
              <a:off x="3810382" y="3479838"/>
              <a:ext cx="218202" cy="132826"/>
            </a:xfrm>
            <a:custGeom>
              <a:avLst/>
              <a:gdLst/>
              <a:ahLst/>
              <a:cxnLst/>
              <a:rect l="l" t="t" r="r" b="b"/>
              <a:pathLst>
                <a:path w="12375" h="7533" fill="none" extrusionOk="0">
                  <a:moveTo>
                    <a:pt x="1954" y="7533"/>
                  </a:moveTo>
                  <a:lnTo>
                    <a:pt x="11865" y="1813"/>
                  </a:lnTo>
                  <a:lnTo>
                    <a:pt x="11865" y="1813"/>
                  </a:lnTo>
                  <a:lnTo>
                    <a:pt x="12035" y="1699"/>
                  </a:lnTo>
                  <a:lnTo>
                    <a:pt x="12177" y="1558"/>
                  </a:lnTo>
                  <a:lnTo>
                    <a:pt x="12262" y="1388"/>
                  </a:lnTo>
                  <a:lnTo>
                    <a:pt x="12318" y="1218"/>
                  </a:lnTo>
                  <a:lnTo>
                    <a:pt x="12375" y="1020"/>
                  </a:lnTo>
                  <a:lnTo>
                    <a:pt x="12347" y="850"/>
                  </a:lnTo>
                  <a:lnTo>
                    <a:pt x="12318" y="652"/>
                  </a:lnTo>
                  <a:lnTo>
                    <a:pt x="12233" y="482"/>
                  </a:lnTo>
                  <a:lnTo>
                    <a:pt x="12233" y="482"/>
                  </a:lnTo>
                  <a:lnTo>
                    <a:pt x="12120" y="312"/>
                  </a:lnTo>
                  <a:lnTo>
                    <a:pt x="11979" y="199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69" y="0"/>
                  </a:lnTo>
                  <a:lnTo>
                    <a:pt x="11271" y="0"/>
                  </a:lnTo>
                  <a:lnTo>
                    <a:pt x="11072" y="29"/>
                  </a:lnTo>
                  <a:lnTo>
                    <a:pt x="10903" y="114"/>
                  </a:lnTo>
                  <a:lnTo>
                    <a:pt x="0" y="6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>
              <a:extLst>
                <a:ext uri="{FF2B5EF4-FFF2-40B4-BE49-F238E27FC236}">
                  <a16:creationId xmlns:a16="http://schemas.microsoft.com/office/drawing/2014/main" id="{6CD4EDFB-B116-9F4C-60F0-40735999AE3A}"/>
                </a:ext>
              </a:extLst>
            </p:cNvPr>
            <p:cNvSpPr/>
            <p:nvPr/>
          </p:nvSpPr>
          <p:spPr>
            <a:xfrm>
              <a:off x="3280598" y="3598667"/>
              <a:ext cx="553749" cy="327577"/>
            </a:xfrm>
            <a:custGeom>
              <a:avLst/>
              <a:gdLst/>
              <a:ahLst/>
              <a:cxnLst/>
              <a:rect l="l" t="t" r="r" b="b"/>
              <a:pathLst>
                <a:path w="31405" h="18578" extrusionOk="0">
                  <a:moveTo>
                    <a:pt x="29451" y="1"/>
                  </a:moveTo>
                  <a:lnTo>
                    <a:pt x="482" y="16765"/>
                  </a:lnTo>
                  <a:lnTo>
                    <a:pt x="312" y="16878"/>
                  </a:lnTo>
                  <a:lnTo>
                    <a:pt x="199" y="17020"/>
                  </a:lnTo>
                  <a:lnTo>
                    <a:pt x="85" y="17161"/>
                  </a:lnTo>
                  <a:lnTo>
                    <a:pt x="29" y="17331"/>
                  </a:lnTo>
                  <a:lnTo>
                    <a:pt x="1" y="17530"/>
                  </a:lnTo>
                  <a:lnTo>
                    <a:pt x="1" y="17728"/>
                  </a:lnTo>
                  <a:lnTo>
                    <a:pt x="29" y="17898"/>
                  </a:lnTo>
                  <a:lnTo>
                    <a:pt x="114" y="18096"/>
                  </a:lnTo>
                  <a:lnTo>
                    <a:pt x="227" y="18238"/>
                  </a:lnTo>
                  <a:lnTo>
                    <a:pt x="369" y="18379"/>
                  </a:lnTo>
                  <a:lnTo>
                    <a:pt x="539" y="18464"/>
                  </a:lnTo>
                  <a:lnTo>
                    <a:pt x="708" y="18549"/>
                  </a:lnTo>
                  <a:lnTo>
                    <a:pt x="907" y="18577"/>
                  </a:lnTo>
                  <a:lnTo>
                    <a:pt x="1077" y="18549"/>
                  </a:lnTo>
                  <a:lnTo>
                    <a:pt x="1275" y="18521"/>
                  </a:lnTo>
                  <a:lnTo>
                    <a:pt x="1445" y="18436"/>
                  </a:lnTo>
                  <a:lnTo>
                    <a:pt x="31405" y="1134"/>
                  </a:lnTo>
                  <a:lnTo>
                    <a:pt x="29451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4">
              <a:extLst>
                <a:ext uri="{FF2B5EF4-FFF2-40B4-BE49-F238E27FC236}">
                  <a16:creationId xmlns:a16="http://schemas.microsoft.com/office/drawing/2014/main" id="{9D0E9502-DA59-2A96-F40D-FC8D1E855DE5}"/>
                </a:ext>
              </a:extLst>
            </p:cNvPr>
            <p:cNvSpPr/>
            <p:nvPr/>
          </p:nvSpPr>
          <p:spPr>
            <a:xfrm>
              <a:off x="3280598" y="3598667"/>
              <a:ext cx="553749" cy="327577"/>
            </a:xfrm>
            <a:custGeom>
              <a:avLst/>
              <a:gdLst/>
              <a:ahLst/>
              <a:cxnLst/>
              <a:rect l="l" t="t" r="r" b="b"/>
              <a:pathLst>
                <a:path w="31405" h="18578" fill="none" extrusionOk="0">
                  <a:moveTo>
                    <a:pt x="29451" y="1"/>
                  </a:moveTo>
                  <a:lnTo>
                    <a:pt x="482" y="16765"/>
                  </a:lnTo>
                  <a:lnTo>
                    <a:pt x="482" y="16765"/>
                  </a:lnTo>
                  <a:lnTo>
                    <a:pt x="312" y="16878"/>
                  </a:lnTo>
                  <a:lnTo>
                    <a:pt x="199" y="17020"/>
                  </a:lnTo>
                  <a:lnTo>
                    <a:pt x="85" y="17161"/>
                  </a:lnTo>
                  <a:lnTo>
                    <a:pt x="29" y="17331"/>
                  </a:lnTo>
                  <a:lnTo>
                    <a:pt x="1" y="17530"/>
                  </a:lnTo>
                  <a:lnTo>
                    <a:pt x="1" y="17728"/>
                  </a:lnTo>
                  <a:lnTo>
                    <a:pt x="29" y="17898"/>
                  </a:lnTo>
                  <a:lnTo>
                    <a:pt x="114" y="18096"/>
                  </a:lnTo>
                  <a:lnTo>
                    <a:pt x="114" y="18096"/>
                  </a:lnTo>
                  <a:lnTo>
                    <a:pt x="227" y="18238"/>
                  </a:lnTo>
                  <a:lnTo>
                    <a:pt x="369" y="18379"/>
                  </a:lnTo>
                  <a:lnTo>
                    <a:pt x="539" y="18464"/>
                  </a:lnTo>
                  <a:lnTo>
                    <a:pt x="708" y="18549"/>
                  </a:lnTo>
                  <a:lnTo>
                    <a:pt x="907" y="18577"/>
                  </a:lnTo>
                  <a:lnTo>
                    <a:pt x="1077" y="18549"/>
                  </a:lnTo>
                  <a:lnTo>
                    <a:pt x="1275" y="18521"/>
                  </a:lnTo>
                  <a:lnTo>
                    <a:pt x="1445" y="18436"/>
                  </a:lnTo>
                  <a:lnTo>
                    <a:pt x="31405" y="11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4">
              <a:extLst>
                <a:ext uri="{FF2B5EF4-FFF2-40B4-BE49-F238E27FC236}">
                  <a16:creationId xmlns:a16="http://schemas.microsoft.com/office/drawing/2014/main" id="{CEAD76F0-284F-072E-92B6-A33931EF5CFC}"/>
                </a:ext>
              </a:extLst>
            </p:cNvPr>
            <p:cNvSpPr/>
            <p:nvPr/>
          </p:nvSpPr>
          <p:spPr>
            <a:xfrm>
              <a:off x="3763936" y="3453371"/>
              <a:ext cx="217726" cy="132843"/>
            </a:xfrm>
            <a:custGeom>
              <a:avLst/>
              <a:gdLst/>
              <a:ahLst/>
              <a:cxnLst/>
              <a:rect l="l" t="t" r="r" b="b"/>
              <a:pathLst>
                <a:path w="12348" h="7534" extrusionOk="0">
                  <a:moveTo>
                    <a:pt x="11271" y="1"/>
                  </a:moveTo>
                  <a:lnTo>
                    <a:pt x="11073" y="29"/>
                  </a:lnTo>
                  <a:lnTo>
                    <a:pt x="10903" y="114"/>
                  </a:lnTo>
                  <a:lnTo>
                    <a:pt x="1" y="6400"/>
                  </a:lnTo>
                  <a:lnTo>
                    <a:pt x="1955" y="7533"/>
                  </a:lnTo>
                  <a:lnTo>
                    <a:pt x="11866" y="1813"/>
                  </a:lnTo>
                  <a:lnTo>
                    <a:pt x="12036" y="1700"/>
                  </a:lnTo>
                  <a:lnTo>
                    <a:pt x="12149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20"/>
                  </a:lnTo>
                  <a:lnTo>
                    <a:pt x="12347" y="850"/>
                  </a:lnTo>
                  <a:lnTo>
                    <a:pt x="12291" y="652"/>
                  </a:lnTo>
                  <a:lnTo>
                    <a:pt x="12234" y="482"/>
                  </a:lnTo>
                  <a:lnTo>
                    <a:pt x="12121" y="312"/>
                  </a:lnTo>
                  <a:lnTo>
                    <a:pt x="11979" y="199"/>
                  </a:lnTo>
                  <a:lnTo>
                    <a:pt x="11809" y="86"/>
                  </a:lnTo>
                  <a:lnTo>
                    <a:pt x="11639" y="29"/>
                  </a:lnTo>
                  <a:lnTo>
                    <a:pt x="11441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>
              <a:extLst>
                <a:ext uri="{FF2B5EF4-FFF2-40B4-BE49-F238E27FC236}">
                  <a16:creationId xmlns:a16="http://schemas.microsoft.com/office/drawing/2014/main" id="{CD8E717E-D39F-F117-AA03-B49C7B3CE44B}"/>
                </a:ext>
              </a:extLst>
            </p:cNvPr>
            <p:cNvSpPr/>
            <p:nvPr/>
          </p:nvSpPr>
          <p:spPr>
            <a:xfrm>
              <a:off x="3763936" y="3453371"/>
              <a:ext cx="217726" cy="132843"/>
            </a:xfrm>
            <a:custGeom>
              <a:avLst/>
              <a:gdLst/>
              <a:ahLst/>
              <a:cxnLst/>
              <a:rect l="l" t="t" r="r" b="b"/>
              <a:pathLst>
                <a:path w="12348" h="7534" fill="none" extrusionOk="0">
                  <a:moveTo>
                    <a:pt x="1955" y="7533"/>
                  </a:moveTo>
                  <a:lnTo>
                    <a:pt x="11866" y="1813"/>
                  </a:lnTo>
                  <a:lnTo>
                    <a:pt x="11866" y="1813"/>
                  </a:lnTo>
                  <a:lnTo>
                    <a:pt x="12036" y="1700"/>
                  </a:lnTo>
                  <a:lnTo>
                    <a:pt x="12149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20"/>
                  </a:lnTo>
                  <a:lnTo>
                    <a:pt x="12347" y="850"/>
                  </a:lnTo>
                  <a:lnTo>
                    <a:pt x="12291" y="652"/>
                  </a:lnTo>
                  <a:lnTo>
                    <a:pt x="12234" y="482"/>
                  </a:lnTo>
                  <a:lnTo>
                    <a:pt x="12234" y="482"/>
                  </a:lnTo>
                  <a:lnTo>
                    <a:pt x="12121" y="312"/>
                  </a:lnTo>
                  <a:lnTo>
                    <a:pt x="11979" y="199"/>
                  </a:lnTo>
                  <a:lnTo>
                    <a:pt x="11809" y="86"/>
                  </a:lnTo>
                  <a:lnTo>
                    <a:pt x="11639" y="29"/>
                  </a:lnTo>
                  <a:lnTo>
                    <a:pt x="11441" y="1"/>
                  </a:lnTo>
                  <a:lnTo>
                    <a:pt x="11271" y="1"/>
                  </a:lnTo>
                  <a:lnTo>
                    <a:pt x="11073" y="29"/>
                  </a:lnTo>
                  <a:lnTo>
                    <a:pt x="10903" y="114"/>
                  </a:lnTo>
                  <a:lnTo>
                    <a:pt x="1" y="64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>
              <a:extLst>
                <a:ext uri="{FF2B5EF4-FFF2-40B4-BE49-F238E27FC236}">
                  <a16:creationId xmlns:a16="http://schemas.microsoft.com/office/drawing/2014/main" id="{829EAD44-D80C-76D7-68C5-40A23C0820D0}"/>
                </a:ext>
              </a:extLst>
            </p:cNvPr>
            <p:cNvSpPr/>
            <p:nvPr/>
          </p:nvSpPr>
          <p:spPr>
            <a:xfrm>
              <a:off x="3233659" y="3572218"/>
              <a:ext cx="553749" cy="327559"/>
            </a:xfrm>
            <a:custGeom>
              <a:avLst/>
              <a:gdLst/>
              <a:ahLst/>
              <a:cxnLst/>
              <a:rect l="l" t="t" r="r" b="b"/>
              <a:pathLst>
                <a:path w="31405" h="18577" extrusionOk="0">
                  <a:moveTo>
                    <a:pt x="29451" y="0"/>
                  </a:moveTo>
                  <a:lnTo>
                    <a:pt x="482" y="16736"/>
                  </a:lnTo>
                  <a:lnTo>
                    <a:pt x="340" y="16877"/>
                  </a:lnTo>
                  <a:lnTo>
                    <a:pt x="199" y="17019"/>
                  </a:lnTo>
                  <a:lnTo>
                    <a:pt x="114" y="17161"/>
                  </a:lnTo>
                  <a:lnTo>
                    <a:pt x="29" y="17331"/>
                  </a:lnTo>
                  <a:lnTo>
                    <a:pt x="1" y="17529"/>
                  </a:lnTo>
                  <a:lnTo>
                    <a:pt x="1" y="17727"/>
                  </a:lnTo>
                  <a:lnTo>
                    <a:pt x="57" y="17897"/>
                  </a:lnTo>
                  <a:lnTo>
                    <a:pt x="142" y="18067"/>
                  </a:lnTo>
                  <a:lnTo>
                    <a:pt x="256" y="18237"/>
                  </a:lnTo>
                  <a:lnTo>
                    <a:pt x="397" y="18378"/>
                  </a:lnTo>
                  <a:lnTo>
                    <a:pt x="539" y="18463"/>
                  </a:lnTo>
                  <a:lnTo>
                    <a:pt x="737" y="18520"/>
                  </a:lnTo>
                  <a:lnTo>
                    <a:pt x="907" y="18576"/>
                  </a:lnTo>
                  <a:lnTo>
                    <a:pt x="1105" y="18548"/>
                  </a:lnTo>
                  <a:lnTo>
                    <a:pt x="1275" y="18520"/>
                  </a:lnTo>
                  <a:lnTo>
                    <a:pt x="1473" y="18435"/>
                  </a:lnTo>
                  <a:lnTo>
                    <a:pt x="31405" y="1133"/>
                  </a:lnTo>
                  <a:lnTo>
                    <a:pt x="29451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>
              <a:extLst>
                <a:ext uri="{FF2B5EF4-FFF2-40B4-BE49-F238E27FC236}">
                  <a16:creationId xmlns:a16="http://schemas.microsoft.com/office/drawing/2014/main" id="{9348A13C-18CE-0AC8-2E7B-AAB7E3ED42E4}"/>
                </a:ext>
              </a:extLst>
            </p:cNvPr>
            <p:cNvSpPr/>
            <p:nvPr/>
          </p:nvSpPr>
          <p:spPr>
            <a:xfrm>
              <a:off x="3233659" y="3572218"/>
              <a:ext cx="553749" cy="327559"/>
            </a:xfrm>
            <a:custGeom>
              <a:avLst/>
              <a:gdLst/>
              <a:ahLst/>
              <a:cxnLst/>
              <a:rect l="l" t="t" r="r" b="b"/>
              <a:pathLst>
                <a:path w="31405" h="18577" fill="none" extrusionOk="0">
                  <a:moveTo>
                    <a:pt x="29451" y="0"/>
                  </a:moveTo>
                  <a:lnTo>
                    <a:pt x="482" y="16736"/>
                  </a:lnTo>
                  <a:lnTo>
                    <a:pt x="482" y="16736"/>
                  </a:lnTo>
                  <a:lnTo>
                    <a:pt x="340" y="16877"/>
                  </a:lnTo>
                  <a:lnTo>
                    <a:pt x="199" y="17019"/>
                  </a:lnTo>
                  <a:lnTo>
                    <a:pt x="114" y="17161"/>
                  </a:lnTo>
                  <a:lnTo>
                    <a:pt x="29" y="17331"/>
                  </a:lnTo>
                  <a:lnTo>
                    <a:pt x="1" y="17529"/>
                  </a:lnTo>
                  <a:lnTo>
                    <a:pt x="1" y="17727"/>
                  </a:lnTo>
                  <a:lnTo>
                    <a:pt x="57" y="17897"/>
                  </a:lnTo>
                  <a:lnTo>
                    <a:pt x="142" y="18067"/>
                  </a:lnTo>
                  <a:lnTo>
                    <a:pt x="142" y="18067"/>
                  </a:lnTo>
                  <a:lnTo>
                    <a:pt x="256" y="18237"/>
                  </a:lnTo>
                  <a:lnTo>
                    <a:pt x="397" y="18378"/>
                  </a:lnTo>
                  <a:lnTo>
                    <a:pt x="539" y="18463"/>
                  </a:lnTo>
                  <a:lnTo>
                    <a:pt x="737" y="18520"/>
                  </a:lnTo>
                  <a:lnTo>
                    <a:pt x="907" y="18576"/>
                  </a:lnTo>
                  <a:lnTo>
                    <a:pt x="1105" y="18548"/>
                  </a:lnTo>
                  <a:lnTo>
                    <a:pt x="1275" y="18520"/>
                  </a:lnTo>
                  <a:lnTo>
                    <a:pt x="1473" y="18435"/>
                  </a:lnTo>
                  <a:lnTo>
                    <a:pt x="31405" y="11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>
              <a:extLst>
                <a:ext uri="{FF2B5EF4-FFF2-40B4-BE49-F238E27FC236}">
                  <a16:creationId xmlns:a16="http://schemas.microsoft.com/office/drawing/2014/main" id="{222E18EA-5F5A-0253-2A99-6314C27CB486}"/>
                </a:ext>
              </a:extLst>
            </p:cNvPr>
            <p:cNvSpPr/>
            <p:nvPr/>
          </p:nvSpPr>
          <p:spPr>
            <a:xfrm>
              <a:off x="3719501" y="3422918"/>
              <a:ext cx="217708" cy="132826"/>
            </a:xfrm>
            <a:custGeom>
              <a:avLst/>
              <a:gdLst/>
              <a:ahLst/>
              <a:cxnLst/>
              <a:rect l="l" t="t" r="r" b="b"/>
              <a:pathLst>
                <a:path w="12347" h="7533" extrusionOk="0">
                  <a:moveTo>
                    <a:pt x="11271" y="0"/>
                  </a:moveTo>
                  <a:lnTo>
                    <a:pt x="11073" y="29"/>
                  </a:lnTo>
                  <a:lnTo>
                    <a:pt x="10903" y="113"/>
                  </a:lnTo>
                  <a:lnTo>
                    <a:pt x="1" y="6400"/>
                  </a:lnTo>
                  <a:lnTo>
                    <a:pt x="1954" y="7533"/>
                  </a:lnTo>
                  <a:lnTo>
                    <a:pt x="11866" y="1813"/>
                  </a:lnTo>
                  <a:lnTo>
                    <a:pt x="12035" y="1699"/>
                  </a:lnTo>
                  <a:lnTo>
                    <a:pt x="12149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20"/>
                  </a:lnTo>
                  <a:lnTo>
                    <a:pt x="12347" y="850"/>
                  </a:lnTo>
                  <a:lnTo>
                    <a:pt x="12319" y="652"/>
                  </a:lnTo>
                  <a:lnTo>
                    <a:pt x="12234" y="482"/>
                  </a:lnTo>
                  <a:lnTo>
                    <a:pt x="12120" y="312"/>
                  </a:lnTo>
                  <a:lnTo>
                    <a:pt x="11979" y="170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41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>
              <a:extLst>
                <a:ext uri="{FF2B5EF4-FFF2-40B4-BE49-F238E27FC236}">
                  <a16:creationId xmlns:a16="http://schemas.microsoft.com/office/drawing/2014/main" id="{E0F73B96-8260-BFAE-1469-D73A3FC79469}"/>
                </a:ext>
              </a:extLst>
            </p:cNvPr>
            <p:cNvSpPr/>
            <p:nvPr/>
          </p:nvSpPr>
          <p:spPr>
            <a:xfrm>
              <a:off x="3719501" y="3422918"/>
              <a:ext cx="217708" cy="132826"/>
            </a:xfrm>
            <a:custGeom>
              <a:avLst/>
              <a:gdLst/>
              <a:ahLst/>
              <a:cxnLst/>
              <a:rect l="l" t="t" r="r" b="b"/>
              <a:pathLst>
                <a:path w="12347" h="7533" fill="none" extrusionOk="0">
                  <a:moveTo>
                    <a:pt x="1954" y="7533"/>
                  </a:moveTo>
                  <a:lnTo>
                    <a:pt x="11866" y="1813"/>
                  </a:lnTo>
                  <a:lnTo>
                    <a:pt x="11866" y="1813"/>
                  </a:lnTo>
                  <a:lnTo>
                    <a:pt x="12035" y="1699"/>
                  </a:lnTo>
                  <a:lnTo>
                    <a:pt x="12149" y="1558"/>
                  </a:lnTo>
                  <a:lnTo>
                    <a:pt x="12262" y="1388"/>
                  </a:lnTo>
                  <a:lnTo>
                    <a:pt x="12319" y="1218"/>
                  </a:lnTo>
                  <a:lnTo>
                    <a:pt x="12347" y="1020"/>
                  </a:lnTo>
                  <a:lnTo>
                    <a:pt x="12347" y="850"/>
                  </a:lnTo>
                  <a:lnTo>
                    <a:pt x="12319" y="652"/>
                  </a:lnTo>
                  <a:lnTo>
                    <a:pt x="12234" y="482"/>
                  </a:lnTo>
                  <a:lnTo>
                    <a:pt x="12234" y="482"/>
                  </a:lnTo>
                  <a:lnTo>
                    <a:pt x="12120" y="312"/>
                  </a:lnTo>
                  <a:lnTo>
                    <a:pt x="11979" y="170"/>
                  </a:lnTo>
                  <a:lnTo>
                    <a:pt x="11809" y="85"/>
                  </a:lnTo>
                  <a:lnTo>
                    <a:pt x="11639" y="29"/>
                  </a:lnTo>
                  <a:lnTo>
                    <a:pt x="11441" y="0"/>
                  </a:lnTo>
                  <a:lnTo>
                    <a:pt x="11271" y="0"/>
                  </a:lnTo>
                  <a:lnTo>
                    <a:pt x="11073" y="29"/>
                  </a:lnTo>
                  <a:lnTo>
                    <a:pt x="10903" y="113"/>
                  </a:lnTo>
                  <a:lnTo>
                    <a:pt x="1" y="64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>
              <a:extLst>
                <a:ext uri="{FF2B5EF4-FFF2-40B4-BE49-F238E27FC236}">
                  <a16:creationId xmlns:a16="http://schemas.microsoft.com/office/drawing/2014/main" id="{CEEFFF07-2543-A700-B2FB-E085EF5D91E4}"/>
                </a:ext>
              </a:extLst>
            </p:cNvPr>
            <p:cNvSpPr/>
            <p:nvPr/>
          </p:nvSpPr>
          <p:spPr>
            <a:xfrm>
              <a:off x="3189224" y="3541748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extrusionOk="0">
                  <a:moveTo>
                    <a:pt x="29479" y="1"/>
                  </a:moveTo>
                  <a:lnTo>
                    <a:pt x="482" y="16736"/>
                  </a:lnTo>
                  <a:lnTo>
                    <a:pt x="340" y="16850"/>
                  </a:lnTo>
                  <a:lnTo>
                    <a:pt x="199" y="16991"/>
                  </a:lnTo>
                  <a:lnTo>
                    <a:pt x="114" y="17161"/>
                  </a:lnTo>
                  <a:lnTo>
                    <a:pt x="29" y="17331"/>
                  </a:lnTo>
                  <a:lnTo>
                    <a:pt x="0" y="17529"/>
                  </a:lnTo>
                  <a:lnTo>
                    <a:pt x="29" y="17699"/>
                  </a:lnTo>
                  <a:lnTo>
                    <a:pt x="57" y="17897"/>
                  </a:lnTo>
                  <a:lnTo>
                    <a:pt x="142" y="18067"/>
                  </a:lnTo>
                  <a:lnTo>
                    <a:pt x="255" y="18237"/>
                  </a:lnTo>
                  <a:lnTo>
                    <a:pt x="397" y="18379"/>
                  </a:lnTo>
                  <a:lnTo>
                    <a:pt x="567" y="18464"/>
                  </a:lnTo>
                  <a:lnTo>
                    <a:pt x="737" y="18520"/>
                  </a:lnTo>
                  <a:lnTo>
                    <a:pt x="907" y="18549"/>
                  </a:lnTo>
                  <a:lnTo>
                    <a:pt x="1105" y="18549"/>
                  </a:lnTo>
                  <a:lnTo>
                    <a:pt x="1303" y="18520"/>
                  </a:lnTo>
                  <a:lnTo>
                    <a:pt x="1473" y="18436"/>
                  </a:lnTo>
                  <a:lnTo>
                    <a:pt x="31404" y="1133"/>
                  </a:lnTo>
                  <a:lnTo>
                    <a:pt x="29479" y="1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>
              <a:extLst>
                <a:ext uri="{FF2B5EF4-FFF2-40B4-BE49-F238E27FC236}">
                  <a16:creationId xmlns:a16="http://schemas.microsoft.com/office/drawing/2014/main" id="{D2A2D282-9333-ECC8-16F6-8FA2C22FE6A4}"/>
                </a:ext>
              </a:extLst>
            </p:cNvPr>
            <p:cNvSpPr/>
            <p:nvPr/>
          </p:nvSpPr>
          <p:spPr>
            <a:xfrm>
              <a:off x="3189224" y="3541748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fill="none" extrusionOk="0">
                  <a:moveTo>
                    <a:pt x="29479" y="1"/>
                  </a:moveTo>
                  <a:lnTo>
                    <a:pt x="482" y="16736"/>
                  </a:lnTo>
                  <a:lnTo>
                    <a:pt x="482" y="16736"/>
                  </a:lnTo>
                  <a:lnTo>
                    <a:pt x="340" y="16850"/>
                  </a:lnTo>
                  <a:lnTo>
                    <a:pt x="199" y="16991"/>
                  </a:lnTo>
                  <a:lnTo>
                    <a:pt x="114" y="17161"/>
                  </a:lnTo>
                  <a:lnTo>
                    <a:pt x="29" y="17331"/>
                  </a:lnTo>
                  <a:lnTo>
                    <a:pt x="0" y="17529"/>
                  </a:lnTo>
                  <a:lnTo>
                    <a:pt x="29" y="17699"/>
                  </a:lnTo>
                  <a:lnTo>
                    <a:pt x="57" y="17897"/>
                  </a:lnTo>
                  <a:lnTo>
                    <a:pt x="142" y="18067"/>
                  </a:lnTo>
                  <a:lnTo>
                    <a:pt x="142" y="18067"/>
                  </a:lnTo>
                  <a:lnTo>
                    <a:pt x="255" y="18237"/>
                  </a:lnTo>
                  <a:lnTo>
                    <a:pt x="397" y="18379"/>
                  </a:lnTo>
                  <a:lnTo>
                    <a:pt x="567" y="18464"/>
                  </a:lnTo>
                  <a:lnTo>
                    <a:pt x="737" y="18520"/>
                  </a:lnTo>
                  <a:lnTo>
                    <a:pt x="907" y="18549"/>
                  </a:lnTo>
                  <a:lnTo>
                    <a:pt x="1105" y="18549"/>
                  </a:lnTo>
                  <a:lnTo>
                    <a:pt x="1303" y="18520"/>
                  </a:lnTo>
                  <a:lnTo>
                    <a:pt x="1473" y="18436"/>
                  </a:lnTo>
                  <a:lnTo>
                    <a:pt x="31404" y="11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>
              <a:extLst>
                <a:ext uri="{FF2B5EF4-FFF2-40B4-BE49-F238E27FC236}">
                  <a16:creationId xmlns:a16="http://schemas.microsoft.com/office/drawing/2014/main" id="{5F714957-3D84-64C5-0DBF-F94DE56C6327}"/>
                </a:ext>
              </a:extLst>
            </p:cNvPr>
            <p:cNvSpPr/>
            <p:nvPr/>
          </p:nvSpPr>
          <p:spPr>
            <a:xfrm>
              <a:off x="3672068" y="3394952"/>
              <a:ext cx="218220" cy="133337"/>
            </a:xfrm>
            <a:custGeom>
              <a:avLst/>
              <a:gdLst/>
              <a:ahLst/>
              <a:cxnLst/>
              <a:rect l="l" t="t" r="r" b="b"/>
              <a:pathLst>
                <a:path w="12376" h="7562" extrusionOk="0">
                  <a:moveTo>
                    <a:pt x="11469" y="0"/>
                  </a:moveTo>
                  <a:lnTo>
                    <a:pt x="11271" y="29"/>
                  </a:lnTo>
                  <a:lnTo>
                    <a:pt x="11072" y="57"/>
                  </a:lnTo>
                  <a:lnTo>
                    <a:pt x="10903" y="142"/>
                  </a:lnTo>
                  <a:lnTo>
                    <a:pt x="0" y="6429"/>
                  </a:lnTo>
                  <a:lnTo>
                    <a:pt x="1954" y="7561"/>
                  </a:lnTo>
                  <a:lnTo>
                    <a:pt x="11894" y="1841"/>
                  </a:lnTo>
                  <a:lnTo>
                    <a:pt x="12035" y="1728"/>
                  </a:lnTo>
                  <a:lnTo>
                    <a:pt x="12177" y="1586"/>
                  </a:lnTo>
                  <a:lnTo>
                    <a:pt x="12262" y="1416"/>
                  </a:lnTo>
                  <a:lnTo>
                    <a:pt x="12347" y="1246"/>
                  </a:lnTo>
                  <a:lnTo>
                    <a:pt x="12375" y="1048"/>
                  </a:lnTo>
                  <a:lnTo>
                    <a:pt x="12347" y="878"/>
                  </a:lnTo>
                  <a:lnTo>
                    <a:pt x="12318" y="680"/>
                  </a:lnTo>
                  <a:lnTo>
                    <a:pt x="12233" y="510"/>
                  </a:lnTo>
                  <a:lnTo>
                    <a:pt x="12120" y="340"/>
                  </a:lnTo>
                  <a:lnTo>
                    <a:pt x="11979" y="199"/>
                  </a:lnTo>
                  <a:lnTo>
                    <a:pt x="11809" y="114"/>
                  </a:lnTo>
                  <a:lnTo>
                    <a:pt x="11639" y="57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>
              <a:extLst>
                <a:ext uri="{FF2B5EF4-FFF2-40B4-BE49-F238E27FC236}">
                  <a16:creationId xmlns:a16="http://schemas.microsoft.com/office/drawing/2014/main" id="{AD424F2A-9DA0-24F8-C60E-9C85BBEB2EBE}"/>
                </a:ext>
              </a:extLst>
            </p:cNvPr>
            <p:cNvSpPr/>
            <p:nvPr/>
          </p:nvSpPr>
          <p:spPr>
            <a:xfrm>
              <a:off x="3672068" y="3394952"/>
              <a:ext cx="218220" cy="133337"/>
            </a:xfrm>
            <a:custGeom>
              <a:avLst/>
              <a:gdLst/>
              <a:ahLst/>
              <a:cxnLst/>
              <a:rect l="l" t="t" r="r" b="b"/>
              <a:pathLst>
                <a:path w="12376" h="7562" fill="none" extrusionOk="0">
                  <a:moveTo>
                    <a:pt x="1954" y="7561"/>
                  </a:moveTo>
                  <a:lnTo>
                    <a:pt x="11894" y="1841"/>
                  </a:lnTo>
                  <a:lnTo>
                    <a:pt x="11894" y="1841"/>
                  </a:lnTo>
                  <a:lnTo>
                    <a:pt x="12035" y="1728"/>
                  </a:lnTo>
                  <a:lnTo>
                    <a:pt x="12177" y="1586"/>
                  </a:lnTo>
                  <a:lnTo>
                    <a:pt x="12262" y="1416"/>
                  </a:lnTo>
                  <a:lnTo>
                    <a:pt x="12347" y="1246"/>
                  </a:lnTo>
                  <a:lnTo>
                    <a:pt x="12375" y="1048"/>
                  </a:lnTo>
                  <a:lnTo>
                    <a:pt x="12347" y="878"/>
                  </a:lnTo>
                  <a:lnTo>
                    <a:pt x="12318" y="680"/>
                  </a:lnTo>
                  <a:lnTo>
                    <a:pt x="12233" y="510"/>
                  </a:lnTo>
                  <a:lnTo>
                    <a:pt x="12233" y="510"/>
                  </a:lnTo>
                  <a:lnTo>
                    <a:pt x="12120" y="340"/>
                  </a:lnTo>
                  <a:lnTo>
                    <a:pt x="11979" y="199"/>
                  </a:lnTo>
                  <a:lnTo>
                    <a:pt x="11809" y="114"/>
                  </a:lnTo>
                  <a:lnTo>
                    <a:pt x="11639" y="57"/>
                  </a:lnTo>
                  <a:lnTo>
                    <a:pt x="11469" y="0"/>
                  </a:lnTo>
                  <a:lnTo>
                    <a:pt x="11271" y="29"/>
                  </a:lnTo>
                  <a:lnTo>
                    <a:pt x="11072" y="57"/>
                  </a:lnTo>
                  <a:lnTo>
                    <a:pt x="10903" y="142"/>
                  </a:lnTo>
                  <a:lnTo>
                    <a:pt x="0" y="6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4">
              <a:extLst>
                <a:ext uri="{FF2B5EF4-FFF2-40B4-BE49-F238E27FC236}">
                  <a16:creationId xmlns:a16="http://schemas.microsoft.com/office/drawing/2014/main" id="{0D2A829A-F433-0AE0-4831-7F61FE02AD0A}"/>
                </a:ext>
              </a:extLst>
            </p:cNvPr>
            <p:cNvSpPr/>
            <p:nvPr/>
          </p:nvSpPr>
          <p:spPr>
            <a:xfrm>
              <a:off x="3142285" y="3514293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extrusionOk="0">
                  <a:moveTo>
                    <a:pt x="29451" y="0"/>
                  </a:moveTo>
                  <a:lnTo>
                    <a:pt x="482" y="16736"/>
                  </a:lnTo>
                  <a:lnTo>
                    <a:pt x="312" y="16849"/>
                  </a:lnTo>
                  <a:lnTo>
                    <a:pt x="199" y="16991"/>
                  </a:lnTo>
                  <a:lnTo>
                    <a:pt x="86" y="17161"/>
                  </a:lnTo>
                  <a:lnTo>
                    <a:pt x="29" y="17331"/>
                  </a:lnTo>
                  <a:lnTo>
                    <a:pt x="1" y="17529"/>
                  </a:lnTo>
                  <a:lnTo>
                    <a:pt x="1" y="17699"/>
                  </a:lnTo>
                  <a:lnTo>
                    <a:pt x="29" y="17897"/>
                  </a:lnTo>
                  <a:lnTo>
                    <a:pt x="114" y="18067"/>
                  </a:lnTo>
                  <a:lnTo>
                    <a:pt x="227" y="18237"/>
                  </a:lnTo>
                  <a:lnTo>
                    <a:pt x="369" y="18378"/>
                  </a:lnTo>
                  <a:lnTo>
                    <a:pt x="539" y="18463"/>
                  </a:lnTo>
                  <a:lnTo>
                    <a:pt x="709" y="18520"/>
                  </a:lnTo>
                  <a:lnTo>
                    <a:pt x="907" y="18548"/>
                  </a:lnTo>
                  <a:lnTo>
                    <a:pt x="1077" y="18548"/>
                  </a:lnTo>
                  <a:lnTo>
                    <a:pt x="1275" y="18520"/>
                  </a:lnTo>
                  <a:lnTo>
                    <a:pt x="1445" y="18435"/>
                  </a:lnTo>
                  <a:lnTo>
                    <a:pt x="31405" y="1133"/>
                  </a:lnTo>
                  <a:lnTo>
                    <a:pt x="29451" y="0"/>
                  </a:lnTo>
                  <a:close/>
                </a:path>
              </a:pathLst>
            </a:custGeom>
            <a:solidFill>
              <a:srgbClr val="253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4">
              <a:extLst>
                <a:ext uri="{FF2B5EF4-FFF2-40B4-BE49-F238E27FC236}">
                  <a16:creationId xmlns:a16="http://schemas.microsoft.com/office/drawing/2014/main" id="{6667A0EF-A636-1F7E-A916-38302CF3F273}"/>
                </a:ext>
              </a:extLst>
            </p:cNvPr>
            <p:cNvSpPr/>
            <p:nvPr/>
          </p:nvSpPr>
          <p:spPr>
            <a:xfrm>
              <a:off x="3142285" y="3514293"/>
              <a:ext cx="553749" cy="327065"/>
            </a:xfrm>
            <a:custGeom>
              <a:avLst/>
              <a:gdLst/>
              <a:ahLst/>
              <a:cxnLst/>
              <a:rect l="l" t="t" r="r" b="b"/>
              <a:pathLst>
                <a:path w="31405" h="18549" fill="none" extrusionOk="0">
                  <a:moveTo>
                    <a:pt x="29451" y="0"/>
                  </a:moveTo>
                  <a:lnTo>
                    <a:pt x="482" y="16736"/>
                  </a:lnTo>
                  <a:lnTo>
                    <a:pt x="482" y="16736"/>
                  </a:lnTo>
                  <a:lnTo>
                    <a:pt x="312" y="16849"/>
                  </a:lnTo>
                  <a:lnTo>
                    <a:pt x="199" y="16991"/>
                  </a:lnTo>
                  <a:lnTo>
                    <a:pt x="86" y="17161"/>
                  </a:lnTo>
                  <a:lnTo>
                    <a:pt x="29" y="17331"/>
                  </a:lnTo>
                  <a:lnTo>
                    <a:pt x="1" y="17529"/>
                  </a:lnTo>
                  <a:lnTo>
                    <a:pt x="1" y="17699"/>
                  </a:lnTo>
                  <a:lnTo>
                    <a:pt x="29" y="17897"/>
                  </a:lnTo>
                  <a:lnTo>
                    <a:pt x="114" y="18067"/>
                  </a:lnTo>
                  <a:lnTo>
                    <a:pt x="114" y="18067"/>
                  </a:lnTo>
                  <a:lnTo>
                    <a:pt x="227" y="18237"/>
                  </a:lnTo>
                  <a:lnTo>
                    <a:pt x="369" y="18378"/>
                  </a:lnTo>
                  <a:lnTo>
                    <a:pt x="539" y="18463"/>
                  </a:lnTo>
                  <a:lnTo>
                    <a:pt x="709" y="18520"/>
                  </a:lnTo>
                  <a:lnTo>
                    <a:pt x="907" y="18548"/>
                  </a:lnTo>
                  <a:lnTo>
                    <a:pt x="1077" y="18548"/>
                  </a:lnTo>
                  <a:lnTo>
                    <a:pt x="1275" y="18520"/>
                  </a:lnTo>
                  <a:lnTo>
                    <a:pt x="1445" y="18435"/>
                  </a:lnTo>
                  <a:lnTo>
                    <a:pt x="31405" y="11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24">
              <a:extLst>
                <a:ext uri="{FF2B5EF4-FFF2-40B4-BE49-F238E27FC236}">
                  <a16:creationId xmlns:a16="http://schemas.microsoft.com/office/drawing/2014/main" id="{C9FBBDA1-5133-42C8-22C5-86DCD23E82FF}"/>
                </a:ext>
              </a:extLst>
            </p:cNvPr>
            <p:cNvGrpSpPr/>
            <p:nvPr/>
          </p:nvGrpSpPr>
          <p:grpSpPr>
            <a:xfrm>
              <a:off x="3770193" y="1915650"/>
              <a:ext cx="652121" cy="565739"/>
              <a:chOff x="3770193" y="1915650"/>
              <a:chExt cx="652121" cy="565739"/>
            </a:xfrm>
          </p:grpSpPr>
          <p:sp>
            <p:nvSpPr>
              <p:cNvPr id="1232" name="Google Shape;1232;p24">
                <a:extLst>
                  <a:ext uri="{FF2B5EF4-FFF2-40B4-BE49-F238E27FC236}">
                    <a16:creationId xmlns:a16="http://schemas.microsoft.com/office/drawing/2014/main" id="{4630EA11-CCB8-E643-D379-84B72FEF6310}"/>
                  </a:ext>
                </a:extLst>
              </p:cNvPr>
              <p:cNvSpPr/>
              <p:nvPr/>
            </p:nvSpPr>
            <p:spPr>
              <a:xfrm>
                <a:off x="3934462" y="2265173"/>
                <a:ext cx="204237" cy="168796"/>
              </a:xfrm>
              <a:custGeom>
                <a:avLst/>
                <a:gdLst/>
                <a:ahLst/>
                <a:cxnLst/>
                <a:rect l="l" t="t" r="r" b="b"/>
                <a:pathLst>
                  <a:path w="11583" h="9573" extrusionOk="0">
                    <a:moveTo>
                      <a:pt x="1" y="1"/>
                    </a:moveTo>
                    <a:lnTo>
                      <a:pt x="7732" y="7335"/>
                    </a:lnTo>
                    <a:lnTo>
                      <a:pt x="11583" y="9572"/>
                    </a:lnTo>
                    <a:lnTo>
                      <a:pt x="4220" y="3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>
                <a:extLst>
                  <a:ext uri="{FF2B5EF4-FFF2-40B4-BE49-F238E27FC236}">
                    <a16:creationId xmlns:a16="http://schemas.microsoft.com/office/drawing/2014/main" id="{0CC9BC93-45F7-6381-F6DF-CF8487E23A97}"/>
                  </a:ext>
                </a:extLst>
              </p:cNvPr>
              <p:cNvSpPr/>
              <p:nvPr/>
            </p:nvSpPr>
            <p:spPr>
              <a:xfrm>
                <a:off x="4002384" y="2238706"/>
                <a:ext cx="136317" cy="195262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1074" extrusionOk="0">
                    <a:moveTo>
                      <a:pt x="6456" y="1"/>
                    </a:moveTo>
                    <a:lnTo>
                      <a:pt x="0" y="3739"/>
                    </a:lnTo>
                    <a:lnTo>
                      <a:pt x="7731" y="11073"/>
                    </a:lnTo>
                    <a:lnTo>
                      <a:pt x="64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>
                <a:extLst>
                  <a:ext uri="{FF2B5EF4-FFF2-40B4-BE49-F238E27FC236}">
                    <a16:creationId xmlns:a16="http://schemas.microsoft.com/office/drawing/2014/main" id="{45989212-571E-571F-FCAD-5DEA6BCABBAF}"/>
                  </a:ext>
                </a:extLst>
              </p:cNvPr>
              <p:cNvSpPr/>
              <p:nvPr/>
            </p:nvSpPr>
            <p:spPr>
              <a:xfrm>
                <a:off x="3770193" y="1915650"/>
                <a:ext cx="632143" cy="554242"/>
              </a:xfrm>
              <a:custGeom>
                <a:avLst/>
                <a:gdLst/>
                <a:ahLst/>
                <a:cxnLst/>
                <a:rect l="l" t="t" r="r" b="b"/>
                <a:pathLst>
                  <a:path w="35851" h="31433" extrusionOk="0">
                    <a:moveTo>
                      <a:pt x="24325" y="0"/>
                    </a:moveTo>
                    <a:lnTo>
                      <a:pt x="23957" y="29"/>
                    </a:lnTo>
                    <a:lnTo>
                      <a:pt x="23617" y="57"/>
                    </a:lnTo>
                    <a:lnTo>
                      <a:pt x="23249" y="142"/>
                    </a:lnTo>
                    <a:lnTo>
                      <a:pt x="22853" y="227"/>
                    </a:lnTo>
                    <a:lnTo>
                      <a:pt x="22485" y="340"/>
                    </a:lnTo>
                    <a:lnTo>
                      <a:pt x="22088" y="482"/>
                    </a:lnTo>
                    <a:lnTo>
                      <a:pt x="21692" y="652"/>
                    </a:lnTo>
                    <a:lnTo>
                      <a:pt x="21295" y="850"/>
                    </a:lnTo>
                    <a:lnTo>
                      <a:pt x="20899" y="1077"/>
                    </a:lnTo>
                    <a:lnTo>
                      <a:pt x="20332" y="1445"/>
                    </a:lnTo>
                    <a:lnTo>
                      <a:pt x="19766" y="1813"/>
                    </a:lnTo>
                    <a:lnTo>
                      <a:pt x="19200" y="2266"/>
                    </a:lnTo>
                    <a:lnTo>
                      <a:pt x="18690" y="2719"/>
                    </a:lnTo>
                    <a:lnTo>
                      <a:pt x="18152" y="3229"/>
                    </a:lnTo>
                    <a:lnTo>
                      <a:pt x="17642" y="3738"/>
                    </a:lnTo>
                    <a:lnTo>
                      <a:pt x="17161" y="4305"/>
                    </a:lnTo>
                    <a:lnTo>
                      <a:pt x="16708" y="4899"/>
                    </a:lnTo>
                    <a:lnTo>
                      <a:pt x="16255" y="5494"/>
                    </a:lnTo>
                    <a:lnTo>
                      <a:pt x="15830" y="6117"/>
                    </a:lnTo>
                    <a:lnTo>
                      <a:pt x="15434" y="6768"/>
                    </a:lnTo>
                    <a:lnTo>
                      <a:pt x="15065" y="7420"/>
                    </a:lnTo>
                    <a:lnTo>
                      <a:pt x="14697" y="8099"/>
                    </a:lnTo>
                    <a:lnTo>
                      <a:pt x="14386" y="8779"/>
                    </a:lnTo>
                    <a:lnTo>
                      <a:pt x="14103" y="9487"/>
                    </a:lnTo>
                    <a:lnTo>
                      <a:pt x="13848" y="10166"/>
                    </a:lnTo>
                    <a:lnTo>
                      <a:pt x="13678" y="9997"/>
                    </a:lnTo>
                    <a:lnTo>
                      <a:pt x="13480" y="9827"/>
                    </a:lnTo>
                    <a:lnTo>
                      <a:pt x="13310" y="9713"/>
                    </a:lnTo>
                    <a:lnTo>
                      <a:pt x="13083" y="9572"/>
                    </a:lnTo>
                    <a:lnTo>
                      <a:pt x="12885" y="9487"/>
                    </a:lnTo>
                    <a:lnTo>
                      <a:pt x="12658" y="9430"/>
                    </a:lnTo>
                    <a:lnTo>
                      <a:pt x="12404" y="9374"/>
                    </a:lnTo>
                    <a:lnTo>
                      <a:pt x="12177" y="9345"/>
                    </a:lnTo>
                    <a:lnTo>
                      <a:pt x="11639" y="9345"/>
                    </a:lnTo>
                    <a:lnTo>
                      <a:pt x="11356" y="9402"/>
                    </a:lnTo>
                    <a:lnTo>
                      <a:pt x="11073" y="9459"/>
                    </a:lnTo>
                    <a:lnTo>
                      <a:pt x="10789" y="9544"/>
                    </a:lnTo>
                    <a:lnTo>
                      <a:pt x="10506" y="9657"/>
                    </a:lnTo>
                    <a:lnTo>
                      <a:pt x="10195" y="9798"/>
                    </a:lnTo>
                    <a:lnTo>
                      <a:pt x="9883" y="9968"/>
                    </a:lnTo>
                    <a:lnTo>
                      <a:pt x="9402" y="10280"/>
                    </a:lnTo>
                    <a:lnTo>
                      <a:pt x="8949" y="10620"/>
                    </a:lnTo>
                    <a:lnTo>
                      <a:pt x="8496" y="11016"/>
                    </a:lnTo>
                    <a:lnTo>
                      <a:pt x="8071" y="11469"/>
                    </a:lnTo>
                    <a:lnTo>
                      <a:pt x="7646" y="11922"/>
                    </a:lnTo>
                    <a:lnTo>
                      <a:pt x="7250" y="12432"/>
                    </a:lnTo>
                    <a:lnTo>
                      <a:pt x="6882" y="12942"/>
                    </a:lnTo>
                    <a:lnTo>
                      <a:pt x="6570" y="13480"/>
                    </a:lnTo>
                    <a:lnTo>
                      <a:pt x="6259" y="14046"/>
                    </a:lnTo>
                    <a:lnTo>
                      <a:pt x="5975" y="14612"/>
                    </a:lnTo>
                    <a:lnTo>
                      <a:pt x="5749" y="15207"/>
                    </a:lnTo>
                    <a:lnTo>
                      <a:pt x="5551" y="15802"/>
                    </a:lnTo>
                    <a:lnTo>
                      <a:pt x="5381" y="16396"/>
                    </a:lnTo>
                    <a:lnTo>
                      <a:pt x="5268" y="16991"/>
                    </a:lnTo>
                    <a:lnTo>
                      <a:pt x="5211" y="17557"/>
                    </a:lnTo>
                    <a:lnTo>
                      <a:pt x="5183" y="18124"/>
                    </a:lnTo>
                    <a:lnTo>
                      <a:pt x="5183" y="18464"/>
                    </a:lnTo>
                    <a:lnTo>
                      <a:pt x="5211" y="18803"/>
                    </a:lnTo>
                    <a:lnTo>
                      <a:pt x="5183" y="18832"/>
                    </a:lnTo>
                    <a:lnTo>
                      <a:pt x="4645" y="19171"/>
                    </a:lnTo>
                    <a:lnTo>
                      <a:pt x="4135" y="19540"/>
                    </a:lnTo>
                    <a:lnTo>
                      <a:pt x="3653" y="19964"/>
                    </a:lnTo>
                    <a:lnTo>
                      <a:pt x="3172" y="20446"/>
                    </a:lnTo>
                    <a:lnTo>
                      <a:pt x="2719" y="20955"/>
                    </a:lnTo>
                    <a:lnTo>
                      <a:pt x="2294" y="21522"/>
                    </a:lnTo>
                    <a:lnTo>
                      <a:pt x="1898" y="22088"/>
                    </a:lnTo>
                    <a:lnTo>
                      <a:pt x="1530" y="22683"/>
                    </a:lnTo>
                    <a:lnTo>
                      <a:pt x="1190" y="23306"/>
                    </a:lnTo>
                    <a:lnTo>
                      <a:pt x="878" y="23929"/>
                    </a:lnTo>
                    <a:lnTo>
                      <a:pt x="624" y="24580"/>
                    </a:lnTo>
                    <a:lnTo>
                      <a:pt x="397" y="25231"/>
                    </a:lnTo>
                    <a:lnTo>
                      <a:pt x="227" y="25854"/>
                    </a:lnTo>
                    <a:lnTo>
                      <a:pt x="114" y="26506"/>
                    </a:lnTo>
                    <a:lnTo>
                      <a:pt x="29" y="27157"/>
                    </a:lnTo>
                    <a:lnTo>
                      <a:pt x="1" y="27780"/>
                    </a:lnTo>
                    <a:lnTo>
                      <a:pt x="29" y="28346"/>
                    </a:lnTo>
                    <a:lnTo>
                      <a:pt x="114" y="28913"/>
                    </a:lnTo>
                    <a:lnTo>
                      <a:pt x="227" y="29394"/>
                    </a:lnTo>
                    <a:lnTo>
                      <a:pt x="397" y="29847"/>
                    </a:lnTo>
                    <a:lnTo>
                      <a:pt x="624" y="30244"/>
                    </a:lnTo>
                    <a:lnTo>
                      <a:pt x="878" y="30583"/>
                    </a:lnTo>
                    <a:lnTo>
                      <a:pt x="1190" y="30867"/>
                    </a:lnTo>
                    <a:lnTo>
                      <a:pt x="1530" y="31093"/>
                    </a:lnTo>
                    <a:lnTo>
                      <a:pt x="1898" y="31263"/>
                    </a:lnTo>
                    <a:lnTo>
                      <a:pt x="2294" y="31376"/>
                    </a:lnTo>
                    <a:lnTo>
                      <a:pt x="2719" y="31433"/>
                    </a:lnTo>
                    <a:lnTo>
                      <a:pt x="3172" y="31433"/>
                    </a:lnTo>
                    <a:lnTo>
                      <a:pt x="3653" y="31376"/>
                    </a:lnTo>
                    <a:lnTo>
                      <a:pt x="4135" y="31235"/>
                    </a:lnTo>
                    <a:lnTo>
                      <a:pt x="4645" y="31008"/>
                    </a:lnTo>
                    <a:lnTo>
                      <a:pt x="5183" y="30753"/>
                    </a:lnTo>
                    <a:lnTo>
                      <a:pt x="31150" y="15943"/>
                    </a:lnTo>
                    <a:lnTo>
                      <a:pt x="31631" y="15632"/>
                    </a:lnTo>
                    <a:lnTo>
                      <a:pt x="32084" y="15292"/>
                    </a:lnTo>
                    <a:lnTo>
                      <a:pt x="32537" y="14896"/>
                    </a:lnTo>
                    <a:lnTo>
                      <a:pt x="32962" y="14471"/>
                    </a:lnTo>
                    <a:lnTo>
                      <a:pt x="33387" y="13989"/>
                    </a:lnTo>
                    <a:lnTo>
                      <a:pt x="33783" y="13508"/>
                    </a:lnTo>
                    <a:lnTo>
                      <a:pt x="34123" y="12970"/>
                    </a:lnTo>
                    <a:lnTo>
                      <a:pt x="34463" y="12432"/>
                    </a:lnTo>
                    <a:lnTo>
                      <a:pt x="34774" y="11866"/>
                    </a:lnTo>
                    <a:lnTo>
                      <a:pt x="35057" y="11299"/>
                    </a:lnTo>
                    <a:lnTo>
                      <a:pt x="35284" y="10705"/>
                    </a:lnTo>
                    <a:lnTo>
                      <a:pt x="35482" y="10110"/>
                    </a:lnTo>
                    <a:lnTo>
                      <a:pt x="35652" y="9544"/>
                    </a:lnTo>
                    <a:lnTo>
                      <a:pt x="35765" y="8949"/>
                    </a:lnTo>
                    <a:lnTo>
                      <a:pt x="35822" y="8354"/>
                    </a:lnTo>
                    <a:lnTo>
                      <a:pt x="35850" y="7788"/>
                    </a:lnTo>
                    <a:lnTo>
                      <a:pt x="35822" y="7250"/>
                    </a:lnTo>
                    <a:lnTo>
                      <a:pt x="35765" y="6768"/>
                    </a:lnTo>
                    <a:lnTo>
                      <a:pt x="35652" y="6315"/>
                    </a:lnTo>
                    <a:lnTo>
                      <a:pt x="35482" y="5891"/>
                    </a:lnTo>
                    <a:lnTo>
                      <a:pt x="35284" y="5551"/>
                    </a:lnTo>
                    <a:lnTo>
                      <a:pt x="35057" y="5239"/>
                    </a:lnTo>
                    <a:lnTo>
                      <a:pt x="34774" y="4956"/>
                    </a:lnTo>
                    <a:lnTo>
                      <a:pt x="34463" y="4758"/>
                    </a:lnTo>
                    <a:lnTo>
                      <a:pt x="34123" y="4588"/>
                    </a:lnTo>
                    <a:lnTo>
                      <a:pt x="33783" y="4503"/>
                    </a:lnTo>
                    <a:lnTo>
                      <a:pt x="33387" y="4446"/>
                    </a:lnTo>
                    <a:lnTo>
                      <a:pt x="32962" y="4446"/>
                    </a:lnTo>
                    <a:lnTo>
                      <a:pt x="32537" y="4531"/>
                    </a:lnTo>
                    <a:lnTo>
                      <a:pt x="32084" y="4645"/>
                    </a:lnTo>
                    <a:lnTo>
                      <a:pt x="31631" y="4843"/>
                    </a:lnTo>
                    <a:lnTo>
                      <a:pt x="31150" y="5069"/>
                    </a:lnTo>
                    <a:lnTo>
                      <a:pt x="30810" y="5296"/>
                    </a:lnTo>
                    <a:lnTo>
                      <a:pt x="30470" y="5522"/>
                    </a:lnTo>
                    <a:lnTo>
                      <a:pt x="30159" y="5777"/>
                    </a:lnTo>
                    <a:lnTo>
                      <a:pt x="29847" y="6032"/>
                    </a:lnTo>
                    <a:lnTo>
                      <a:pt x="29536" y="6344"/>
                    </a:lnTo>
                    <a:lnTo>
                      <a:pt x="29252" y="6627"/>
                    </a:lnTo>
                    <a:lnTo>
                      <a:pt x="28941" y="6967"/>
                    </a:lnTo>
                    <a:lnTo>
                      <a:pt x="28686" y="7306"/>
                    </a:lnTo>
                    <a:lnTo>
                      <a:pt x="28771" y="6457"/>
                    </a:lnTo>
                    <a:lnTo>
                      <a:pt x="28799" y="6060"/>
                    </a:lnTo>
                    <a:lnTo>
                      <a:pt x="28799" y="5636"/>
                    </a:lnTo>
                    <a:lnTo>
                      <a:pt x="28799" y="5183"/>
                    </a:lnTo>
                    <a:lnTo>
                      <a:pt x="28771" y="4730"/>
                    </a:lnTo>
                    <a:lnTo>
                      <a:pt x="28714" y="4305"/>
                    </a:lnTo>
                    <a:lnTo>
                      <a:pt x="28658" y="3908"/>
                    </a:lnTo>
                    <a:lnTo>
                      <a:pt x="28573" y="3512"/>
                    </a:lnTo>
                    <a:lnTo>
                      <a:pt x="28460" y="3144"/>
                    </a:lnTo>
                    <a:lnTo>
                      <a:pt x="28318" y="2776"/>
                    </a:lnTo>
                    <a:lnTo>
                      <a:pt x="28176" y="2464"/>
                    </a:lnTo>
                    <a:lnTo>
                      <a:pt x="28035" y="2153"/>
                    </a:lnTo>
                    <a:lnTo>
                      <a:pt x="27837" y="1841"/>
                    </a:lnTo>
                    <a:lnTo>
                      <a:pt x="27667" y="1586"/>
                    </a:lnTo>
                    <a:lnTo>
                      <a:pt x="27440" y="1331"/>
                    </a:lnTo>
                    <a:lnTo>
                      <a:pt x="27242" y="1105"/>
                    </a:lnTo>
                    <a:lnTo>
                      <a:pt x="26987" y="878"/>
                    </a:lnTo>
                    <a:lnTo>
                      <a:pt x="26732" y="708"/>
                    </a:lnTo>
                    <a:lnTo>
                      <a:pt x="26477" y="539"/>
                    </a:lnTo>
                    <a:lnTo>
                      <a:pt x="26222" y="397"/>
                    </a:lnTo>
                    <a:lnTo>
                      <a:pt x="25911" y="284"/>
                    </a:lnTo>
                    <a:lnTo>
                      <a:pt x="25628" y="170"/>
                    </a:lnTo>
                    <a:lnTo>
                      <a:pt x="25316" y="85"/>
                    </a:lnTo>
                    <a:lnTo>
                      <a:pt x="24976" y="29"/>
                    </a:lnTo>
                    <a:lnTo>
                      <a:pt x="24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>
                <a:extLst>
                  <a:ext uri="{FF2B5EF4-FFF2-40B4-BE49-F238E27FC236}">
                    <a16:creationId xmlns:a16="http://schemas.microsoft.com/office/drawing/2014/main" id="{E4544D55-DB1D-9F3A-81B1-D057876D4943}"/>
                  </a:ext>
                </a:extLst>
              </p:cNvPr>
              <p:cNvSpPr/>
              <p:nvPr/>
            </p:nvSpPr>
            <p:spPr>
              <a:xfrm>
                <a:off x="3789660" y="1927129"/>
                <a:ext cx="632654" cy="554260"/>
              </a:xfrm>
              <a:custGeom>
                <a:avLst/>
                <a:gdLst/>
                <a:ahLst/>
                <a:cxnLst/>
                <a:rect l="l" t="t" r="r" b="b"/>
                <a:pathLst>
                  <a:path w="35880" h="31434" extrusionOk="0">
                    <a:moveTo>
                      <a:pt x="24326" y="1"/>
                    </a:moveTo>
                    <a:lnTo>
                      <a:pt x="23986" y="29"/>
                    </a:lnTo>
                    <a:lnTo>
                      <a:pt x="23618" y="57"/>
                    </a:lnTo>
                    <a:lnTo>
                      <a:pt x="23249" y="114"/>
                    </a:lnTo>
                    <a:lnTo>
                      <a:pt x="22881" y="227"/>
                    </a:lnTo>
                    <a:lnTo>
                      <a:pt x="22485" y="341"/>
                    </a:lnTo>
                    <a:lnTo>
                      <a:pt x="22117" y="482"/>
                    </a:lnTo>
                    <a:lnTo>
                      <a:pt x="21720" y="652"/>
                    </a:lnTo>
                    <a:lnTo>
                      <a:pt x="21296" y="850"/>
                    </a:lnTo>
                    <a:lnTo>
                      <a:pt x="20899" y="1077"/>
                    </a:lnTo>
                    <a:lnTo>
                      <a:pt x="20333" y="1417"/>
                    </a:lnTo>
                    <a:lnTo>
                      <a:pt x="19766" y="1813"/>
                    </a:lnTo>
                    <a:lnTo>
                      <a:pt x="19228" y="2238"/>
                    </a:lnTo>
                    <a:lnTo>
                      <a:pt x="18690" y="2719"/>
                    </a:lnTo>
                    <a:lnTo>
                      <a:pt x="18181" y="3201"/>
                    </a:lnTo>
                    <a:lnTo>
                      <a:pt x="17671" y="3739"/>
                    </a:lnTo>
                    <a:lnTo>
                      <a:pt x="17190" y="4305"/>
                    </a:lnTo>
                    <a:lnTo>
                      <a:pt x="16708" y="4871"/>
                    </a:lnTo>
                    <a:lnTo>
                      <a:pt x="16255" y="5494"/>
                    </a:lnTo>
                    <a:lnTo>
                      <a:pt x="15830" y="6117"/>
                    </a:lnTo>
                    <a:lnTo>
                      <a:pt x="15434" y="6769"/>
                    </a:lnTo>
                    <a:lnTo>
                      <a:pt x="15066" y="7420"/>
                    </a:lnTo>
                    <a:lnTo>
                      <a:pt x="14726" y="8100"/>
                    </a:lnTo>
                    <a:lnTo>
                      <a:pt x="14386" y="8779"/>
                    </a:lnTo>
                    <a:lnTo>
                      <a:pt x="14103" y="9459"/>
                    </a:lnTo>
                    <a:lnTo>
                      <a:pt x="13848" y="10167"/>
                    </a:lnTo>
                    <a:lnTo>
                      <a:pt x="13678" y="9969"/>
                    </a:lnTo>
                    <a:lnTo>
                      <a:pt x="13508" y="9827"/>
                    </a:lnTo>
                    <a:lnTo>
                      <a:pt x="13310" y="9685"/>
                    </a:lnTo>
                    <a:lnTo>
                      <a:pt x="13112" y="9572"/>
                    </a:lnTo>
                    <a:lnTo>
                      <a:pt x="12885" y="9487"/>
                    </a:lnTo>
                    <a:lnTo>
                      <a:pt x="12659" y="9402"/>
                    </a:lnTo>
                    <a:lnTo>
                      <a:pt x="12432" y="9346"/>
                    </a:lnTo>
                    <a:lnTo>
                      <a:pt x="12177" y="9317"/>
                    </a:lnTo>
                    <a:lnTo>
                      <a:pt x="11923" y="9317"/>
                    </a:lnTo>
                    <a:lnTo>
                      <a:pt x="11639" y="9346"/>
                    </a:lnTo>
                    <a:lnTo>
                      <a:pt x="11384" y="9374"/>
                    </a:lnTo>
                    <a:lnTo>
                      <a:pt x="11101" y="9459"/>
                    </a:lnTo>
                    <a:lnTo>
                      <a:pt x="10818" y="9544"/>
                    </a:lnTo>
                    <a:lnTo>
                      <a:pt x="10507" y="9657"/>
                    </a:lnTo>
                    <a:lnTo>
                      <a:pt x="10195" y="9799"/>
                    </a:lnTo>
                    <a:lnTo>
                      <a:pt x="9912" y="9969"/>
                    </a:lnTo>
                    <a:lnTo>
                      <a:pt x="9431" y="10252"/>
                    </a:lnTo>
                    <a:lnTo>
                      <a:pt x="8949" y="10620"/>
                    </a:lnTo>
                    <a:lnTo>
                      <a:pt x="8496" y="11016"/>
                    </a:lnTo>
                    <a:lnTo>
                      <a:pt x="8071" y="11441"/>
                    </a:lnTo>
                    <a:lnTo>
                      <a:pt x="7647" y="11922"/>
                    </a:lnTo>
                    <a:lnTo>
                      <a:pt x="7278" y="12404"/>
                    </a:lnTo>
                    <a:lnTo>
                      <a:pt x="6910" y="12942"/>
                    </a:lnTo>
                    <a:lnTo>
                      <a:pt x="6571" y="13480"/>
                    </a:lnTo>
                    <a:lnTo>
                      <a:pt x="6259" y="14046"/>
                    </a:lnTo>
                    <a:lnTo>
                      <a:pt x="6004" y="14613"/>
                    </a:lnTo>
                    <a:lnTo>
                      <a:pt x="5749" y="15207"/>
                    </a:lnTo>
                    <a:lnTo>
                      <a:pt x="5551" y="15802"/>
                    </a:lnTo>
                    <a:lnTo>
                      <a:pt x="5410" y="16368"/>
                    </a:lnTo>
                    <a:lnTo>
                      <a:pt x="5268" y="16963"/>
                    </a:lnTo>
                    <a:lnTo>
                      <a:pt x="5211" y="17558"/>
                    </a:lnTo>
                    <a:lnTo>
                      <a:pt x="5183" y="18124"/>
                    </a:lnTo>
                    <a:lnTo>
                      <a:pt x="5211" y="18464"/>
                    </a:lnTo>
                    <a:lnTo>
                      <a:pt x="5240" y="18804"/>
                    </a:lnTo>
                    <a:lnTo>
                      <a:pt x="5183" y="18804"/>
                    </a:lnTo>
                    <a:lnTo>
                      <a:pt x="4645" y="19143"/>
                    </a:lnTo>
                    <a:lnTo>
                      <a:pt x="4135" y="19540"/>
                    </a:lnTo>
                    <a:lnTo>
                      <a:pt x="3654" y="19965"/>
                    </a:lnTo>
                    <a:lnTo>
                      <a:pt x="3172" y="20446"/>
                    </a:lnTo>
                    <a:lnTo>
                      <a:pt x="2719" y="20956"/>
                    </a:lnTo>
                    <a:lnTo>
                      <a:pt x="2295" y="21494"/>
                    </a:lnTo>
                    <a:lnTo>
                      <a:pt x="1898" y="22060"/>
                    </a:lnTo>
                    <a:lnTo>
                      <a:pt x="1530" y="22683"/>
                    </a:lnTo>
                    <a:lnTo>
                      <a:pt x="1190" y="23278"/>
                    </a:lnTo>
                    <a:lnTo>
                      <a:pt x="907" y="23929"/>
                    </a:lnTo>
                    <a:lnTo>
                      <a:pt x="652" y="24552"/>
                    </a:lnTo>
                    <a:lnTo>
                      <a:pt x="426" y="25203"/>
                    </a:lnTo>
                    <a:lnTo>
                      <a:pt x="256" y="25855"/>
                    </a:lnTo>
                    <a:lnTo>
                      <a:pt x="114" y="26506"/>
                    </a:lnTo>
                    <a:lnTo>
                      <a:pt x="29" y="27129"/>
                    </a:lnTo>
                    <a:lnTo>
                      <a:pt x="1" y="27752"/>
                    </a:lnTo>
                    <a:lnTo>
                      <a:pt x="29" y="28347"/>
                    </a:lnTo>
                    <a:lnTo>
                      <a:pt x="114" y="28885"/>
                    </a:lnTo>
                    <a:lnTo>
                      <a:pt x="256" y="29394"/>
                    </a:lnTo>
                    <a:lnTo>
                      <a:pt x="426" y="29848"/>
                    </a:lnTo>
                    <a:lnTo>
                      <a:pt x="652" y="30244"/>
                    </a:lnTo>
                    <a:lnTo>
                      <a:pt x="907" y="30584"/>
                    </a:lnTo>
                    <a:lnTo>
                      <a:pt x="1190" y="30867"/>
                    </a:lnTo>
                    <a:lnTo>
                      <a:pt x="1530" y="31093"/>
                    </a:lnTo>
                    <a:lnTo>
                      <a:pt x="1898" y="31263"/>
                    </a:lnTo>
                    <a:lnTo>
                      <a:pt x="2295" y="31377"/>
                    </a:lnTo>
                    <a:lnTo>
                      <a:pt x="2719" y="31433"/>
                    </a:lnTo>
                    <a:lnTo>
                      <a:pt x="3172" y="31433"/>
                    </a:lnTo>
                    <a:lnTo>
                      <a:pt x="3654" y="31348"/>
                    </a:lnTo>
                    <a:lnTo>
                      <a:pt x="4135" y="31207"/>
                    </a:lnTo>
                    <a:lnTo>
                      <a:pt x="4645" y="31009"/>
                    </a:lnTo>
                    <a:lnTo>
                      <a:pt x="5183" y="30725"/>
                    </a:lnTo>
                    <a:lnTo>
                      <a:pt x="31150" y="15944"/>
                    </a:lnTo>
                    <a:lnTo>
                      <a:pt x="31631" y="15632"/>
                    </a:lnTo>
                    <a:lnTo>
                      <a:pt x="32085" y="15292"/>
                    </a:lnTo>
                    <a:lnTo>
                      <a:pt x="32538" y="14896"/>
                    </a:lnTo>
                    <a:lnTo>
                      <a:pt x="32991" y="14443"/>
                    </a:lnTo>
                    <a:lnTo>
                      <a:pt x="33387" y="13990"/>
                    </a:lnTo>
                    <a:lnTo>
                      <a:pt x="33784" y="13480"/>
                    </a:lnTo>
                    <a:lnTo>
                      <a:pt x="34152" y="12970"/>
                    </a:lnTo>
                    <a:lnTo>
                      <a:pt x="34492" y="12432"/>
                    </a:lnTo>
                    <a:lnTo>
                      <a:pt x="34775" y="11866"/>
                    </a:lnTo>
                    <a:lnTo>
                      <a:pt x="35058" y="11271"/>
                    </a:lnTo>
                    <a:lnTo>
                      <a:pt x="35284" y="10705"/>
                    </a:lnTo>
                    <a:lnTo>
                      <a:pt x="35483" y="10110"/>
                    </a:lnTo>
                    <a:lnTo>
                      <a:pt x="35653" y="9515"/>
                    </a:lnTo>
                    <a:lnTo>
                      <a:pt x="35766" y="8921"/>
                    </a:lnTo>
                    <a:lnTo>
                      <a:pt x="35851" y="8354"/>
                    </a:lnTo>
                    <a:lnTo>
                      <a:pt x="35879" y="7788"/>
                    </a:lnTo>
                    <a:lnTo>
                      <a:pt x="35851" y="7250"/>
                    </a:lnTo>
                    <a:lnTo>
                      <a:pt x="35766" y="6740"/>
                    </a:lnTo>
                    <a:lnTo>
                      <a:pt x="35653" y="6287"/>
                    </a:lnTo>
                    <a:lnTo>
                      <a:pt x="35483" y="5891"/>
                    </a:lnTo>
                    <a:lnTo>
                      <a:pt x="35284" y="5523"/>
                    </a:lnTo>
                    <a:lnTo>
                      <a:pt x="35058" y="5211"/>
                    </a:lnTo>
                    <a:lnTo>
                      <a:pt x="34775" y="4956"/>
                    </a:lnTo>
                    <a:lnTo>
                      <a:pt x="34492" y="4730"/>
                    </a:lnTo>
                    <a:lnTo>
                      <a:pt x="34152" y="4588"/>
                    </a:lnTo>
                    <a:lnTo>
                      <a:pt x="33784" y="4475"/>
                    </a:lnTo>
                    <a:lnTo>
                      <a:pt x="33387" y="4447"/>
                    </a:lnTo>
                    <a:lnTo>
                      <a:pt x="32991" y="4447"/>
                    </a:lnTo>
                    <a:lnTo>
                      <a:pt x="32538" y="4503"/>
                    </a:lnTo>
                    <a:lnTo>
                      <a:pt x="32085" y="4645"/>
                    </a:lnTo>
                    <a:lnTo>
                      <a:pt x="31631" y="4815"/>
                    </a:lnTo>
                    <a:lnTo>
                      <a:pt x="31150" y="5070"/>
                    </a:lnTo>
                    <a:lnTo>
                      <a:pt x="30810" y="5268"/>
                    </a:lnTo>
                    <a:lnTo>
                      <a:pt x="30499" y="5494"/>
                    </a:lnTo>
                    <a:lnTo>
                      <a:pt x="30159" y="5749"/>
                    </a:lnTo>
                    <a:lnTo>
                      <a:pt x="29847" y="6032"/>
                    </a:lnTo>
                    <a:lnTo>
                      <a:pt x="29536" y="6316"/>
                    </a:lnTo>
                    <a:lnTo>
                      <a:pt x="29253" y="6627"/>
                    </a:lnTo>
                    <a:lnTo>
                      <a:pt x="28970" y="6967"/>
                    </a:lnTo>
                    <a:lnTo>
                      <a:pt x="28686" y="7307"/>
                    </a:lnTo>
                    <a:lnTo>
                      <a:pt x="28800" y="6457"/>
                    </a:lnTo>
                    <a:lnTo>
                      <a:pt x="28800" y="6032"/>
                    </a:lnTo>
                    <a:lnTo>
                      <a:pt x="28828" y="5636"/>
                    </a:lnTo>
                    <a:lnTo>
                      <a:pt x="28800" y="5155"/>
                    </a:lnTo>
                    <a:lnTo>
                      <a:pt x="28771" y="4730"/>
                    </a:lnTo>
                    <a:lnTo>
                      <a:pt x="28715" y="4305"/>
                    </a:lnTo>
                    <a:lnTo>
                      <a:pt x="28658" y="3880"/>
                    </a:lnTo>
                    <a:lnTo>
                      <a:pt x="28573" y="3512"/>
                    </a:lnTo>
                    <a:lnTo>
                      <a:pt x="28460" y="3116"/>
                    </a:lnTo>
                    <a:lnTo>
                      <a:pt x="28347" y="2776"/>
                    </a:lnTo>
                    <a:lnTo>
                      <a:pt x="28205" y="2436"/>
                    </a:lnTo>
                    <a:lnTo>
                      <a:pt x="28035" y="2125"/>
                    </a:lnTo>
                    <a:lnTo>
                      <a:pt x="27865" y="1841"/>
                    </a:lnTo>
                    <a:lnTo>
                      <a:pt x="27667" y="1558"/>
                    </a:lnTo>
                    <a:lnTo>
                      <a:pt x="27469" y="1332"/>
                    </a:lnTo>
                    <a:lnTo>
                      <a:pt x="27242" y="1077"/>
                    </a:lnTo>
                    <a:lnTo>
                      <a:pt x="27016" y="879"/>
                    </a:lnTo>
                    <a:lnTo>
                      <a:pt x="26761" y="680"/>
                    </a:lnTo>
                    <a:lnTo>
                      <a:pt x="26506" y="539"/>
                    </a:lnTo>
                    <a:lnTo>
                      <a:pt x="26223" y="369"/>
                    </a:lnTo>
                    <a:lnTo>
                      <a:pt x="25940" y="256"/>
                    </a:lnTo>
                    <a:lnTo>
                      <a:pt x="25628" y="171"/>
                    </a:lnTo>
                    <a:lnTo>
                      <a:pt x="25317" y="86"/>
                    </a:lnTo>
                    <a:lnTo>
                      <a:pt x="25005" y="29"/>
                    </a:lnTo>
                    <a:lnTo>
                      <a:pt x="246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6" name="Google Shape;1236;p24">
              <a:extLst>
                <a:ext uri="{FF2B5EF4-FFF2-40B4-BE49-F238E27FC236}">
                  <a16:creationId xmlns:a16="http://schemas.microsoft.com/office/drawing/2014/main" id="{BD8D0F2F-6140-C901-E537-13D0725857B1}"/>
                </a:ext>
              </a:extLst>
            </p:cNvPr>
            <p:cNvSpPr/>
            <p:nvPr/>
          </p:nvSpPr>
          <p:spPr>
            <a:xfrm>
              <a:off x="3179737" y="2654944"/>
              <a:ext cx="109357" cy="89890"/>
            </a:xfrm>
            <a:custGeom>
              <a:avLst/>
              <a:gdLst/>
              <a:ahLst/>
              <a:cxnLst/>
              <a:rect l="l" t="t" r="r" b="b"/>
              <a:pathLst>
                <a:path w="6202" h="5098" extrusionOk="0">
                  <a:moveTo>
                    <a:pt x="0" y="1"/>
                  </a:moveTo>
                  <a:lnTo>
                    <a:pt x="4135" y="3909"/>
                  </a:lnTo>
                  <a:lnTo>
                    <a:pt x="6202" y="5098"/>
                  </a:lnTo>
                  <a:lnTo>
                    <a:pt x="6202" y="5098"/>
                  </a:lnTo>
                  <a:lnTo>
                    <a:pt x="2266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4">
              <a:extLst>
                <a:ext uri="{FF2B5EF4-FFF2-40B4-BE49-F238E27FC236}">
                  <a16:creationId xmlns:a16="http://schemas.microsoft.com/office/drawing/2014/main" id="{EA0BFC29-8450-BC1A-BFD6-6A297A75F1A6}"/>
                </a:ext>
              </a:extLst>
            </p:cNvPr>
            <p:cNvSpPr/>
            <p:nvPr/>
          </p:nvSpPr>
          <p:spPr>
            <a:xfrm>
              <a:off x="3216185" y="2640468"/>
              <a:ext cx="72910" cy="104367"/>
            </a:xfrm>
            <a:custGeom>
              <a:avLst/>
              <a:gdLst/>
              <a:ahLst/>
              <a:cxnLst/>
              <a:rect l="l" t="t" r="r" b="b"/>
              <a:pathLst>
                <a:path w="4135" h="5919" extrusionOk="0">
                  <a:moveTo>
                    <a:pt x="3455" y="1"/>
                  </a:moveTo>
                  <a:lnTo>
                    <a:pt x="1" y="2011"/>
                  </a:lnTo>
                  <a:lnTo>
                    <a:pt x="4135" y="5919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4">
              <a:extLst>
                <a:ext uri="{FF2B5EF4-FFF2-40B4-BE49-F238E27FC236}">
                  <a16:creationId xmlns:a16="http://schemas.microsoft.com/office/drawing/2014/main" id="{379E3DE7-F6CA-FEBF-96C8-009E211C6820}"/>
                </a:ext>
              </a:extLst>
            </p:cNvPr>
            <p:cNvSpPr/>
            <p:nvPr/>
          </p:nvSpPr>
          <p:spPr>
            <a:xfrm>
              <a:off x="3109329" y="2414270"/>
              <a:ext cx="338050" cy="296120"/>
            </a:xfrm>
            <a:custGeom>
              <a:avLst/>
              <a:gdLst/>
              <a:ahLst/>
              <a:cxnLst/>
              <a:rect l="l" t="t" r="r" b="b"/>
              <a:pathLst>
                <a:path w="19172" h="16794" extrusionOk="0">
                  <a:moveTo>
                    <a:pt x="12828" y="1"/>
                  </a:moveTo>
                  <a:lnTo>
                    <a:pt x="12432" y="57"/>
                  </a:lnTo>
                  <a:lnTo>
                    <a:pt x="12036" y="171"/>
                  </a:lnTo>
                  <a:lnTo>
                    <a:pt x="11611" y="341"/>
                  </a:lnTo>
                  <a:lnTo>
                    <a:pt x="11186" y="567"/>
                  </a:lnTo>
                  <a:lnTo>
                    <a:pt x="10875" y="737"/>
                  </a:lnTo>
                  <a:lnTo>
                    <a:pt x="10563" y="964"/>
                  </a:lnTo>
                  <a:lnTo>
                    <a:pt x="10280" y="1190"/>
                  </a:lnTo>
                  <a:lnTo>
                    <a:pt x="9997" y="1445"/>
                  </a:lnTo>
                  <a:lnTo>
                    <a:pt x="9714" y="1700"/>
                  </a:lnTo>
                  <a:lnTo>
                    <a:pt x="9459" y="1983"/>
                  </a:lnTo>
                  <a:lnTo>
                    <a:pt x="8949" y="2606"/>
                  </a:lnTo>
                  <a:lnTo>
                    <a:pt x="8468" y="3257"/>
                  </a:lnTo>
                  <a:lnTo>
                    <a:pt x="8071" y="3965"/>
                  </a:lnTo>
                  <a:lnTo>
                    <a:pt x="7703" y="4673"/>
                  </a:lnTo>
                  <a:lnTo>
                    <a:pt x="7420" y="5409"/>
                  </a:lnTo>
                  <a:lnTo>
                    <a:pt x="7222" y="5239"/>
                  </a:lnTo>
                  <a:lnTo>
                    <a:pt x="7023" y="5098"/>
                  </a:lnTo>
                  <a:lnTo>
                    <a:pt x="6769" y="5013"/>
                  </a:lnTo>
                  <a:lnTo>
                    <a:pt x="6514" y="4985"/>
                  </a:lnTo>
                  <a:lnTo>
                    <a:pt x="6230" y="4985"/>
                  </a:lnTo>
                  <a:lnTo>
                    <a:pt x="5947" y="5041"/>
                  </a:lnTo>
                  <a:lnTo>
                    <a:pt x="5636" y="5155"/>
                  </a:lnTo>
                  <a:lnTo>
                    <a:pt x="5296" y="5324"/>
                  </a:lnTo>
                  <a:lnTo>
                    <a:pt x="5041" y="5466"/>
                  </a:lnTo>
                  <a:lnTo>
                    <a:pt x="4786" y="5664"/>
                  </a:lnTo>
                  <a:lnTo>
                    <a:pt x="4560" y="5891"/>
                  </a:lnTo>
                  <a:lnTo>
                    <a:pt x="4333" y="6117"/>
                  </a:lnTo>
                  <a:lnTo>
                    <a:pt x="4107" y="6372"/>
                  </a:lnTo>
                  <a:lnTo>
                    <a:pt x="3880" y="6627"/>
                  </a:lnTo>
                  <a:lnTo>
                    <a:pt x="3710" y="6910"/>
                  </a:lnTo>
                  <a:lnTo>
                    <a:pt x="3512" y="7193"/>
                  </a:lnTo>
                  <a:lnTo>
                    <a:pt x="3342" y="7505"/>
                  </a:lnTo>
                  <a:lnTo>
                    <a:pt x="3201" y="7816"/>
                  </a:lnTo>
                  <a:lnTo>
                    <a:pt x="3087" y="8128"/>
                  </a:lnTo>
                  <a:lnTo>
                    <a:pt x="2974" y="8439"/>
                  </a:lnTo>
                  <a:lnTo>
                    <a:pt x="2889" y="8751"/>
                  </a:lnTo>
                  <a:lnTo>
                    <a:pt x="2832" y="9062"/>
                  </a:lnTo>
                  <a:lnTo>
                    <a:pt x="2804" y="9374"/>
                  </a:lnTo>
                  <a:lnTo>
                    <a:pt x="2776" y="9685"/>
                  </a:lnTo>
                  <a:lnTo>
                    <a:pt x="2804" y="10025"/>
                  </a:lnTo>
                  <a:lnTo>
                    <a:pt x="2776" y="10053"/>
                  </a:lnTo>
                  <a:lnTo>
                    <a:pt x="2493" y="10223"/>
                  </a:lnTo>
                  <a:lnTo>
                    <a:pt x="2209" y="10422"/>
                  </a:lnTo>
                  <a:lnTo>
                    <a:pt x="1955" y="10676"/>
                  </a:lnTo>
                  <a:lnTo>
                    <a:pt x="1700" y="10931"/>
                  </a:lnTo>
                  <a:lnTo>
                    <a:pt x="1473" y="11186"/>
                  </a:lnTo>
                  <a:lnTo>
                    <a:pt x="1247" y="11498"/>
                  </a:lnTo>
                  <a:lnTo>
                    <a:pt x="1020" y="11781"/>
                  </a:lnTo>
                  <a:lnTo>
                    <a:pt x="822" y="12121"/>
                  </a:lnTo>
                  <a:lnTo>
                    <a:pt x="652" y="12432"/>
                  </a:lnTo>
                  <a:lnTo>
                    <a:pt x="482" y="12772"/>
                  </a:lnTo>
                  <a:lnTo>
                    <a:pt x="340" y="13112"/>
                  </a:lnTo>
                  <a:lnTo>
                    <a:pt x="227" y="13452"/>
                  </a:lnTo>
                  <a:lnTo>
                    <a:pt x="142" y="13820"/>
                  </a:lnTo>
                  <a:lnTo>
                    <a:pt x="57" y="14160"/>
                  </a:lnTo>
                  <a:lnTo>
                    <a:pt x="29" y="14499"/>
                  </a:lnTo>
                  <a:lnTo>
                    <a:pt x="1" y="14839"/>
                  </a:lnTo>
                  <a:lnTo>
                    <a:pt x="29" y="15151"/>
                  </a:lnTo>
                  <a:lnTo>
                    <a:pt x="57" y="15434"/>
                  </a:lnTo>
                  <a:lnTo>
                    <a:pt x="142" y="15689"/>
                  </a:lnTo>
                  <a:lnTo>
                    <a:pt x="227" y="15944"/>
                  </a:lnTo>
                  <a:lnTo>
                    <a:pt x="340" y="16142"/>
                  </a:lnTo>
                  <a:lnTo>
                    <a:pt x="482" y="16340"/>
                  </a:lnTo>
                  <a:lnTo>
                    <a:pt x="652" y="16482"/>
                  </a:lnTo>
                  <a:lnTo>
                    <a:pt x="822" y="16623"/>
                  </a:lnTo>
                  <a:lnTo>
                    <a:pt x="1020" y="16708"/>
                  </a:lnTo>
                  <a:lnTo>
                    <a:pt x="1247" y="16765"/>
                  </a:lnTo>
                  <a:lnTo>
                    <a:pt x="1473" y="16793"/>
                  </a:lnTo>
                  <a:lnTo>
                    <a:pt x="1700" y="16793"/>
                  </a:lnTo>
                  <a:lnTo>
                    <a:pt x="1955" y="16736"/>
                  </a:lnTo>
                  <a:lnTo>
                    <a:pt x="2209" y="16680"/>
                  </a:lnTo>
                  <a:lnTo>
                    <a:pt x="2493" y="16567"/>
                  </a:lnTo>
                  <a:lnTo>
                    <a:pt x="2776" y="16425"/>
                  </a:lnTo>
                  <a:lnTo>
                    <a:pt x="16651" y="8524"/>
                  </a:lnTo>
                  <a:lnTo>
                    <a:pt x="16906" y="8354"/>
                  </a:lnTo>
                  <a:lnTo>
                    <a:pt x="17161" y="8156"/>
                  </a:lnTo>
                  <a:lnTo>
                    <a:pt x="17416" y="7958"/>
                  </a:lnTo>
                  <a:lnTo>
                    <a:pt x="17642" y="7731"/>
                  </a:lnTo>
                  <a:lnTo>
                    <a:pt x="17869" y="7477"/>
                  </a:lnTo>
                  <a:lnTo>
                    <a:pt x="18067" y="7193"/>
                  </a:lnTo>
                  <a:lnTo>
                    <a:pt x="18265" y="6910"/>
                  </a:lnTo>
                  <a:lnTo>
                    <a:pt x="18435" y="6627"/>
                  </a:lnTo>
                  <a:lnTo>
                    <a:pt x="18605" y="6344"/>
                  </a:lnTo>
                  <a:lnTo>
                    <a:pt x="18747" y="6032"/>
                  </a:lnTo>
                  <a:lnTo>
                    <a:pt x="18860" y="5721"/>
                  </a:lnTo>
                  <a:lnTo>
                    <a:pt x="18973" y="5381"/>
                  </a:lnTo>
                  <a:lnTo>
                    <a:pt x="19058" y="5070"/>
                  </a:lnTo>
                  <a:lnTo>
                    <a:pt x="19115" y="4758"/>
                  </a:lnTo>
                  <a:lnTo>
                    <a:pt x="19172" y="4447"/>
                  </a:lnTo>
                  <a:lnTo>
                    <a:pt x="19172" y="4163"/>
                  </a:lnTo>
                  <a:lnTo>
                    <a:pt x="19172" y="3852"/>
                  </a:lnTo>
                  <a:lnTo>
                    <a:pt x="19115" y="3597"/>
                  </a:lnTo>
                  <a:lnTo>
                    <a:pt x="19058" y="3371"/>
                  </a:lnTo>
                  <a:lnTo>
                    <a:pt x="18973" y="3144"/>
                  </a:lnTo>
                  <a:lnTo>
                    <a:pt x="18860" y="2946"/>
                  </a:lnTo>
                  <a:lnTo>
                    <a:pt x="18747" y="2776"/>
                  </a:lnTo>
                  <a:lnTo>
                    <a:pt x="18605" y="2634"/>
                  </a:lnTo>
                  <a:lnTo>
                    <a:pt x="18435" y="2521"/>
                  </a:lnTo>
                  <a:lnTo>
                    <a:pt x="18265" y="2436"/>
                  </a:lnTo>
                  <a:lnTo>
                    <a:pt x="18067" y="2379"/>
                  </a:lnTo>
                  <a:lnTo>
                    <a:pt x="17869" y="2351"/>
                  </a:lnTo>
                  <a:lnTo>
                    <a:pt x="17642" y="2351"/>
                  </a:lnTo>
                  <a:lnTo>
                    <a:pt x="17416" y="2408"/>
                  </a:lnTo>
                  <a:lnTo>
                    <a:pt x="17161" y="2464"/>
                  </a:lnTo>
                  <a:lnTo>
                    <a:pt x="16906" y="2578"/>
                  </a:lnTo>
                  <a:lnTo>
                    <a:pt x="16651" y="2691"/>
                  </a:lnTo>
                  <a:lnTo>
                    <a:pt x="16311" y="2946"/>
                  </a:lnTo>
                  <a:lnTo>
                    <a:pt x="15972" y="3201"/>
                  </a:lnTo>
                  <a:lnTo>
                    <a:pt x="15632" y="3540"/>
                  </a:lnTo>
                  <a:lnTo>
                    <a:pt x="15349" y="3880"/>
                  </a:lnTo>
                  <a:lnTo>
                    <a:pt x="15405" y="3427"/>
                  </a:lnTo>
                  <a:lnTo>
                    <a:pt x="15405" y="3002"/>
                  </a:lnTo>
                  <a:lnTo>
                    <a:pt x="15377" y="2521"/>
                  </a:lnTo>
                  <a:lnTo>
                    <a:pt x="15320" y="2068"/>
                  </a:lnTo>
                  <a:lnTo>
                    <a:pt x="15235" y="1671"/>
                  </a:lnTo>
                  <a:lnTo>
                    <a:pt x="15066" y="1303"/>
                  </a:lnTo>
                  <a:lnTo>
                    <a:pt x="14896" y="964"/>
                  </a:lnTo>
                  <a:lnTo>
                    <a:pt x="14697" y="709"/>
                  </a:lnTo>
                  <a:lnTo>
                    <a:pt x="14443" y="454"/>
                  </a:lnTo>
                  <a:lnTo>
                    <a:pt x="14159" y="284"/>
                  </a:lnTo>
                  <a:lnTo>
                    <a:pt x="13876" y="142"/>
                  </a:lnTo>
                  <a:lnTo>
                    <a:pt x="13536" y="29"/>
                  </a:lnTo>
                  <a:lnTo>
                    <a:pt x="131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>
              <a:extLst>
                <a:ext uri="{FF2B5EF4-FFF2-40B4-BE49-F238E27FC236}">
                  <a16:creationId xmlns:a16="http://schemas.microsoft.com/office/drawing/2014/main" id="{40248F0D-007F-E71B-CC0B-D94E4EEA79EF}"/>
                </a:ext>
              </a:extLst>
            </p:cNvPr>
            <p:cNvSpPr/>
            <p:nvPr/>
          </p:nvSpPr>
          <p:spPr>
            <a:xfrm>
              <a:off x="3120314" y="2420265"/>
              <a:ext cx="337557" cy="296103"/>
            </a:xfrm>
            <a:custGeom>
              <a:avLst/>
              <a:gdLst/>
              <a:ahLst/>
              <a:cxnLst/>
              <a:rect l="l" t="t" r="r" b="b"/>
              <a:pathLst>
                <a:path w="19144" h="16793" extrusionOk="0">
                  <a:moveTo>
                    <a:pt x="12800" y="1"/>
                  </a:moveTo>
                  <a:lnTo>
                    <a:pt x="12404" y="57"/>
                  </a:lnTo>
                  <a:lnTo>
                    <a:pt x="12007" y="170"/>
                  </a:lnTo>
                  <a:lnTo>
                    <a:pt x="11582" y="340"/>
                  </a:lnTo>
                  <a:lnTo>
                    <a:pt x="11158" y="567"/>
                  </a:lnTo>
                  <a:lnTo>
                    <a:pt x="10846" y="765"/>
                  </a:lnTo>
                  <a:lnTo>
                    <a:pt x="10535" y="963"/>
                  </a:lnTo>
                  <a:lnTo>
                    <a:pt x="10252" y="1190"/>
                  </a:lnTo>
                  <a:lnTo>
                    <a:pt x="9968" y="1445"/>
                  </a:lnTo>
                  <a:lnTo>
                    <a:pt x="9685" y="1700"/>
                  </a:lnTo>
                  <a:lnTo>
                    <a:pt x="9430" y="1983"/>
                  </a:lnTo>
                  <a:lnTo>
                    <a:pt x="8921" y="2606"/>
                  </a:lnTo>
                  <a:lnTo>
                    <a:pt x="8439" y="3257"/>
                  </a:lnTo>
                  <a:lnTo>
                    <a:pt x="8043" y="3965"/>
                  </a:lnTo>
                  <a:lnTo>
                    <a:pt x="7675" y="4673"/>
                  </a:lnTo>
                  <a:lnTo>
                    <a:pt x="7391" y="5438"/>
                  </a:lnTo>
                  <a:lnTo>
                    <a:pt x="7193" y="5239"/>
                  </a:lnTo>
                  <a:lnTo>
                    <a:pt x="6995" y="5098"/>
                  </a:lnTo>
                  <a:lnTo>
                    <a:pt x="6740" y="5013"/>
                  </a:lnTo>
                  <a:lnTo>
                    <a:pt x="6485" y="4984"/>
                  </a:lnTo>
                  <a:lnTo>
                    <a:pt x="6202" y="4984"/>
                  </a:lnTo>
                  <a:lnTo>
                    <a:pt x="5919" y="5041"/>
                  </a:lnTo>
                  <a:lnTo>
                    <a:pt x="5607" y="5154"/>
                  </a:lnTo>
                  <a:lnTo>
                    <a:pt x="5268" y="5324"/>
                  </a:lnTo>
                  <a:lnTo>
                    <a:pt x="5013" y="5494"/>
                  </a:lnTo>
                  <a:lnTo>
                    <a:pt x="4758" y="5664"/>
                  </a:lnTo>
                  <a:lnTo>
                    <a:pt x="4531" y="5891"/>
                  </a:lnTo>
                  <a:lnTo>
                    <a:pt x="4305" y="6117"/>
                  </a:lnTo>
                  <a:lnTo>
                    <a:pt x="4078" y="6372"/>
                  </a:lnTo>
                  <a:lnTo>
                    <a:pt x="3852" y="6627"/>
                  </a:lnTo>
                  <a:lnTo>
                    <a:pt x="3682" y="6910"/>
                  </a:lnTo>
                  <a:lnTo>
                    <a:pt x="3484" y="7193"/>
                  </a:lnTo>
                  <a:lnTo>
                    <a:pt x="3342" y="7505"/>
                  </a:lnTo>
                  <a:lnTo>
                    <a:pt x="3172" y="7816"/>
                  </a:lnTo>
                  <a:lnTo>
                    <a:pt x="3059" y="8128"/>
                  </a:lnTo>
                  <a:lnTo>
                    <a:pt x="2946" y="8439"/>
                  </a:lnTo>
                  <a:lnTo>
                    <a:pt x="2861" y="8751"/>
                  </a:lnTo>
                  <a:lnTo>
                    <a:pt x="2804" y="9062"/>
                  </a:lnTo>
                  <a:lnTo>
                    <a:pt x="2776" y="9374"/>
                  </a:lnTo>
                  <a:lnTo>
                    <a:pt x="2747" y="9685"/>
                  </a:lnTo>
                  <a:lnTo>
                    <a:pt x="2776" y="10025"/>
                  </a:lnTo>
                  <a:lnTo>
                    <a:pt x="2747" y="10053"/>
                  </a:lnTo>
                  <a:lnTo>
                    <a:pt x="2464" y="10223"/>
                  </a:lnTo>
                  <a:lnTo>
                    <a:pt x="2209" y="10421"/>
                  </a:lnTo>
                  <a:lnTo>
                    <a:pt x="1926" y="10676"/>
                  </a:lnTo>
                  <a:lnTo>
                    <a:pt x="1671" y="10931"/>
                  </a:lnTo>
                  <a:lnTo>
                    <a:pt x="1445" y="11186"/>
                  </a:lnTo>
                  <a:lnTo>
                    <a:pt x="1218" y="11497"/>
                  </a:lnTo>
                  <a:lnTo>
                    <a:pt x="992" y="11781"/>
                  </a:lnTo>
                  <a:lnTo>
                    <a:pt x="794" y="12120"/>
                  </a:lnTo>
                  <a:lnTo>
                    <a:pt x="624" y="12432"/>
                  </a:lnTo>
                  <a:lnTo>
                    <a:pt x="454" y="12772"/>
                  </a:lnTo>
                  <a:lnTo>
                    <a:pt x="312" y="13112"/>
                  </a:lnTo>
                  <a:lnTo>
                    <a:pt x="199" y="13480"/>
                  </a:lnTo>
                  <a:lnTo>
                    <a:pt x="114" y="13820"/>
                  </a:lnTo>
                  <a:lnTo>
                    <a:pt x="57" y="14159"/>
                  </a:lnTo>
                  <a:lnTo>
                    <a:pt x="1" y="14499"/>
                  </a:lnTo>
                  <a:lnTo>
                    <a:pt x="1" y="14839"/>
                  </a:lnTo>
                  <a:lnTo>
                    <a:pt x="1" y="15150"/>
                  </a:lnTo>
                  <a:lnTo>
                    <a:pt x="57" y="15434"/>
                  </a:lnTo>
                  <a:lnTo>
                    <a:pt x="114" y="15717"/>
                  </a:lnTo>
                  <a:lnTo>
                    <a:pt x="199" y="15943"/>
                  </a:lnTo>
                  <a:lnTo>
                    <a:pt x="312" y="16142"/>
                  </a:lnTo>
                  <a:lnTo>
                    <a:pt x="454" y="16340"/>
                  </a:lnTo>
                  <a:lnTo>
                    <a:pt x="624" y="16481"/>
                  </a:lnTo>
                  <a:lnTo>
                    <a:pt x="794" y="16623"/>
                  </a:lnTo>
                  <a:lnTo>
                    <a:pt x="992" y="16708"/>
                  </a:lnTo>
                  <a:lnTo>
                    <a:pt x="1218" y="16765"/>
                  </a:lnTo>
                  <a:lnTo>
                    <a:pt x="1445" y="16793"/>
                  </a:lnTo>
                  <a:lnTo>
                    <a:pt x="1671" y="16793"/>
                  </a:lnTo>
                  <a:lnTo>
                    <a:pt x="1926" y="16765"/>
                  </a:lnTo>
                  <a:lnTo>
                    <a:pt x="2209" y="16680"/>
                  </a:lnTo>
                  <a:lnTo>
                    <a:pt x="2464" y="16566"/>
                  </a:lnTo>
                  <a:lnTo>
                    <a:pt x="2747" y="16425"/>
                  </a:lnTo>
                  <a:lnTo>
                    <a:pt x="16623" y="8524"/>
                  </a:lnTo>
                  <a:lnTo>
                    <a:pt x="16878" y="8354"/>
                  </a:lnTo>
                  <a:lnTo>
                    <a:pt x="17133" y="8156"/>
                  </a:lnTo>
                  <a:lnTo>
                    <a:pt x="17388" y="7958"/>
                  </a:lnTo>
                  <a:lnTo>
                    <a:pt x="17614" y="7731"/>
                  </a:lnTo>
                  <a:lnTo>
                    <a:pt x="17841" y="7476"/>
                  </a:lnTo>
                  <a:lnTo>
                    <a:pt x="18039" y="7193"/>
                  </a:lnTo>
                  <a:lnTo>
                    <a:pt x="18237" y="6938"/>
                  </a:lnTo>
                  <a:lnTo>
                    <a:pt x="18407" y="6627"/>
                  </a:lnTo>
                  <a:lnTo>
                    <a:pt x="18577" y="6344"/>
                  </a:lnTo>
                  <a:lnTo>
                    <a:pt x="18718" y="6032"/>
                  </a:lnTo>
                  <a:lnTo>
                    <a:pt x="18860" y="5721"/>
                  </a:lnTo>
                  <a:lnTo>
                    <a:pt x="18945" y="5409"/>
                  </a:lnTo>
                  <a:lnTo>
                    <a:pt x="19030" y="5069"/>
                  </a:lnTo>
                  <a:lnTo>
                    <a:pt x="19087" y="4758"/>
                  </a:lnTo>
                  <a:lnTo>
                    <a:pt x="19143" y="4446"/>
                  </a:lnTo>
                  <a:lnTo>
                    <a:pt x="19143" y="4163"/>
                  </a:lnTo>
                  <a:lnTo>
                    <a:pt x="19143" y="3880"/>
                  </a:lnTo>
                  <a:lnTo>
                    <a:pt x="19087" y="3597"/>
                  </a:lnTo>
                  <a:lnTo>
                    <a:pt x="19030" y="3370"/>
                  </a:lnTo>
                  <a:lnTo>
                    <a:pt x="18945" y="3144"/>
                  </a:lnTo>
                  <a:lnTo>
                    <a:pt x="18860" y="2946"/>
                  </a:lnTo>
                  <a:lnTo>
                    <a:pt x="18718" y="2776"/>
                  </a:lnTo>
                  <a:lnTo>
                    <a:pt x="18577" y="2634"/>
                  </a:lnTo>
                  <a:lnTo>
                    <a:pt x="18407" y="2521"/>
                  </a:lnTo>
                  <a:lnTo>
                    <a:pt x="18237" y="2436"/>
                  </a:lnTo>
                  <a:lnTo>
                    <a:pt x="18039" y="2379"/>
                  </a:lnTo>
                  <a:lnTo>
                    <a:pt x="17841" y="2351"/>
                  </a:lnTo>
                  <a:lnTo>
                    <a:pt x="17614" y="2379"/>
                  </a:lnTo>
                  <a:lnTo>
                    <a:pt x="17388" y="2408"/>
                  </a:lnTo>
                  <a:lnTo>
                    <a:pt x="17133" y="2464"/>
                  </a:lnTo>
                  <a:lnTo>
                    <a:pt x="16878" y="2577"/>
                  </a:lnTo>
                  <a:lnTo>
                    <a:pt x="16623" y="2691"/>
                  </a:lnTo>
                  <a:lnTo>
                    <a:pt x="16283" y="2946"/>
                  </a:lnTo>
                  <a:lnTo>
                    <a:pt x="15943" y="3229"/>
                  </a:lnTo>
                  <a:lnTo>
                    <a:pt x="15604" y="3540"/>
                  </a:lnTo>
                  <a:lnTo>
                    <a:pt x="15320" y="3880"/>
                  </a:lnTo>
                  <a:lnTo>
                    <a:pt x="15377" y="3455"/>
                  </a:lnTo>
                  <a:lnTo>
                    <a:pt x="15377" y="3002"/>
                  </a:lnTo>
                  <a:lnTo>
                    <a:pt x="15377" y="2521"/>
                  </a:lnTo>
                  <a:lnTo>
                    <a:pt x="15292" y="2068"/>
                  </a:lnTo>
                  <a:lnTo>
                    <a:pt x="15207" y="1671"/>
                  </a:lnTo>
                  <a:lnTo>
                    <a:pt x="15065" y="1303"/>
                  </a:lnTo>
                  <a:lnTo>
                    <a:pt x="14867" y="992"/>
                  </a:lnTo>
                  <a:lnTo>
                    <a:pt x="14669" y="708"/>
                  </a:lnTo>
                  <a:lnTo>
                    <a:pt x="14414" y="454"/>
                  </a:lnTo>
                  <a:lnTo>
                    <a:pt x="14131" y="284"/>
                  </a:lnTo>
                  <a:lnTo>
                    <a:pt x="13848" y="142"/>
                  </a:lnTo>
                  <a:lnTo>
                    <a:pt x="13508" y="29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0" name="Google Shape;1240;p24">
              <a:extLst>
                <a:ext uri="{FF2B5EF4-FFF2-40B4-BE49-F238E27FC236}">
                  <a16:creationId xmlns:a16="http://schemas.microsoft.com/office/drawing/2014/main" id="{38346F97-9BEF-25DA-0A50-A9FF5F4F65F3}"/>
                </a:ext>
              </a:extLst>
            </p:cNvPr>
            <p:cNvGrpSpPr/>
            <p:nvPr/>
          </p:nvGrpSpPr>
          <p:grpSpPr>
            <a:xfrm>
              <a:off x="4966472" y="2420016"/>
              <a:ext cx="589191" cy="559757"/>
              <a:chOff x="4966472" y="2420016"/>
              <a:chExt cx="589191" cy="559757"/>
            </a:xfrm>
          </p:grpSpPr>
          <p:sp>
            <p:nvSpPr>
              <p:cNvPr id="1241" name="Google Shape;1241;p24">
                <a:extLst>
                  <a:ext uri="{FF2B5EF4-FFF2-40B4-BE49-F238E27FC236}">
                    <a16:creationId xmlns:a16="http://schemas.microsoft.com/office/drawing/2014/main" id="{F616E5A1-CF42-C3E5-1452-0844F8CAB116}"/>
                  </a:ext>
                </a:extLst>
              </p:cNvPr>
              <p:cNvSpPr/>
              <p:nvPr/>
            </p:nvSpPr>
            <p:spPr>
              <a:xfrm>
                <a:off x="5252585" y="2826970"/>
                <a:ext cx="184753" cy="152803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8666" extrusionOk="0">
                    <a:moveTo>
                      <a:pt x="10478" y="1"/>
                    </a:moveTo>
                    <a:lnTo>
                      <a:pt x="6655" y="284"/>
                    </a:lnTo>
                    <a:lnTo>
                      <a:pt x="0" y="8666"/>
                    </a:lnTo>
                    <a:lnTo>
                      <a:pt x="3483" y="6655"/>
                    </a:lnTo>
                    <a:lnTo>
                      <a:pt x="10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4">
                <a:extLst>
                  <a:ext uri="{FF2B5EF4-FFF2-40B4-BE49-F238E27FC236}">
                    <a16:creationId xmlns:a16="http://schemas.microsoft.com/office/drawing/2014/main" id="{DE0D1428-6680-2B50-4479-C010DE62C2F3}"/>
                  </a:ext>
                </a:extLst>
              </p:cNvPr>
              <p:cNvSpPr/>
              <p:nvPr/>
            </p:nvSpPr>
            <p:spPr>
              <a:xfrm>
                <a:off x="5252585" y="2803006"/>
                <a:ext cx="122846" cy="176766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10025" extrusionOk="0">
                    <a:moveTo>
                      <a:pt x="1161" y="1"/>
                    </a:moveTo>
                    <a:lnTo>
                      <a:pt x="0" y="10025"/>
                    </a:lnTo>
                    <a:lnTo>
                      <a:pt x="0" y="10025"/>
                    </a:lnTo>
                    <a:lnTo>
                      <a:pt x="6966" y="3399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4">
                <a:extLst>
                  <a:ext uri="{FF2B5EF4-FFF2-40B4-BE49-F238E27FC236}">
                    <a16:creationId xmlns:a16="http://schemas.microsoft.com/office/drawing/2014/main" id="{249C7C9E-740F-9F4B-DD41-35B64F1AC11E}"/>
                  </a:ext>
                </a:extLst>
              </p:cNvPr>
              <p:cNvSpPr/>
              <p:nvPr/>
            </p:nvSpPr>
            <p:spPr>
              <a:xfrm>
                <a:off x="4984440" y="2420016"/>
                <a:ext cx="571222" cy="501327"/>
              </a:xfrm>
              <a:custGeom>
                <a:avLst/>
                <a:gdLst/>
                <a:ahLst/>
                <a:cxnLst/>
                <a:rect l="l" t="t" r="r" b="b"/>
                <a:pathLst>
                  <a:path w="32396" h="28432" extrusionOk="0">
                    <a:moveTo>
                      <a:pt x="10421" y="1"/>
                    </a:moveTo>
                    <a:lnTo>
                      <a:pt x="10110" y="29"/>
                    </a:lnTo>
                    <a:lnTo>
                      <a:pt x="9827" y="29"/>
                    </a:lnTo>
                    <a:lnTo>
                      <a:pt x="9515" y="86"/>
                    </a:lnTo>
                    <a:lnTo>
                      <a:pt x="9260" y="171"/>
                    </a:lnTo>
                    <a:lnTo>
                      <a:pt x="8977" y="256"/>
                    </a:lnTo>
                    <a:lnTo>
                      <a:pt x="8722" y="369"/>
                    </a:lnTo>
                    <a:lnTo>
                      <a:pt x="8468" y="482"/>
                    </a:lnTo>
                    <a:lnTo>
                      <a:pt x="8241" y="652"/>
                    </a:lnTo>
                    <a:lnTo>
                      <a:pt x="8014" y="822"/>
                    </a:lnTo>
                    <a:lnTo>
                      <a:pt x="7788" y="992"/>
                    </a:lnTo>
                    <a:lnTo>
                      <a:pt x="7590" y="1219"/>
                    </a:lnTo>
                    <a:lnTo>
                      <a:pt x="7420" y="1445"/>
                    </a:lnTo>
                    <a:lnTo>
                      <a:pt x="7222" y="1672"/>
                    </a:lnTo>
                    <a:lnTo>
                      <a:pt x="7080" y="1955"/>
                    </a:lnTo>
                    <a:lnTo>
                      <a:pt x="6938" y="2238"/>
                    </a:lnTo>
                    <a:lnTo>
                      <a:pt x="6797" y="2521"/>
                    </a:lnTo>
                    <a:lnTo>
                      <a:pt x="6684" y="2833"/>
                    </a:lnTo>
                    <a:lnTo>
                      <a:pt x="6599" y="3173"/>
                    </a:lnTo>
                    <a:lnTo>
                      <a:pt x="6514" y="3541"/>
                    </a:lnTo>
                    <a:lnTo>
                      <a:pt x="6457" y="3909"/>
                    </a:lnTo>
                    <a:lnTo>
                      <a:pt x="6400" y="4277"/>
                    </a:lnTo>
                    <a:lnTo>
                      <a:pt x="6372" y="4673"/>
                    </a:lnTo>
                    <a:lnTo>
                      <a:pt x="6372" y="5098"/>
                    </a:lnTo>
                    <a:lnTo>
                      <a:pt x="6400" y="5834"/>
                    </a:lnTo>
                    <a:lnTo>
                      <a:pt x="6485" y="6599"/>
                    </a:lnTo>
                    <a:lnTo>
                      <a:pt x="5976" y="6004"/>
                    </a:lnTo>
                    <a:lnTo>
                      <a:pt x="5721" y="5721"/>
                    </a:lnTo>
                    <a:lnTo>
                      <a:pt x="5438" y="5466"/>
                    </a:lnTo>
                    <a:lnTo>
                      <a:pt x="5154" y="5211"/>
                    </a:lnTo>
                    <a:lnTo>
                      <a:pt x="4871" y="4985"/>
                    </a:lnTo>
                    <a:lnTo>
                      <a:pt x="4560" y="4787"/>
                    </a:lnTo>
                    <a:lnTo>
                      <a:pt x="4248" y="4588"/>
                    </a:lnTo>
                    <a:lnTo>
                      <a:pt x="3824" y="4362"/>
                    </a:lnTo>
                    <a:lnTo>
                      <a:pt x="3399" y="4192"/>
                    </a:lnTo>
                    <a:lnTo>
                      <a:pt x="3002" y="4079"/>
                    </a:lnTo>
                    <a:lnTo>
                      <a:pt x="2606" y="4022"/>
                    </a:lnTo>
                    <a:lnTo>
                      <a:pt x="2238" y="4022"/>
                    </a:lnTo>
                    <a:lnTo>
                      <a:pt x="1870" y="4050"/>
                    </a:lnTo>
                    <a:lnTo>
                      <a:pt x="1558" y="4164"/>
                    </a:lnTo>
                    <a:lnTo>
                      <a:pt x="1247" y="4305"/>
                    </a:lnTo>
                    <a:lnTo>
                      <a:pt x="963" y="4503"/>
                    </a:lnTo>
                    <a:lnTo>
                      <a:pt x="737" y="4730"/>
                    </a:lnTo>
                    <a:lnTo>
                      <a:pt x="510" y="5013"/>
                    </a:lnTo>
                    <a:lnTo>
                      <a:pt x="340" y="5325"/>
                    </a:lnTo>
                    <a:lnTo>
                      <a:pt x="199" y="5693"/>
                    </a:lnTo>
                    <a:lnTo>
                      <a:pt x="86" y="6118"/>
                    </a:lnTo>
                    <a:lnTo>
                      <a:pt x="29" y="6571"/>
                    </a:lnTo>
                    <a:lnTo>
                      <a:pt x="1" y="7052"/>
                    </a:lnTo>
                    <a:lnTo>
                      <a:pt x="29" y="7562"/>
                    </a:lnTo>
                    <a:lnTo>
                      <a:pt x="86" y="8100"/>
                    </a:lnTo>
                    <a:lnTo>
                      <a:pt x="199" y="8609"/>
                    </a:lnTo>
                    <a:lnTo>
                      <a:pt x="340" y="9148"/>
                    </a:lnTo>
                    <a:lnTo>
                      <a:pt x="510" y="9686"/>
                    </a:lnTo>
                    <a:lnTo>
                      <a:pt x="737" y="10224"/>
                    </a:lnTo>
                    <a:lnTo>
                      <a:pt x="963" y="10733"/>
                    </a:lnTo>
                    <a:lnTo>
                      <a:pt x="1247" y="11243"/>
                    </a:lnTo>
                    <a:lnTo>
                      <a:pt x="1558" y="11724"/>
                    </a:lnTo>
                    <a:lnTo>
                      <a:pt x="1870" y="12206"/>
                    </a:lnTo>
                    <a:lnTo>
                      <a:pt x="2238" y="12659"/>
                    </a:lnTo>
                    <a:lnTo>
                      <a:pt x="2606" y="13084"/>
                    </a:lnTo>
                    <a:lnTo>
                      <a:pt x="3002" y="13480"/>
                    </a:lnTo>
                    <a:lnTo>
                      <a:pt x="3399" y="13820"/>
                    </a:lnTo>
                    <a:lnTo>
                      <a:pt x="3824" y="14131"/>
                    </a:lnTo>
                    <a:lnTo>
                      <a:pt x="4248" y="14415"/>
                    </a:lnTo>
                    <a:lnTo>
                      <a:pt x="27723" y="27809"/>
                    </a:lnTo>
                    <a:lnTo>
                      <a:pt x="28205" y="28035"/>
                    </a:lnTo>
                    <a:lnTo>
                      <a:pt x="28658" y="28234"/>
                    </a:lnTo>
                    <a:lnTo>
                      <a:pt x="29111" y="28347"/>
                    </a:lnTo>
                    <a:lnTo>
                      <a:pt x="29536" y="28403"/>
                    </a:lnTo>
                    <a:lnTo>
                      <a:pt x="29960" y="28432"/>
                    </a:lnTo>
                    <a:lnTo>
                      <a:pt x="30329" y="28375"/>
                    </a:lnTo>
                    <a:lnTo>
                      <a:pt x="30697" y="28262"/>
                    </a:lnTo>
                    <a:lnTo>
                      <a:pt x="31037" y="28120"/>
                    </a:lnTo>
                    <a:lnTo>
                      <a:pt x="31320" y="27894"/>
                    </a:lnTo>
                    <a:lnTo>
                      <a:pt x="31603" y="27639"/>
                    </a:lnTo>
                    <a:lnTo>
                      <a:pt x="31829" y="27327"/>
                    </a:lnTo>
                    <a:lnTo>
                      <a:pt x="32028" y="26988"/>
                    </a:lnTo>
                    <a:lnTo>
                      <a:pt x="32198" y="26591"/>
                    </a:lnTo>
                    <a:lnTo>
                      <a:pt x="32311" y="26138"/>
                    </a:lnTo>
                    <a:lnTo>
                      <a:pt x="32367" y="25628"/>
                    </a:lnTo>
                    <a:lnTo>
                      <a:pt x="32396" y="25090"/>
                    </a:lnTo>
                    <a:lnTo>
                      <a:pt x="32367" y="24524"/>
                    </a:lnTo>
                    <a:lnTo>
                      <a:pt x="32311" y="23958"/>
                    </a:lnTo>
                    <a:lnTo>
                      <a:pt x="32198" y="23391"/>
                    </a:lnTo>
                    <a:lnTo>
                      <a:pt x="32028" y="22797"/>
                    </a:lnTo>
                    <a:lnTo>
                      <a:pt x="31829" y="22202"/>
                    </a:lnTo>
                    <a:lnTo>
                      <a:pt x="31603" y="21636"/>
                    </a:lnTo>
                    <a:lnTo>
                      <a:pt x="31320" y="21069"/>
                    </a:lnTo>
                    <a:lnTo>
                      <a:pt x="31037" y="20503"/>
                    </a:lnTo>
                    <a:lnTo>
                      <a:pt x="30697" y="19965"/>
                    </a:lnTo>
                    <a:lnTo>
                      <a:pt x="30329" y="19455"/>
                    </a:lnTo>
                    <a:lnTo>
                      <a:pt x="29960" y="18945"/>
                    </a:lnTo>
                    <a:lnTo>
                      <a:pt x="29536" y="18492"/>
                    </a:lnTo>
                    <a:lnTo>
                      <a:pt x="29111" y="18068"/>
                    </a:lnTo>
                    <a:lnTo>
                      <a:pt x="28658" y="17671"/>
                    </a:lnTo>
                    <a:lnTo>
                      <a:pt x="28205" y="17331"/>
                    </a:lnTo>
                    <a:lnTo>
                      <a:pt x="27723" y="17020"/>
                    </a:lnTo>
                    <a:lnTo>
                      <a:pt x="27695" y="16991"/>
                    </a:lnTo>
                    <a:lnTo>
                      <a:pt x="27723" y="16708"/>
                    </a:lnTo>
                    <a:lnTo>
                      <a:pt x="27723" y="16397"/>
                    </a:lnTo>
                    <a:lnTo>
                      <a:pt x="27695" y="15859"/>
                    </a:lnTo>
                    <a:lnTo>
                      <a:pt x="27638" y="15349"/>
                    </a:lnTo>
                    <a:lnTo>
                      <a:pt x="27525" y="14811"/>
                    </a:lnTo>
                    <a:lnTo>
                      <a:pt x="27384" y="14273"/>
                    </a:lnTo>
                    <a:lnTo>
                      <a:pt x="27214" y="13763"/>
                    </a:lnTo>
                    <a:lnTo>
                      <a:pt x="26987" y="13225"/>
                    </a:lnTo>
                    <a:lnTo>
                      <a:pt x="26761" y="12716"/>
                    </a:lnTo>
                    <a:lnTo>
                      <a:pt x="26477" y="12206"/>
                    </a:lnTo>
                    <a:lnTo>
                      <a:pt x="26166" y="11696"/>
                    </a:lnTo>
                    <a:lnTo>
                      <a:pt x="25854" y="11215"/>
                    </a:lnTo>
                    <a:lnTo>
                      <a:pt x="25486" y="10790"/>
                    </a:lnTo>
                    <a:lnTo>
                      <a:pt x="25118" y="10365"/>
                    </a:lnTo>
                    <a:lnTo>
                      <a:pt x="24722" y="9969"/>
                    </a:lnTo>
                    <a:lnTo>
                      <a:pt x="24325" y="9601"/>
                    </a:lnTo>
                    <a:lnTo>
                      <a:pt x="23901" y="9289"/>
                    </a:lnTo>
                    <a:lnTo>
                      <a:pt x="23476" y="9006"/>
                    </a:lnTo>
                    <a:lnTo>
                      <a:pt x="23193" y="8864"/>
                    </a:lnTo>
                    <a:lnTo>
                      <a:pt x="22909" y="8751"/>
                    </a:lnTo>
                    <a:lnTo>
                      <a:pt x="22655" y="8638"/>
                    </a:lnTo>
                    <a:lnTo>
                      <a:pt x="22400" y="8553"/>
                    </a:lnTo>
                    <a:lnTo>
                      <a:pt x="22145" y="8496"/>
                    </a:lnTo>
                    <a:lnTo>
                      <a:pt x="21890" y="8468"/>
                    </a:lnTo>
                    <a:lnTo>
                      <a:pt x="21635" y="8440"/>
                    </a:lnTo>
                    <a:lnTo>
                      <a:pt x="21409" y="8440"/>
                    </a:lnTo>
                    <a:lnTo>
                      <a:pt x="21182" y="8468"/>
                    </a:lnTo>
                    <a:lnTo>
                      <a:pt x="20984" y="8525"/>
                    </a:lnTo>
                    <a:lnTo>
                      <a:pt x="20757" y="8581"/>
                    </a:lnTo>
                    <a:lnTo>
                      <a:pt x="20559" y="8666"/>
                    </a:lnTo>
                    <a:lnTo>
                      <a:pt x="20389" y="8779"/>
                    </a:lnTo>
                    <a:lnTo>
                      <a:pt x="20219" y="8893"/>
                    </a:lnTo>
                    <a:lnTo>
                      <a:pt x="20049" y="9034"/>
                    </a:lnTo>
                    <a:lnTo>
                      <a:pt x="19908" y="9204"/>
                    </a:lnTo>
                    <a:lnTo>
                      <a:pt x="19653" y="8553"/>
                    </a:lnTo>
                    <a:lnTo>
                      <a:pt x="19398" y="7930"/>
                    </a:lnTo>
                    <a:lnTo>
                      <a:pt x="19115" y="7335"/>
                    </a:lnTo>
                    <a:lnTo>
                      <a:pt x="18803" y="6712"/>
                    </a:lnTo>
                    <a:lnTo>
                      <a:pt x="18464" y="6118"/>
                    </a:lnTo>
                    <a:lnTo>
                      <a:pt x="18095" y="5551"/>
                    </a:lnTo>
                    <a:lnTo>
                      <a:pt x="17699" y="4985"/>
                    </a:lnTo>
                    <a:lnTo>
                      <a:pt x="17303" y="4418"/>
                    </a:lnTo>
                    <a:lnTo>
                      <a:pt x="16878" y="3909"/>
                    </a:lnTo>
                    <a:lnTo>
                      <a:pt x="16453" y="3399"/>
                    </a:lnTo>
                    <a:lnTo>
                      <a:pt x="16000" y="2918"/>
                    </a:lnTo>
                    <a:lnTo>
                      <a:pt x="15519" y="2465"/>
                    </a:lnTo>
                    <a:lnTo>
                      <a:pt x="15037" y="2040"/>
                    </a:lnTo>
                    <a:lnTo>
                      <a:pt x="14556" y="1643"/>
                    </a:lnTo>
                    <a:lnTo>
                      <a:pt x="14046" y="1304"/>
                    </a:lnTo>
                    <a:lnTo>
                      <a:pt x="13508" y="992"/>
                    </a:lnTo>
                    <a:lnTo>
                      <a:pt x="13168" y="766"/>
                    </a:lnTo>
                    <a:lnTo>
                      <a:pt x="12800" y="596"/>
                    </a:lnTo>
                    <a:lnTo>
                      <a:pt x="12432" y="454"/>
                    </a:lnTo>
                    <a:lnTo>
                      <a:pt x="12092" y="312"/>
                    </a:lnTo>
                    <a:lnTo>
                      <a:pt x="11752" y="199"/>
                    </a:lnTo>
                    <a:lnTo>
                      <a:pt x="11413" y="114"/>
                    </a:lnTo>
                    <a:lnTo>
                      <a:pt x="11073" y="58"/>
                    </a:lnTo>
                    <a:lnTo>
                      <a:pt x="10733" y="29"/>
                    </a:lnTo>
                    <a:lnTo>
                      <a:pt x="104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4">
                <a:extLst>
                  <a:ext uri="{FF2B5EF4-FFF2-40B4-BE49-F238E27FC236}">
                    <a16:creationId xmlns:a16="http://schemas.microsoft.com/office/drawing/2014/main" id="{0E9C8376-C4AB-37B3-935E-7D265972B932}"/>
                  </a:ext>
                </a:extLst>
              </p:cNvPr>
              <p:cNvSpPr/>
              <p:nvPr/>
            </p:nvSpPr>
            <p:spPr>
              <a:xfrm>
                <a:off x="4966472" y="2430507"/>
                <a:ext cx="571716" cy="500834"/>
              </a:xfrm>
              <a:custGeom>
                <a:avLst/>
                <a:gdLst/>
                <a:ahLst/>
                <a:cxnLst/>
                <a:rect l="l" t="t" r="r" b="b"/>
                <a:pathLst>
                  <a:path w="32424" h="28404" extrusionOk="0">
                    <a:moveTo>
                      <a:pt x="10138" y="1"/>
                    </a:moveTo>
                    <a:lnTo>
                      <a:pt x="9826" y="29"/>
                    </a:lnTo>
                    <a:lnTo>
                      <a:pt x="9543" y="86"/>
                    </a:lnTo>
                    <a:lnTo>
                      <a:pt x="9260" y="142"/>
                    </a:lnTo>
                    <a:lnTo>
                      <a:pt x="8977" y="227"/>
                    </a:lnTo>
                    <a:lnTo>
                      <a:pt x="8722" y="340"/>
                    </a:lnTo>
                    <a:lnTo>
                      <a:pt x="8467" y="482"/>
                    </a:lnTo>
                    <a:lnTo>
                      <a:pt x="8241" y="624"/>
                    </a:lnTo>
                    <a:lnTo>
                      <a:pt x="8014" y="794"/>
                    </a:lnTo>
                    <a:lnTo>
                      <a:pt x="7816" y="992"/>
                    </a:lnTo>
                    <a:lnTo>
                      <a:pt x="7618" y="1190"/>
                    </a:lnTo>
                    <a:lnTo>
                      <a:pt x="7419" y="1417"/>
                    </a:lnTo>
                    <a:lnTo>
                      <a:pt x="7249" y="1671"/>
                    </a:lnTo>
                    <a:lnTo>
                      <a:pt x="7080" y="1926"/>
                    </a:lnTo>
                    <a:lnTo>
                      <a:pt x="6938" y="2209"/>
                    </a:lnTo>
                    <a:lnTo>
                      <a:pt x="6825" y="2521"/>
                    </a:lnTo>
                    <a:lnTo>
                      <a:pt x="6711" y="2832"/>
                    </a:lnTo>
                    <a:lnTo>
                      <a:pt x="6598" y="3172"/>
                    </a:lnTo>
                    <a:lnTo>
                      <a:pt x="6513" y="3512"/>
                    </a:lnTo>
                    <a:lnTo>
                      <a:pt x="6457" y="3880"/>
                    </a:lnTo>
                    <a:lnTo>
                      <a:pt x="6428" y="4277"/>
                    </a:lnTo>
                    <a:lnTo>
                      <a:pt x="6400" y="4673"/>
                    </a:lnTo>
                    <a:lnTo>
                      <a:pt x="6372" y="5098"/>
                    </a:lnTo>
                    <a:lnTo>
                      <a:pt x="6400" y="5834"/>
                    </a:lnTo>
                    <a:lnTo>
                      <a:pt x="6485" y="6599"/>
                    </a:lnTo>
                    <a:lnTo>
                      <a:pt x="5975" y="5976"/>
                    </a:lnTo>
                    <a:lnTo>
                      <a:pt x="5720" y="5721"/>
                    </a:lnTo>
                    <a:lnTo>
                      <a:pt x="5437" y="5438"/>
                    </a:lnTo>
                    <a:lnTo>
                      <a:pt x="5154" y="5211"/>
                    </a:lnTo>
                    <a:lnTo>
                      <a:pt x="4871" y="4985"/>
                    </a:lnTo>
                    <a:lnTo>
                      <a:pt x="4588" y="4758"/>
                    </a:lnTo>
                    <a:lnTo>
                      <a:pt x="4276" y="4588"/>
                    </a:lnTo>
                    <a:lnTo>
                      <a:pt x="3851" y="4362"/>
                    </a:lnTo>
                    <a:lnTo>
                      <a:pt x="3427" y="4192"/>
                    </a:lnTo>
                    <a:lnTo>
                      <a:pt x="3002" y="4078"/>
                    </a:lnTo>
                    <a:lnTo>
                      <a:pt x="2605" y="4022"/>
                    </a:lnTo>
                    <a:lnTo>
                      <a:pt x="2237" y="3993"/>
                    </a:lnTo>
                    <a:lnTo>
                      <a:pt x="1897" y="4050"/>
                    </a:lnTo>
                    <a:lnTo>
                      <a:pt x="1558" y="4135"/>
                    </a:lnTo>
                    <a:lnTo>
                      <a:pt x="1275" y="4277"/>
                    </a:lnTo>
                    <a:lnTo>
                      <a:pt x="991" y="4475"/>
                    </a:lnTo>
                    <a:lnTo>
                      <a:pt x="736" y="4701"/>
                    </a:lnTo>
                    <a:lnTo>
                      <a:pt x="538" y="4985"/>
                    </a:lnTo>
                    <a:lnTo>
                      <a:pt x="340" y="5324"/>
                    </a:lnTo>
                    <a:lnTo>
                      <a:pt x="198" y="5692"/>
                    </a:lnTo>
                    <a:lnTo>
                      <a:pt x="85" y="6089"/>
                    </a:lnTo>
                    <a:lnTo>
                      <a:pt x="29" y="6542"/>
                    </a:lnTo>
                    <a:lnTo>
                      <a:pt x="0" y="7023"/>
                    </a:lnTo>
                    <a:lnTo>
                      <a:pt x="29" y="7533"/>
                    </a:lnTo>
                    <a:lnTo>
                      <a:pt x="85" y="8071"/>
                    </a:lnTo>
                    <a:lnTo>
                      <a:pt x="198" y="8609"/>
                    </a:lnTo>
                    <a:lnTo>
                      <a:pt x="340" y="9147"/>
                    </a:lnTo>
                    <a:lnTo>
                      <a:pt x="538" y="9657"/>
                    </a:lnTo>
                    <a:lnTo>
                      <a:pt x="736" y="10195"/>
                    </a:lnTo>
                    <a:lnTo>
                      <a:pt x="991" y="10705"/>
                    </a:lnTo>
                    <a:lnTo>
                      <a:pt x="1275" y="11214"/>
                    </a:lnTo>
                    <a:lnTo>
                      <a:pt x="1558" y="11724"/>
                    </a:lnTo>
                    <a:lnTo>
                      <a:pt x="1897" y="12177"/>
                    </a:lnTo>
                    <a:lnTo>
                      <a:pt x="2237" y="12630"/>
                    </a:lnTo>
                    <a:lnTo>
                      <a:pt x="2605" y="13055"/>
                    </a:lnTo>
                    <a:lnTo>
                      <a:pt x="3002" y="13451"/>
                    </a:lnTo>
                    <a:lnTo>
                      <a:pt x="3427" y="13820"/>
                    </a:lnTo>
                    <a:lnTo>
                      <a:pt x="3851" y="14131"/>
                    </a:lnTo>
                    <a:lnTo>
                      <a:pt x="4276" y="14414"/>
                    </a:lnTo>
                    <a:lnTo>
                      <a:pt x="27751" y="27780"/>
                    </a:lnTo>
                    <a:lnTo>
                      <a:pt x="28204" y="28035"/>
                    </a:lnTo>
                    <a:lnTo>
                      <a:pt x="28686" y="28205"/>
                    </a:lnTo>
                    <a:lnTo>
                      <a:pt x="29139" y="28347"/>
                    </a:lnTo>
                    <a:lnTo>
                      <a:pt x="29564" y="28403"/>
                    </a:lnTo>
                    <a:lnTo>
                      <a:pt x="29960" y="28403"/>
                    </a:lnTo>
                    <a:lnTo>
                      <a:pt x="30356" y="28347"/>
                    </a:lnTo>
                    <a:lnTo>
                      <a:pt x="30696" y="28262"/>
                    </a:lnTo>
                    <a:lnTo>
                      <a:pt x="31036" y="28092"/>
                    </a:lnTo>
                    <a:lnTo>
                      <a:pt x="31348" y="27893"/>
                    </a:lnTo>
                    <a:lnTo>
                      <a:pt x="31602" y="27639"/>
                    </a:lnTo>
                    <a:lnTo>
                      <a:pt x="31857" y="27327"/>
                    </a:lnTo>
                    <a:lnTo>
                      <a:pt x="32056" y="26959"/>
                    </a:lnTo>
                    <a:lnTo>
                      <a:pt x="32197" y="26563"/>
                    </a:lnTo>
                    <a:lnTo>
                      <a:pt x="32310" y="26109"/>
                    </a:lnTo>
                    <a:lnTo>
                      <a:pt x="32395" y="25628"/>
                    </a:lnTo>
                    <a:lnTo>
                      <a:pt x="32424" y="25090"/>
                    </a:lnTo>
                    <a:lnTo>
                      <a:pt x="32395" y="24524"/>
                    </a:lnTo>
                    <a:lnTo>
                      <a:pt x="32310" y="23957"/>
                    </a:lnTo>
                    <a:lnTo>
                      <a:pt x="32197" y="23363"/>
                    </a:lnTo>
                    <a:lnTo>
                      <a:pt x="32056" y="22768"/>
                    </a:lnTo>
                    <a:lnTo>
                      <a:pt x="31857" y="22202"/>
                    </a:lnTo>
                    <a:lnTo>
                      <a:pt x="31602" y="21607"/>
                    </a:lnTo>
                    <a:lnTo>
                      <a:pt x="31348" y="21041"/>
                    </a:lnTo>
                    <a:lnTo>
                      <a:pt x="31036" y="20474"/>
                    </a:lnTo>
                    <a:lnTo>
                      <a:pt x="30696" y="19936"/>
                    </a:lnTo>
                    <a:lnTo>
                      <a:pt x="30356" y="19426"/>
                    </a:lnTo>
                    <a:lnTo>
                      <a:pt x="29960" y="18945"/>
                    </a:lnTo>
                    <a:lnTo>
                      <a:pt x="29564" y="18464"/>
                    </a:lnTo>
                    <a:lnTo>
                      <a:pt x="29139" y="18039"/>
                    </a:lnTo>
                    <a:lnTo>
                      <a:pt x="28686" y="17642"/>
                    </a:lnTo>
                    <a:lnTo>
                      <a:pt x="28204" y="17303"/>
                    </a:lnTo>
                    <a:lnTo>
                      <a:pt x="27751" y="16991"/>
                    </a:lnTo>
                    <a:lnTo>
                      <a:pt x="27695" y="16991"/>
                    </a:lnTo>
                    <a:lnTo>
                      <a:pt x="27723" y="16680"/>
                    </a:lnTo>
                    <a:lnTo>
                      <a:pt x="27751" y="16368"/>
                    </a:lnTo>
                    <a:lnTo>
                      <a:pt x="27723" y="15858"/>
                    </a:lnTo>
                    <a:lnTo>
                      <a:pt x="27666" y="15320"/>
                    </a:lnTo>
                    <a:lnTo>
                      <a:pt x="27553" y="14811"/>
                    </a:lnTo>
                    <a:lnTo>
                      <a:pt x="27411" y="14273"/>
                    </a:lnTo>
                    <a:lnTo>
                      <a:pt x="27213" y="13735"/>
                    </a:lnTo>
                    <a:lnTo>
                      <a:pt x="27015" y="13197"/>
                    </a:lnTo>
                    <a:lnTo>
                      <a:pt x="26760" y="12687"/>
                    </a:lnTo>
                    <a:lnTo>
                      <a:pt x="26477" y="12177"/>
                    </a:lnTo>
                    <a:lnTo>
                      <a:pt x="26194" y="11696"/>
                    </a:lnTo>
                    <a:lnTo>
                      <a:pt x="25854" y="11214"/>
                    </a:lnTo>
                    <a:lnTo>
                      <a:pt x="25514" y="10761"/>
                    </a:lnTo>
                    <a:lnTo>
                      <a:pt x="25146" y="10337"/>
                    </a:lnTo>
                    <a:lnTo>
                      <a:pt x="24750" y="9940"/>
                    </a:lnTo>
                    <a:lnTo>
                      <a:pt x="24325" y="9600"/>
                    </a:lnTo>
                    <a:lnTo>
                      <a:pt x="23900" y="9289"/>
                    </a:lnTo>
                    <a:lnTo>
                      <a:pt x="23475" y="9006"/>
                    </a:lnTo>
                    <a:lnTo>
                      <a:pt x="23192" y="8836"/>
                    </a:lnTo>
                    <a:lnTo>
                      <a:pt x="22937" y="8722"/>
                    </a:lnTo>
                    <a:lnTo>
                      <a:pt x="22654" y="8609"/>
                    </a:lnTo>
                    <a:lnTo>
                      <a:pt x="22399" y="8553"/>
                    </a:lnTo>
                    <a:lnTo>
                      <a:pt x="22144" y="8468"/>
                    </a:lnTo>
                    <a:lnTo>
                      <a:pt x="21890" y="8439"/>
                    </a:lnTo>
                    <a:lnTo>
                      <a:pt x="21663" y="8411"/>
                    </a:lnTo>
                    <a:lnTo>
                      <a:pt x="21437" y="8439"/>
                    </a:lnTo>
                    <a:lnTo>
                      <a:pt x="21210" y="8468"/>
                    </a:lnTo>
                    <a:lnTo>
                      <a:pt x="20983" y="8496"/>
                    </a:lnTo>
                    <a:lnTo>
                      <a:pt x="20785" y="8553"/>
                    </a:lnTo>
                    <a:lnTo>
                      <a:pt x="20587" y="8637"/>
                    </a:lnTo>
                    <a:lnTo>
                      <a:pt x="20389" y="8751"/>
                    </a:lnTo>
                    <a:lnTo>
                      <a:pt x="20219" y="8864"/>
                    </a:lnTo>
                    <a:lnTo>
                      <a:pt x="20049" y="9006"/>
                    </a:lnTo>
                    <a:lnTo>
                      <a:pt x="19907" y="9176"/>
                    </a:lnTo>
                    <a:lnTo>
                      <a:pt x="19681" y="8553"/>
                    </a:lnTo>
                    <a:lnTo>
                      <a:pt x="19426" y="7930"/>
                    </a:lnTo>
                    <a:lnTo>
                      <a:pt x="19114" y="7307"/>
                    </a:lnTo>
                    <a:lnTo>
                      <a:pt x="18803" y="6712"/>
                    </a:lnTo>
                    <a:lnTo>
                      <a:pt x="18463" y="6117"/>
                    </a:lnTo>
                    <a:lnTo>
                      <a:pt x="18095" y="5523"/>
                    </a:lnTo>
                    <a:lnTo>
                      <a:pt x="17727" y="4956"/>
                    </a:lnTo>
                    <a:lnTo>
                      <a:pt x="17330" y="4418"/>
                    </a:lnTo>
                    <a:lnTo>
                      <a:pt x="16906" y="3880"/>
                    </a:lnTo>
                    <a:lnTo>
                      <a:pt x="16453" y="3370"/>
                    </a:lnTo>
                    <a:lnTo>
                      <a:pt x="16000" y="2889"/>
                    </a:lnTo>
                    <a:lnTo>
                      <a:pt x="15546" y="2436"/>
                    </a:lnTo>
                    <a:lnTo>
                      <a:pt x="15065" y="2039"/>
                    </a:lnTo>
                    <a:lnTo>
                      <a:pt x="14555" y="1643"/>
                    </a:lnTo>
                    <a:lnTo>
                      <a:pt x="14046" y="1275"/>
                    </a:lnTo>
                    <a:lnTo>
                      <a:pt x="13536" y="963"/>
                    </a:lnTo>
                    <a:lnTo>
                      <a:pt x="13168" y="765"/>
                    </a:lnTo>
                    <a:lnTo>
                      <a:pt x="12800" y="595"/>
                    </a:lnTo>
                    <a:lnTo>
                      <a:pt x="12460" y="425"/>
                    </a:lnTo>
                    <a:lnTo>
                      <a:pt x="12092" y="312"/>
                    </a:lnTo>
                    <a:lnTo>
                      <a:pt x="11752" y="199"/>
                    </a:lnTo>
                    <a:lnTo>
                      <a:pt x="11412" y="114"/>
                    </a:lnTo>
                    <a:lnTo>
                      <a:pt x="11072" y="57"/>
                    </a:lnTo>
                    <a:lnTo>
                      <a:pt x="107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5" name="Google Shape;1245;p24">
            <a:extLst>
              <a:ext uri="{FF2B5EF4-FFF2-40B4-BE49-F238E27FC236}">
                <a16:creationId xmlns:a16="http://schemas.microsoft.com/office/drawing/2014/main" id="{96A4E53A-E5AC-77C9-4B65-74C07CD7A08E}"/>
              </a:ext>
            </a:extLst>
          </p:cNvPr>
          <p:cNvSpPr/>
          <p:nvPr/>
        </p:nvSpPr>
        <p:spPr>
          <a:xfrm rot="5400000" flipH="1">
            <a:off x="1138248" y="61486"/>
            <a:ext cx="347700" cy="18816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4">
            <a:extLst>
              <a:ext uri="{FF2B5EF4-FFF2-40B4-BE49-F238E27FC236}">
                <a16:creationId xmlns:a16="http://schemas.microsoft.com/office/drawing/2014/main" id="{22A6D607-68AA-1253-32FC-56911B16E32E}"/>
              </a:ext>
            </a:extLst>
          </p:cNvPr>
          <p:cNvSpPr/>
          <p:nvPr/>
        </p:nvSpPr>
        <p:spPr>
          <a:xfrm rot="5400000" flipH="1">
            <a:off x="7572150" y="2049453"/>
            <a:ext cx="347700" cy="1881600"/>
          </a:xfrm>
          <a:prstGeom prst="round1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4">
            <a:extLst>
              <a:ext uri="{FF2B5EF4-FFF2-40B4-BE49-F238E27FC236}">
                <a16:creationId xmlns:a16="http://schemas.microsoft.com/office/drawing/2014/main" id="{7801CD3F-8F5E-CC7D-F82E-1E542A3825FB}"/>
              </a:ext>
            </a:extLst>
          </p:cNvPr>
          <p:cNvSpPr/>
          <p:nvPr/>
        </p:nvSpPr>
        <p:spPr>
          <a:xfrm rot="5400000" flipH="1">
            <a:off x="7572150" y="-93662"/>
            <a:ext cx="347700" cy="18816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54" name="Google Shape;1254;p24">
            <a:extLst>
              <a:ext uri="{FF2B5EF4-FFF2-40B4-BE49-F238E27FC236}">
                <a16:creationId xmlns:a16="http://schemas.microsoft.com/office/drawing/2014/main" id="{65909A59-E1DE-F8D8-3179-A548DFEBF112}"/>
              </a:ext>
            </a:extLst>
          </p:cNvPr>
          <p:cNvCxnSpPr>
            <a:cxnSpLocks/>
            <a:stCxn id="1245" idx="0"/>
          </p:cNvCxnSpPr>
          <p:nvPr/>
        </p:nvCxnSpPr>
        <p:spPr>
          <a:xfrm>
            <a:off x="2252898" y="1002286"/>
            <a:ext cx="772505" cy="5066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55" name="Google Shape;1255;p24">
            <a:extLst>
              <a:ext uri="{FF2B5EF4-FFF2-40B4-BE49-F238E27FC236}">
                <a16:creationId xmlns:a16="http://schemas.microsoft.com/office/drawing/2014/main" id="{C00BA52D-B1D7-D59E-A86D-E1FE3F25D862}"/>
              </a:ext>
            </a:extLst>
          </p:cNvPr>
          <p:cNvCxnSpPr>
            <a:cxnSpLocks/>
          </p:cNvCxnSpPr>
          <p:nvPr/>
        </p:nvCxnSpPr>
        <p:spPr>
          <a:xfrm flipH="1">
            <a:off x="4582601" y="872790"/>
            <a:ext cx="2222700" cy="58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56" name="Google Shape;1256;p24">
            <a:extLst>
              <a:ext uri="{FF2B5EF4-FFF2-40B4-BE49-F238E27FC236}">
                <a16:creationId xmlns:a16="http://schemas.microsoft.com/office/drawing/2014/main" id="{A3C717E0-CB63-3E1C-24C6-46AA95F4FFA2}"/>
              </a:ext>
            </a:extLst>
          </p:cNvPr>
          <p:cNvCxnSpPr>
            <a:cxnSpLocks/>
            <a:stCxn id="1246" idx="2"/>
          </p:cNvCxnSpPr>
          <p:nvPr/>
        </p:nvCxnSpPr>
        <p:spPr>
          <a:xfrm rot="10800000">
            <a:off x="5604844" y="1908753"/>
            <a:ext cx="1200356" cy="108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DEB805-BD23-B0E4-D8CB-BACA4EE2B55A}"/>
              </a:ext>
            </a:extLst>
          </p:cNvPr>
          <p:cNvSpPr txBox="1"/>
          <p:nvPr/>
        </p:nvSpPr>
        <p:spPr>
          <a:xfrm>
            <a:off x="6805200" y="662472"/>
            <a:ext cx="18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b="1" dirty="0">
                <a:solidFill>
                  <a:schemeClr val="bg1"/>
                </a:solidFill>
              </a:rPr>
              <a:t>יצירת זחלן</a:t>
            </a:r>
            <a:endParaRPr lang="en-IL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A7A0C-8384-05AF-2EEB-FBCC70C04D6D}"/>
              </a:ext>
            </a:extLst>
          </p:cNvPr>
          <p:cNvSpPr txBox="1"/>
          <p:nvPr/>
        </p:nvSpPr>
        <p:spPr>
          <a:xfrm>
            <a:off x="2422272" y="267488"/>
            <a:ext cx="3659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000" b="1" dirty="0"/>
              <a:t>אתגרים עיקריים</a:t>
            </a:r>
            <a:endParaRPr 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FA96B-69EA-8B88-AE73-C99BD88CA11E}"/>
              </a:ext>
            </a:extLst>
          </p:cNvPr>
          <p:cNvSpPr txBox="1"/>
          <p:nvPr/>
        </p:nvSpPr>
        <p:spPr>
          <a:xfrm>
            <a:off x="369710" y="789409"/>
            <a:ext cx="18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b="1" dirty="0">
                <a:solidFill>
                  <a:schemeClr val="bg1"/>
                </a:solidFill>
              </a:rPr>
              <a:t>דירוג תוצאות</a:t>
            </a:r>
            <a:endParaRPr lang="en-IL" sz="1800" b="1" dirty="0">
              <a:solidFill>
                <a:schemeClr val="bg1"/>
              </a:solidFill>
            </a:endParaRPr>
          </a:p>
        </p:txBody>
      </p:sp>
      <p:sp>
        <p:nvSpPr>
          <p:cNvPr id="9" name="Google Shape;1250;p24">
            <a:extLst>
              <a:ext uri="{FF2B5EF4-FFF2-40B4-BE49-F238E27FC236}">
                <a16:creationId xmlns:a16="http://schemas.microsoft.com/office/drawing/2014/main" id="{3E2721E6-C5E5-5E3C-6A23-3332F0783E6B}"/>
              </a:ext>
            </a:extLst>
          </p:cNvPr>
          <p:cNvSpPr/>
          <p:nvPr/>
        </p:nvSpPr>
        <p:spPr>
          <a:xfrm rot="5400000" flipH="1">
            <a:off x="1145833" y="1942773"/>
            <a:ext cx="347700" cy="18816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" name="Google Shape;1254;p24">
            <a:extLst>
              <a:ext uri="{FF2B5EF4-FFF2-40B4-BE49-F238E27FC236}">
                <a16:creationId xmlns:a16="http://schemas.microsoft.com/office/drawing/2014/main" id="{66407430-2754-4BE3-ABD1-B14B034F10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251310" y="2655900"/>
            <a:ext cx="499510" cy="21615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FE6782-4B5A-CA86-2099-F0306E8FD9A7}"/>
              </a:ext>
            </a:extLst>
          </p:cNvPr>
          <p:cNvSpPr txBox="1"/>
          <p:nvPr/>
        </p:nvSpPr>
        <p:spPr>
          <a:xfrm>
            <a:off x="369710" y="2702773"/>
            <a:ext cx="18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b="1" dirty="0">
                <a:solidFill>
                  <a:schemeClr val="bg1"/>
                </a:solidFill>
              </a:rPr>
              <a:t>אתגרי </a:t>
            </a:r>
            <a:r>
              <a:rPr lang="en-US" sz="1600" b="1" dirty="0">
                <a:solidFill>
                  <a:schemeClr val="bg1"/>
                </a:solidFill>
              </a:rPr>
              <a:t>GUI</a:t>
            </a:r>
            <a:r>
              <a:rPr lang="he-IL" sz="1600" b="1" dirty="0">
                <a:solidFill>
                  <a:schemeClr val="bg1"/>
                </a:solidFill>
              </a:rPr>
              <a:t> רבים</a:t>
            </a:r>
            <a:endParaRPr lang="en-IL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74B23-62D6-182F-3E2A-D263DA0439C7}"/>
              </a:ext>
            </a:extLst>
          </p:cNvPr>
          <p:cNvSpPr txBox="1"/>
          <p:nvPr/>
        </p:nvSpPr>
        <p:spPr>
          <a:xfrm>
            <a:off x="6796027" y="2805587"/>
            <a:ext cx="18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b="1" dirty="0">
                <a:solidFill>
                  <a:schemeClr val="bg1"/>
                </a:solidFill>
              </a:rPr>
              <a:t>יצירת אינדקס</a:t>
            </a:r>
            <a:endParaRPr lang="en-IL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829CD-3746-75D1-2C42-0CC3BF6EE03B}"/>
              </a:ext>
            </a:extLst>
          </p:cNvPr>
          <p:cNvSpPr txBox="1"/>
          <p:nvPr/>
        </p:nvSpPr>
        <p:spPr>
          <a:xfrm>
            <a:off x="6629400" y="1020988"/>
            <a:ext cx="20482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ספריית </a:t>
            </a:r>
            <a:r>
              <a:rPr lang="en-US" dirty="0" err="1"/>
              <a:t>BeautifulSoup</a:t>
            </a:r>
            <a:r>
              <a:rPr lang="he-IL" dirty="0"/>
              <a:t> מוגבלת ליצירת </a:t>
            </a:r>
            <a:r>
              <a:rPr lang="en-US" dirty="0"/>
              <a:t>soups</a:t>
            </a:r>
            <a:r>
              <a:rPr lang="he-IL" dirty="0"/>
              <a:t> של דפי </a:t>
            </a:r>
            <a:r>
              <a:rPr lang="en-US" dirty="0"/>
              <a:t>HTML</a:t>
            </a:r>
            <a:r>
              <a:rPr lang="he-IL" dirty="0"/>
              <a:t> סטטיים. בעוד שרצינו להגיע גם לדפים שנוצרים דינאמית. בוצע ניסיון להשתמש בספריות אחרות – שלא צלח.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95C32-F7D1-8FC3-C529-31F2C565B310}"/>
              </a:ext>
            </a:extLst>
          </p:cNvPr>
          <p:cNvSpPr txBox="1"/>
          <p:nvPr/>
        </p:nvSpPr>
        <p:spPr>
          <a:xfrm>
            <a:off x="6796027" y="3164103"/>
            <a:ext cx="18724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האינדקס הראשוני שנוצר היה גדול מדי בעקבות שמירה של מושגים שמהווים </a:t>
            </a:r>
            <a:r>
              <a:rPr lang="en-US" dirty="0"/>
              <a:t>stop words</a:t>
            </a:r>
            <a:r>
              <a:rPr lang="he-IL" dirty="0"/>
              <a:t>. השתמשנו ב- </a:t>
            </a:r>
            <a:r>
              <a:rPr lang="en-US" dirty="0"/>
              <a:t>ChatGPT</a:t>
            </a:r>
            <a:r>
              <a:rPr lang="he-IL" dirty="0"/>
              <a:t> כדי למצוא לנו אותם, כך שנוכל להסירם ביצירה.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533A0-3EC4-A4BA-D211-1854062DC5BB}"/>
              </a:ext>
            </a:extLst>
          </p:cNvPr>
          <p:cNvSpPr txBox="1"/>
          <p:nvPr/>
        </p:nvSpPr>
        <p:spPr>
          <a:xfrm>
            <a:off x="121921" y="1116483"/>
            <a:ext cx="2240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אלגוריתם הדירוג הראשוני שפיתחנו לא עמד בציפיות (דפים לא מויינו בצורה קרובה לאופטימלית). כדי להתגבר על כך, התחשבנו בחישוב גם בהופעת המושגים מהשאילתה ב- </a:t>
            </a:r>
            <a:r>
              <a:rPr lang="en-US" dirty="0"/>
              <a:t>URL</a:t>
            </a:r>
            <a:r>
              <a:rPr lang="he-IL" dirty="0"/>
              <a:t> עצמו.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AED4FD-C853-118F-6013-705EA58F7D9C}"/>
              </a:ext>
            </a:extLst>
          </p:cNvPr>
          <p:cNvSpPr txBox="1"/>
          <p:nvPr/>
        </p:nvSpPr>
        <p:spPr>
          <a:xfrm>
            <a:off x="111644" y="3104759"/>
            <a:ext cx="2621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התאמת ה- </a:t>
            </a:r>
            <a:r>
              <a:rPr lang="en-US" dirty="0"/>
              <a:t>UI</a:t>
            </a:r>
            <a:r>
              <a:rPr lang="he-IL" dirty="0"/>
              <a:t> שעוצב ב- </a:t>
            </a:r>
            <a:r>
              <a:rPr lang="en-US" dirty="0"/>
              <a:t>FIGMA</a:t>
            </a:r>
            <a:r>
              <a:rPr lang="he-IL" dirty="0"/>
              <a:t> לסביבת </a:t>
            </a:r>
            <a:r>
              <a:rPr lang="en-US" dirty="0"/>
              <a:t>Google Collab</a:t>
            </a:r>
            <a:r>
              <a:rPr lang="he-IL" dirty="0"/>
              <a:t> ושימוש ב- </a:t>
            </a:r>
            <a:r>
              <a:rPr lang="en-US" dirty="0" err="1"/>
              <a:t>ipywidgets</a:t>
            </a:r>
            <a:r>
              <a:rPr lang="he-IL" dirty="0"/>
              <a:t> תוך שמירה על מעבר חלק ומתועד בין הדפים. השתמשנו ב- </a:t>
            </a:r>
            <a:r>
              <a:rPr lang="en-US" dirty="0"/>
              <a:t>Plugin</a:t>
            </a:r>
            <a:r>
              <a:rPr lang="he-IL" dirty="0"/>
              <a:t>-ים של </a:t>
            </a:r>
            <a:r>
              <a:rPr lang="en-US" dirty="0"/>
              <a:t>FIGMA</a:t>
            </a:r>
            <a:r>
              <a:rPr lang="he-IL" dirty="0"/>
              <a:t> להמרה של </a:t>
            </a:r>
            <a:r>
              <a:rPr lang="en-US" dirty="0"/>
              <a:t>HTML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ו- </a:t>
            </a:r>
            <a:r>
              <a:rPr lang="en-US" dirty="0"/>
              <a:t>CSS</a:t>
            </a:r>
            <a:r>
              <a:rPr lang="he-IL" dirty="0"/>
              <a:t> ובאתר </a:t>
            </a:r>
            <a:r>
              <a:rPr lang="en-US" dirty="0" err="1"/>
              <a:t>ipywidgets</a:t>
            </a:r>
            <a:r>
              <a:rPr lang="he-IL" dirty="0"/>
              <a:t> לטובת מציאת ה- </a:t>
            </a:r>
            <a:r>
              <a:rPr lang="en-US" dirty="0"/>
              <a:t>widgets</a:t>
            </a:r>
            <a:r>
              <a:rPr lang="he-IL" dirty="0"/>
              <a:t> הנכונים ביותר.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1581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>
          <a:extLst>
            <a:ext uri="{FF2B5EF4-FFF2-40B4-BE49-F238E27FC236}">
              <a16:creationId xmlns:a16="http://schemas.microsoft.com/office/drawing/2014/main" id="{E815211F-D8BF-9CBD-7E7D-808E91FCE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>
            <a:extLst>
              <a:ext uri="{FF2B5EF4-FFF2-40B4-BE49-F238E27FC236}">
                <a16:creationId xmlns:a16="http://schemas.microsoft.com/office/drawing/2014/main" id="{43302B15-D6FD-E6F6-6555-B7F609622B9B}"/>
              </a:ext>
            </a:extLst>
          </p:cNvPr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15">
            <a:extLst>
              <a:ext uri="{FF2B5EF4-FFF2-40B4-BE49-F238E27FC236}">
                <a16:creationId xmlns:a16="http://schemas.microsoft.com/office/drawing/2014/main" id="{37B5BA4C-C85E-67B3-8044-40328CFC9913}"/>
              </a:ext>
            </a:extLst>
          </p:cNvPr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>
              <a:extLst>
                <a:ext uri="{FF2B5EF4-FFF2-40B4-BE49-F238E27FC236}">
                  <a16:creationId xmlns:a16="http://schemas.microsoft.com/office/drawing/2014/main" id="{4B50FBB7-137B-2499-FBC9-85257995A172}"/>
                </a:ext>
              </a:extLst>
            </p:cNvPr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>
              <a:extLst>
                <a:ext uri="{FF2B5EF4-FFF2-40B4-BE49-F238E27FC236}">
                  <a16:creationId xmlns:a16="http://schemas.microsoft.com/office/drawing/2014/main" id="{9AF42C58-6353-67CA-9586-5294450C52D8}"/>
                </a:ext>
              </a:extLst>
            </p:cNvPr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>
              <a:extLst>
                <a:ext uri="{FF2B5EF4-FFF2-40B4-BE49-F238E27FC236}">
                  <a16:creationId xmlns:a16="http://schemas.microsoft.com/office/drawing/2014/main" id="{866CF3A1-4A47-7049-29AA-06D531F3F6A8}"/>
                </a:ext>
              </a:extLst>
            </p:cNvPr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>
              <a:extLst>
                <a:ext uri="{FF2B5EF4-FFF2-40B4-BE49-F238E27FC236}">
                  <a16:creationId xmlns:a16="http://schemas.microsoft.com/office/drawing/2014/main" id="{9D76ED80-99F4-2139-DDC3-8AB11C6A7BBA}"/>
                </a:ext>
              </a:extLst>
            </p:cNvPr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>
              <a:extLst>
                <a:ext uri="{FF2B5EF4-FFF2-40B4-BE49-F238E27FC236}">
                  <a16:creationId xmlns:a16="http://schemas.microsoft.com/office/drawing/2014/main" id="{50AB5243-3595-0366-F84F-E22FA7D50C86}"/>
                </a:ext>
              </a:extLst>
            </p:cNvPr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>
              <a:extLst>
                <a:ext uri="{FF2B5EF4-FFF2-40B4-BE49-F238E27FC236}">
                  <a16:creationId xmlns:a16="http://schemas.microsoft.com/office/drawing/2014/main" id="{0D5D122B-4B7D-2E01-822D-0B503872E89C}"/>
                </a:ext>
              </a:extLst>
            </p:cNvPr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>
              <a:extLst>
                <a:ext uri="{FF2B5EF4-FFF2-40B4-BE49-F238E27FC236}">
                  <a16:creationId xmlns:a16="http://schemas.microsoft.com/office/drawing/2014/main" id="{3A387E3F-298E-0414-9717-A706A08892D1}"/>
                </a:ext>
              </a:extLst>
            </p:cNvPr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>
              <a:extLst>
                <a:ext uri="{FF2B5EF4-FFF2-40B4-BE49-F238E27FC236}">
                  <a16:creationId xmlns:a16="http://schemas.microsoft.com/office/drawing/2014/main" id="{3B29BC93-BB55-EA61-2C61-E53E9911AD13}"/>
                </a:ext>
              </a:extLst>
            </p:cNvPr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>
              <a:extLst>
                <a:ext uri="{FF2B5EF4-FFF2-40B4-BE49-F238E27FC236}">
                  <a16:creationId xmlns:a16="http://schemas.microsoft.com/office/drawing/2014/main" id="{0B2040F2-55E5-C6F1-C220-823DADF860BC}"/>
                </a:ext>
              </a:extLst>
            </p:cNvPr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>
              <a:extLst>
                <a:ext uri="{FF2B5EF4-FFF2-40B4-BE49-F238E27FC236}">
                  <a16:creationId xmlns:a16="http://schemas.microsoft.com/office/drawing/2014/main" id="{A7397EC6-B4D5-D3FB-6AE3-68928DC931C2}"/>
                </a:ext>
              </a:extLst>
            </p:cNvPr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>
              <a:extLst>
                <a:ext uri="{FF2B5EF4-FFF2-40B4-BE49-F238E27FC236}">
                  <a16:creationId xmlns:a16="http://schemas.microsoft.com/office/drawing/2014/main" id="{F32A7383-F40F-262B-A461-2AC015EDB9A2}"/>
                </a:ext>
              </a:extLst>
            </p:cNvPr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>
              <a:extLst>
                <a:ext uri="{FF2B5EF4-FFF2-40B4-BE49-F238E27FC236}">
                  <a16:creationId xmlns:a16="http://schemas.microsoft.com/office/drawing/2014/main" id="{D52D282E-4F87-E096-496E-8650C178C171}"/>
                </a:ext>
              </a:extLst>
            </p:cNvPr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67575090-16A7-0243-096A-860C9A97E3E4}"/>
              </a:ext>
            </a:extLst>
          </p:cNvPr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7D3B5F2-A5A3-B03C-345A-AA26FF0693FE}"/>
              </a:ext>
            </a:extLst>
          </p:cNvPr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5A798F18-1B2C-94FE-A2D9-B48F20CDE664}"/>
              </a:ext>
            </a:extLst>
          </p:cNvPr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>
            <a:extLst>
              <a:ext uri="{FF2B5EF4-FFF2-40B4-BE49-F238E27FC236}">
                <a16:creationId xmlns:a16="http://schemas.microsoft.com/office/drawing/2014/main" id="{4503896E-4110-BF20-52AC-1598C37EED58}"/>
              </a:ext>
            </a:extLst>
          </p:cNvPr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>
              <a:extLst>
                <a:ext uri="{FF2B5EF4-FFF2-40B4-BE49-F238E27FC236}">
                  <a16:creationId xmlns:a16="http://schemas.microsoft.com/office/drawing/2014/main" id="{66F7AE41-A798-F7BF-E3A5-6E0534140B7E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>
              <a:extLst>
                <a:ext uri="{FF2B5EF4-FFF2-40B4-BE49-F238E27FC236}">
                  <a16:creationId xmlns:a16="http://schemas.microsoft.com/office/drawing/2014/main" id="{270C0167-CEBA-E82C-2336-D5EC03B24164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>
            <a:extLst>
              <a:ext uri="{FF2B5EF4-FFF2-40B4-BE49-F238E27FC236}">
                <a16:creationId xmlns:a16="http://schemas.microsoft.com/office/drawing/2014/main" id="{B35E1C8D-17F2-F130-23C2-BA4A3187FC07}"/>
              </a:ext>
            </a:extLst>
          </p:cNvPr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>
              <a:extLst>
                <a:ext uri="{FF2B5EF4-FFF2-40B4-BE49-F238E27FC236}">
                  <a16:creationId xmlns:a16="http://schemas.microsoft.com/office/drawing/2014/main" id="{9C148442-DD4F-CB2D-C0DA-B5E905A1DC1A}"/>
                </a:ext>
              </a:extLst>
            </p:cNvPr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>
              <a:extLst>
                <a:ext uri="{FF2B5EF4-FFF2-40B4-BE49-F238E27FC236}">
                  <a16:creationId xmlns:a16="http://schemas.microsoft.com/office/drawing/2014/main" id="{D560E4D0-7C55-A3B6-1A24-E9D15CA6420F}"/>
                </a:ext>
              </a:extLst>
            </p:cNvPr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>
              <a:extLst>
                <a:ext uri="{FF2B5EF4-FFF2-40B4-BE49-F238E27FC236}">
                  <a16:creationId xmlns:a16="http://schemas.microsoft.com/office/drawing/2014/main" id="{5F70A774-BA29-391A-7465-87DAB8E3A9BE}"/>
                </a:ext>
              </a:extLst>
            </p:cNvPr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>
              <a:extLst>
                <a:ext uri="{FF2B5EF4-FFF2-40B4-BE49-F238E27FC236}">
                  <a16:creationId xmlns:a16="http://schemas.microsoft.com/office/drawing/2014/main" id="{E4708182-511F-484E-7D34-69946262B4E9}"/>
                </a:ext>
              </a:extLst>
            </p:cNvPr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>
            <a:extLst>
              <a:ext uri="{FF2B5EF4-FFF2-40B4-BE49-F238E27FC236}">
                <a16:creationId xmlns:a16="http://schemas.microsoft.com/office/drawing/2014/main" id="{2DA8180D-FD17-B2C9-14C2-E6DB66B0A5A7}"/>
              </a:ext>
            </a:extLst>
          </p:cNvPr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>
              <a:extLst>
                <a:ext uri="{FF2B5EF4-FFF2-40B4-BE49-F238E27FC236}">
                  <a16:creationId xmlns:a16="http://schemas.microsoft.com/office/drawing/2014/main" id="{746C18AB-957C-57A7-D04A-4DF9134ADA84}"/>
                </a:ext>
              </a:extLst>
            </p:cNvPr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>
              <a:extLst>
                <a:ext uri="{FF2B5EF4-FFF2-40B4-BE49-F238E27FC236}">
                  <a16:creationId xmlns:a16="http://schemas.microsoft.com/office/drawing/2014/main" id="{E3B79B90-4775-D4B2-1AA4-802613B7C13D}"/>
                </a:ext>
              </a:extLst>
            </p:cNvPr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>
              <a:extLst>
                <a:ext uri="{FF2B5EF4-FFF2-40B4-BE49-F238E27FC236}">
                  <a16:creationId xmlns:a16="http://schemas.microsoft.com/office/drawing/2014/main" id="{D16AA0CA-1488-92F5-8F4A-3D253DDDBA93}"/>
                </a:ext>
              </a:extLst>
            </p:cNvPr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>
              <a:extLst>
                <a:ext uri="{FF2B5EF4-FFF2-40B4-BE49-F238E27FC236}">
                  <a16:creationId xmlns:a16="http://schemas.microsoft.com/office/drawing/2014/main" id="{6A9BF5C4-B6F3-8B26-0B19-E2B8C889D9B1}"/>
                </a:ext>
              </a:extLst>
            </p:cNvPr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>
              <a:extLst>
                <a:ext uri="{FF2B5EF4-FFF2-40B4-BE49-F238E27FC236}">
                  <a16:creationId xmlns:a16="http://schemas.microsoft.com/office/drawing/2014/main" id="{E55782C5-E0B6-7FAA-0CB3-811F24051092}"/>
                </a:ext>
              </a:extLst>
            </p:cNvPr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D3A2A4-3248-70AD-10A7-FE2387445B8D}"/>
              </a:ext>
            </a:extLst>
          </p:cNvPr>
          <p:cNvSpPr txBox="1"/>
          <p:nvPr/>
        </p:nvSpPr>
        <p:spPr>
          <a:xfrm>
            <a:off x="5291634" y="1597793"/>
            <a:ext cx="3368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/>
              <a:t>תודה על ההקשבה!</a:t>
            </a:r>
            <a:endParaRPr lang="en-IL" sz="4000" b="1" dirty="0"/>
          </a:p>
        </p:txBody>
      </p:sp>
    </p:spTree>
    <p:extLst>
      <p:ext uri="{BB962C8B-B14F-4D97-AF65-F5344CB8AC3E}">
        <p14:creationId xmlns:p14="http://schemas.microsoft.com/office/powerpoint/2010/main" val="28341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29A87-0D9E-39C8-740D-52A2DF57E7EB}"/>
              </a:ext>
            </a:extLst>
          </p:cNvPr>
          <p:cNvGrpSpPr/>
          <p:nvPr/>
        </p:nvGrpSpPr>
        <p:grpSpPr>
          <a:xfrm>
            <a:off x="457201" y="1661125"/>
            <a:ext cx="2425469" cy="667426"/>
            <a:chOff x="457201" y="1661125"/>
            <a:chExt cx="2425469" cy="667426"/>
          </a:xfrm>
        </p:grpSpPr>
        <p:sp>
          <p:nvSpPr>
            <p:cNvPr id="94" name="Google Shape;94;p16"/>
            <p:cNvSpPr/>
            <p:nvPr/>
          </p:nvSpPr>
          <p:spPr>
            <a:xfrm>
              <a:off x="797174" y="1661125"/>
              <a:ext cx="2085496" cy="667426"/>
            </a:xfrm>
            <a:custGeom>
              <a:avLst/>
              <a:gdLst/>
              <a:ahLst/>
              <a:cxnLst/>
              <a:rect l="l" t="t" r="r" b="b"/>
              <a:pathLst>
                <a:path w="118326" h="33313" extrusionOk="0">
                  <a:moveTo>
                    <a:pt x="101670" y="1"/>
                  </a:moveTo>
                  <a:lnTo>
                    <a:pt x="16696" y="1"/>
                  </a:lnTo>
                  <a:cubicBezTo>
                    <a:pt x="7461" y="1"/>
                    <a:pt x="0" y="7462"/>
                    <a:pt x="0" y="16657"/>
                  </a:cubicBezTo>
                  <a:lnTo>
                    <a:pt x="0" y="16657"/>
                  </a:lnTo>
                  <a:cubicBezTo>
                    <a:pt x="0" y="25852"/>
                    <a:pt x="7461" y="33313"/>
                    <a:pt x="16696" y="33313"/>
                  </a:cubicBezTo>
                  <a:lnTo>
                    <a:pt x="101670" y="33313"/>
                  </a:lnTo>
                  <a:cubicBezTo>
                    <a:pt x="110865" y="33313"/>
                    <a:pt x="118326" y="25852"/>
                    <a:pt x="118326" y="16657"/>
                  </a:cubicBezTo>
                  <a:lnTo>
                    <a:pt x="118326" y="16657"/>
                  </a:lnTo>
                  <a:cubicBezTo>
                    <a:pt x="118326" y="7462"/>
                    <a:pt x="110865" y="1"/>
                    <a:pt x="1016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57201" y="1759718"/>
              <a:ext cx="512776" cy="513898"/>
            </a:xfrm>
            <a:custGeom>
              <a:avLst/>
              <a:gdLst/>
              <a:ahLst/>
              <a:cxnLst/>
              <a:rect l="l" t="t" r="r" b="b"/>
              <a:pathLst>
                <a:path w="25610" h="25650" extrusionOk="0">
                  <a:moveTo>
                    <a:pt x="25610" y="12825"/>
                  </a:moveTo>
                  <a:cubicBezTo>
                    <a:pt x="25610" y="19882"/>
                    <a:pt x="19883" y="25649"/>
                    <a:pt x="12785" y="25649"/>
                  </a:cubicBezTo>
                  <a:cubicBezTo>
                    <a:pt x="5727" y="25649"/>
                    <a:pt x="1" y="19882"/>
                    <a:pt x="1" y="12825"/>
                  </a:cubicBezTo>
                  <a:cubicBezTo>
                    <a:pt x="1" y="5727"/>
                    <a:pt x="5727" y="0"/>
                    <a:pt x="12785" y="0"/>
                  </a:cubicBezTo>
                  <a:cubicBezTo>
                    <a:pt x="19883" y="0"/>
                    <a:pt x="25610" y="5727"/>
                    <a:pt x="25610" y="12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086163" y="1674750"/>
              <a:ext cx="1691002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Microservices</a:t>
              </a:r>
              <a:endParaRPr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A46922-4E01-38D7-8B17-DB10BE822D95}"/>
              </a:ext>
            </a:extLst>
          </p:cNvPr>
          <p:cNvGrpSpPr/>
          <p:nvPr/>
        </p:nvGrpSpPr>
        <p:grpSpPr>
          <a:xfrm>
            <a:off x="6042510" y="1661125"/>
            <a:ext cx="2751042" cy="667406"/>
            <a:chOff x="5934928" y="1661125"/>
            <a:chExt cx="2751042" cy="667406"/>
          </a:xfrm>
        </p:grpSpPr>
        <p:sp>
          <p:nvSpPr>
            <p:cNvPr id="97" name="Google Shape;97;p16"/>
            <p:cNvSpPr/>
            <p:nvPr/>
          </p:nvSpPr>
          <p:spPr>
            <a:xfrm>
              <a:off x="5934928" y="1661125"/>
              <a:ext cx="2410370" cy="667406"/>
            </a:xfrm>
            <a:custGeom>
              <a:avLst/>
              <a:gdLst/>
              <a:ahLst/>
              <a:cxnLst/>
              <a:rect l="l" t="t" r="r" b="b"/>
              <a:pathLst>
                <a:path w="118326" h="33312" extrusionOk="0">
                  <a:moveTo>
                    <a:pt x="16656" y="0"/>
                  </a:moveTo>
                  <a:lnTo>
                    <a:pt x="101670" y="0"/>
                  </a:lnTo>
                  <a:cubicBezTo>
                    <a:pt x="110905" y="0"/>
                    <a:pt x="118326" y="7461"/>
                    <a:pt x="118326" y="16656"/>
                  </a:cubicBezTo>
                  <a:cubicBezTo>
                    <a:pt x="118326" y="25891"/>
                    <a:pt x="110905" y="33312"/>
                    <a:pt x="101670" y="33312"/>
                  </a:cubicBezTo>
                  <a:lnTo>
                    <a:pt x="16656" y="33312"/>
                  </a:lnTo>
                  <a:cubicBezTo>
                    <a:pt x="7461" y="33312"/>
                    <a:pt x="0" y="25891"/>
                    <a:pt x="0" y="16656"/>
                  </a:cubicBezTo>
                  <a:cubicBezTo>
                    <a:pt x="0" y="7461"/>
                    <a:pt x="7461" y="0"/>
                    <a:pt x="166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8173194" y="1759695"/>
              <a:ext cx="512776" cy="513898"/>
            </a:xfrm>
            <a:custGeom>
              <a:avLst/>
              <a:gdLst/>
              <a:ahLst/>
              <a:cxnLst/>
              <a:rect l="l" t="t" r="r" b="b"/>
              <a:pathLst>
                <a:path w="25610" h="25650" extrusionOk="0">
                  <a:moveTo>
                    <a:pt x="25610" y="12825"/>
                  </a:moveTo>
                  <a:cubicBezTo>
                    <a:pt x="25610" y="19923"/>
                    <a:pt x="19883" y="25649"/>
                    <a:pt x="12785" y="25649"/>
                  </a:cubicBezTo>
                  <a:cubicBezTo>
                    <a:pt x="5728" y="25649"/>
                    <a:pt x="1" y="19923"/>
                    <a:pt x="1" y="12825"/>
                  </a:cubicBezTo>
                  <a:cubicBezTo>
                    <a:pt x="1" y="5767"/>
                    <a:pt x="5728" y="0"/>
                    <a:pt x="12785" y="0"/>
                  </a:cubicBezTo>
                  <a:cubicBezTo>
                    <a:pt x="19883" y="0"/>
                    <a:pt x="25610" y="5767"/>
                    <a:pt x="25610" y="12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5936056" y="1670973"/>
              <a:ext cx="2296739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r>
                <a:rPr lang="en-US" sz="22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odules &amp; features   </a:t>
              </a:r>
              <a:endParaRPr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51F56-8316-99C6-87DD-9857BE0516ED}"/>
              </a:ext>
            </a:extLst>
          </p:cNvPr>
          <p:cNvGrpSpPr/>
          <p:nvPr/>
        </p:nvGrpSpPr>
        <p:grpSpPr>
          <a:xfrm>
            <a:off x="457212" y="3375698"/>
            <a:ext cx="2706018" cy="668227"/>
            <a:chOff x="457212" y="3375698"/>
            <a:chExt cx="2706018" cy="668227"/>
          </a:xfrm>
        </p:grpSpPr>
        <p:sp>
          <p:nvSpPr>
            <p:cNvPr id="100" name="Google Shape;100;p16"/>
            <p:cNvSpPr/>
            <p:nvPr/>
          </p:nvSpPr>
          <p:spPr>
            <a:xfrm>
              <a:off x="797183" y="3375698"/>
              <a:ext cx="2366047" cy="668227"/>
            </a:xfrm>
            <a:custGeom>
              <a:avLst/>
              <a:gdLst/>
              <a:ahLst/>
              <a:cxnLst/>
              <a:rect l="l" t="t" r="r" b="b"/>
              <a:pathLst>
                <a:path w="118367" h="33353" extrusionOk="0">
                  <a:moveTo>
                    <a:pt x="101670" y="41"/>
                  </a:moveTo>
                  <a:lnTo>
                    <a:pt x="16697" y="41"/>
                  </a:lnTo>
                  <a:cubicBezTo>
                    <a:pt x="7461" y="0"/>
                    <a:pt x="0" y="7461"/>
                    <a:pt x="0" y="16696"/>
                  </a:cubicBezTo>
                  <a:lnTo>
                    <a:pt x="0" y="16696"/>
                  </a:lnTo>
                  <a:cubicBezTo>
                    <a:pt x="0" y="25891"/>
                    <a:pt x="7461" y="33352"/>
                    <a:pt x="16697" y="33312"/>
                  </a:cubicBezTo>
                  <a:lnTo>
                    <a:pt x="101670" y="33312"/>
                  </a:lnTo>
                  <a:cubicBezTo>
                    <a:pt x="110865" y="33352"/>
                    <a:pt x="118366" y="25891"/>
                    <a:pt x="118326" y="16696"/>
                  </a:cubicBezTo>
                  <a:lnTo>
                    <a:pt x="118326" y="16696"/>
                  </a:lnTo>
                  <a:cubicBezTo>
                    <a:pt x="118366" y="7461"/>
                    <a:pt x="110905" y="0"/>
                    <a:pt x="101670" y="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57212" y="3475074"/>
              <a:ext cx="512776" cy="513096"/>
            </a:xfrm>
            <a:custGeom>
              <a:avLst/>
              <a:gdLst/>
              <a:ahLst/>
              <a:cxnLst/>
              <a:rect l="l" t="t" r="r" b="b"/>
              <a:pathLst>
                <a:path w="25610" h="25610" extrusionOk="0">
                  <a:moveTo>
                    <a:pt x="25610" y="12785"/>
                  </a:moveTo>
                  <a:cubicBezTo>
                    <a:pt x="25610" y="19883"/>
                    <a:pt x="19883" y="25610"/>
                    <a:pt x="12785" y="25610"/>
                  </a:cubicBezTo>
                  <a:cubicBezTo>
                    <a:pt x="5727" y="25610"/>
                    <a:pt x="1" y="19883"/>
                    <a:pt x="1" y="12785"/>
                  </a:cubicBezTo>
                  <a:cubicBezTo>
                    <a:pt x="1" y="5727"/>
                    <a:pt x="5727" y="1"/>
                    <a:pt x="12785" y="1"/>
                  </a:cubicBezTo>
                  <a:cubicBezTo>
                    <a:pt x="19883" y="1"/>
                    <a:pt x="25610" y="5727"/>
                    <a:pt x="25610" y="127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053735" y="3389700"/>
              <a:ext cx="2019625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Key Performance Indicators</a:t>
              </a:r>
              <a:endParaRPr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F31BC-111B-83BA-A09C-7E2FEBF4D8CB}"/>
              </a:ext>
            </a:extLst>
          </p:cNvPr>
          <p:cNvGrpSpPr/>
          <p:nvPr/>
        </p:nvGrpSpPr>
        <p:grpSpPr>
          <a:xfrm>
            <a:off x="3173732" y="1659888"/>
            <a:ext cx="3011700" cy="3011700"/>
            <a:chOff x="3066150" y="1659888"/>
            <a:chExt cx="3011700" cy="3011700"/>
          </a:xfrm>
        </p:grpSpPr>
        <p:sp>
          <p:nvSpPr>
            <p:cNvPr id="92" name="Google Shape;92;p16"/>
            <p:cNvSpPr/>
            <p:nvPr/>
          </p:nvSpPr>
          <p:spPr>
            <a:xfrm>
              <a:off x="3066150" y="1659888"/>
              <a:ext cx="3011700" cy="3011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6"/>
            <p:cNvGrpSpPr/>
            <p:nvPr/>
          </p:nvGrpSpPr>
          <p:grpSpPr>
            <a:xfrm>
              <a:off x="3139351" y="2011698"/>
              <a:ext cx="2929996" cy="2308119"/>
              <a:chOff x="3139351" y="2011698"/>
              <a:chExt cx="2929996" cy="2308119"/>
            </a:xfrm>
          </p:grpSpPr>
          <p:grpSp>
            <p:nvGrpSpPr>
              <p:cNvPr id="111" name="Google Shape;111;p16"/>
              <p:cNvGrpSpPr/>
              <p:nvPr/>
            </p:nvGrpSpPr>
            <p:grpSpPr>
              <a:xfrm>
                <a:off x="3139351" y="2011698"/>
                <a:ext cx="2929996" cy="2250129"/>
                <a:chOff x="-2691874" y="940748"/>
                <a:chExt cx="2929996" cy="2250129"/>
              </a:xfrm>
            </p:grpSpPr>
            <p:sp>
              <p:nvSpPr>
                <p:cNvPr id="112" name="Google Shape;112;p16"/>
                <p:cNvSpPr/>
                <p:nvPr/>
              </p:nvSpPr>
              <p:spPr>
                <a:xfrm flipH="1">
                  <a:off x="-651775" y="1176471"/>
                  <a:ext cx="755478" cy="289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2" h="10111" extrusionOk="0">
                      <a:moveTo>
                        <a:pt x="45110" y="1"/>
                      </a:moveTo>
                      <a:lnTo>
                        <a:pt x="44505" y="12"/>
                      </a:lnTo>
                      <a:lnTo>
                        <a:pt x="43900" y="24"/>
                      </a:lnTo>
                      <a:lnTo>
                        <a:pt x="43295" y="42"/>
                      </a:lnTo>
                      <a:lnTo>
                        <a:pt x="42690" y="65"/>
                      </a:lnTo>
                      <a:lnTo>
                        <a:pt x="42085" y="94"/>
                      </a:lnTo>
                      <a:lnTo>
                        <a:pt x="41479" y="129"/>
                      </a:lnTo>
                      <a:lnTo>
                        <a:pt x="40892" y="170"/>
                      </a:lnTo>
                      <a:lnTo>
                        <a:pt x="40286" y="216"/>
                      </a:lnTo>
                      <a:lnTo>
                        <a:pt x="39699" y="269"/>
                      </a:lnTo>
                      <a:lnTo>
                        <a:pt x="39111" y="327"/>
                      </a:lnTo>
                      <a:lnTo>
                        <a:pt x="38523" y="386"/>
                      </a:lnTo>
                      <a:lnTo>
                        <a:pt x="37935" y="456"/>
                      </a:lnTo>
                      <a:lnTo>
                        <a:pt x="37347" y="531"/>
                      </a:lnTo>
                      <a:lnTo>
                        <a:pt x="36777" y="613"/>
                      </a:lnTo>
                      <a:lnTo>
                        <a:pt x="36206" y="700"/>
                      </a:lnTo>
                      <a:lnTo>
                        <a:pt x="35635" y="794"/>
                      </a:lnTo>
                      <a:lnTo>
                        <a:pt x="35065" y="893"/>
                      </a:lnTo>
                      <a:lnTo>
                        <a:pt x="34494" y="1004"/>
                      </a:lnTo>
                      <a:lnTo>
                        <a:pt x="1" y="7761"/>
                      </a:lnTo>
                      <a:lnTo>
                        <a:pt x="502" y="7668"/>
                      </a:lnTo>
                      <a:lnTo>
                        <a:pt x="1004" y="7575"/>
                      </a:lnTo>
                      <a:lnTo>
                        <a:pt x="1522" y="7493"/>
                      </a:lnTo>
                      <a:lnTo>
                        <a:pt x="2041" y="7411"/>
                      </a:lnTo>
                      <a:lnTo>
                        <a:pt x="2560" y="7341"/>
                      </a:lnTo>
                      <a:lnTo>
                        <a:pt x="3079" y="7271"/>
                      </a:lnTo>
                      <a:lnTo>
                        <a:pt x="3615" y="7207"/>
                      </a:lnTo>
                      <a:lnTo>
                        <a:pt x="4150" y="7149"/>
                      </a:lnTo>
                      <a:lnTo>
                        <a:pt x="4686" y="7091"/>
                      </a:lnTo>
                      <a:lnTo>
                        <a:pt x="5240" y="7044"/>
                      </a:lnTo>
                      <a:lnTo>
                        <a:pt x="5776" y="6997"/>
                      </a:lnTo>
                      <a:lnTo>
                        <a:pt x="6329" y="6957"/>
                      </a:lnTo>
                      <a:lnTo>
                        <a:pt x="6882" y="6922"/>
                      </a:lnTo>
                      <a:lnTo>
                        <a:pt x="7436" y="6892"/>
                      </a:lnTo>
                      <a:lnTo>
                        <a:pt x="7989" y="6863"/>
                      </a:lnTo>
                      <a:lnTo>
                        <a:pt x="8542" y="6840"/>
                      </a:lnTo>
                      <a:lnTo>
                        <a:pt x="9113" y="6822"/>
                      </a:lnTo>
                      <a:lnTo>
                        <a:pt x="9666" y="6805"/>
                      </a:lnTo>
                      <a:lnTo>
                        <a:pt x="10237" y="6799"/>
                      </a:lnTo>
                      <a:lnTo>
                        <a:pt x="10790" y="6787"/>
                      </a:lnTo>
                      <a:lnTo>
                        <a:pt x="11931" y="6787"/>
                      </a:lnTo>
                      <a:lnTo>
                        <a:pt x="12484" y="6793"/>
                      </a:lnTo>
                      <a:lnTo>
                        <a:pt x="13055" y="6805"/>
                      </a:lnTo>
                      <a:lnTo>
                        <a:pt x="13625" y="6817"/>
                      </a:lnTo>
                      <a:lnTo>
                        <a:pt x="14179" y="6834"/>
                      </a:lnTo>
                      <a:lnTo>
                        <a:pt x="15302" y="6875"/>
                      </a:lnTo>
                      <a:lnTo>
                        <a:pt x="16426" y="6933"/>
                      </a:lnTo>
                      <a:lnTo>
                        <a:pt x="17533" y="6997"/>
                      </a:lnTo>
                      <a:lnTo>
                        <a:pt x="18397" y="7062"/>
                      </a:lnTo>
                      <a:lnTo>
                        <a:pt x="19227" y="7131"/>
                      </a:lnTo>
                      <a:lnTo>
                        <a:pt x="20074" y="7207"/>
                      </a:lnTo>
                      <a:lnTo>
                        <a:pt x="20904" y="7289"/>
                      </a:lnTo>
                      <a:lnTo>
                        <a:pt x="21734" y="7382"/>
                      </a:lnTo>
                      <a:lnTo>
                        <a:pt x="22564" y="7475"/>
                      </a:lnTo>
                      <a:lnTo>
                        <a:pt x="23377" y="7575"/>
                      </a:lnTo>
                      <a:lnTo>
                        <a:pt x="24189" y="7680"/>
                      </a:lnTo>
                      <a:lnTo>
                        <a:pt x="24501" y="7726"/>
                      </a:lnTo>
                      <a:lnTo>
                        <a:pt x="24846" y="7784"/>
                      </a:lnTo>
                      <a:lnTo>
                        <a:pt x="25192" y="7843"/>
                      </a:lnTo>
                      <a:lnTo>
                        <a:pt x="25555" y="7913"/>
                      </a:lnTo>
                      <a:lnTo>
                        <a:pt x="26333" y="8070"/>
                      </a:lnTo>
                      <a:lnTo>
                        <a:pt x="27163" y="8251"/>
                      </a:lnTo>
                      <a:lnTo>
                        <a:pt x="28011" y="8449"/>
                      </a:lnTo>
                      <a:lnTo>
                        <a:pt x="28892" y="8653"/>
                      </a:lnTo>
                      <a:lnTo>
                        <a:pt x="30690" y="9073"/>
                      </a:lnTo>
                      <a:lnTo>
                        <a:pt x="31590" y="9283"/>
                      </a:lnTo>
                      <a:lnTo>
                        <a:pt x="32471" y="9475"/>
                      </a:lnTo>
                      <a:lnTo>
                        <a:pt x="33319" y="9650"/>
                      </a:lnTo>
                      <a:lnTo>
                        <a:pt x="33733" y="9732"/>
                      </a:lnTo>
                      <a:lnTo>
                        <a:pt x="34131" y="9808"/>
                      </a:lnTo>
                      <a:lnTo>
                        <a:pt x="34529" y="9878"/>
                      </a:lnTo>
                      <a:lnTo>
                        <a:pt x="34909" y="9936"/>
                      </a:lnTo>
                      <a:lnTo>
                        <a:pt x="35272" y="9994"/>
                      </a:lnTo>
                      <a:lnTo>
                        <a:pt x="35618" y="10035"/>
                      </a:lnTo>
                      <a:lnTo>
                        <a:pt x="35947" y="10070"/>
                      </a:lnTo>
                      <a:lnTo>
                        <a:pt x="36258" y="10093"/>
                      </a:lnTo>
                      <a:lnTo>
                        <a:pt x="36552" y="10111"/>
                      </a:lnTo>
                      <a:lnTo>
                        <a:pt x="36828" y="10111"/>
                      </a:lnTo>
                      <a:lnTo>
                        <a:pt x="37243" y="10099"/>
                      </a:lnTo>
                      <a:lnTo>
                        <a:pt x="37676" y="10076"/>
                      </a:lnTo>
                      <a:lnTo>
                        <a:pt x="38142" y="10035"/>
                      </a:lnTo>
                      <a:lnTo>
                        <a:pt x="38609" y="9988"/>
                      </a:lnTo>
                      <a:lnTo>
                        <a:pt x="39111" y="9924"/>
                      </a:lnTo>
                      <a:lnTo>
                        <a:pt x="39629" y="9854"/>
                      </a:lnTo>
                      <a:lnTo>
                        <a:pt x="40148" y="9779"/>
                      </a:lnTo>
                      <a:lnTo>
                        <a:pt x="40684" y="9685"/>
                      </a:lnTo>
                      <a:lnTo>
                        <a:pt x="41237" y="9592"/>
                      </a:lnTo>
                      <a:lnTo>
                        <a:pt x="41791" y="9487"/>
                      </a:lnTo>
                      <a:lnTo>
                        <a:pt x="42361" y="9376"/>
                      </a:lnTo>
                      <a:lnTo>
                        <a:pt x="42932" y="9260"/>
                      </a:lnTo>
                      <a:lnTo>
                        <a:pt x="44090" y="9015"/>
                      </a:lnTo>
                      <a:lnTo>
                        <a:pt x="45266" y="8752"/>
                      </a:lnTo>
                      <a:lnTo>
                        <a:pt x="46424" y="8484"/>
                      </a:lnTo>
                      <a:lnTo>
                        <a:pt x="47548" y="8216"/>
                      </a:lnTo>
                      <a:lnTo>
                        <a:pt x="49727" y="7697"/>
                      </a:lnTo>
                      <a:lnTo>
                        <a:pt x="50712" y="7458"/>
                      </a:lnTo>
                      <a:lnTo>
                        <a:pt x="51646" y="7236"/>
                      </a:lnTo>
                      <a:lnTo>
                        <a:pt x="52493" y="7050"/>
                      </a:lnTo>
                      <a:lnTo>
                        <a:pt x="53236" y="6892"/>
                      </a:lnTo>
                      <a:lnTo>
                        <a:pt x="71322" y="3353"/>
                      </a:lnTo>
                      <a:lnTo>
                        <a:pt x="70371" y="3120"/>
                      </a:lnTo>
                      <a:lnTo>
                        <a:pt x="69385" y="2887"/>
                      </a:lnTo>
                      <a:lnTo>
                        <a:pt x="68382" y="2659"/>
                      </a:lnTo>
                      <a:lnTo>
                        <a:pt x="67362" y="2438"/>
                      </a:lnTo>
                      <a:lnTo>
                        <a:pt x="66308" y="2216"/>
                      </a:lnTo>
                      <a:lnTo>
                        <a:pt x="65236" y="2001"/>
                      </a:lnTo>
                      <a:lnTo>
                        <a:pt x="64146" y="1797"/>
                      </a:lnTo>
                      <a:lnTo>
                        <a:pt x="63023" y="1598"/>
                      </a:lnTo>
                      <a:lnTo>
                        <a:pt x="61899" y="1406"/>
                      </a:lnTo>
                      <a:lnTo>
                        <a:pt x="60758" y="1225"/>
                      </a:lnTo>
                      <a:lnTo>
                        <a:pt x="59599" y="1050"/>
                      </a:lnTo>
                      <a:lnTo>
                        <a:pt x="58423" y="887"/>
                      </a:lnTo>
                      <a:lnTo>
                        <a:pt x="57248" y="735"/>
                      </a:lnTo>
                      <a:lnTo>
                        <a:pt x="56055" y="595"/>
                      </a:lnTo>
                      <a:lnTo>
                        <a:pt x="54862" y="467"/>
                      </a:lnTo>
                      <a:lnTo>
                        <a:pt x="54257" y="409"/>
                      </a:lnTo>
                      <a:lnTo>
                        <a:pt x="53651" y="356"/>
                      </a:lnTo>
                      <a:lnTo>
                        <a:pt x="53046" y="304"/>
                      </a:lnTo>
                      <a:lnTo>
                        <a:pt x="52441" y="257"/>
                      </a:lnTo>
                      <a:lnTo>
                        <a:pt x="51819" y="211"/>
                      </a:lnTo>
                      <a:lnTo>
                        <a:pt x="51214" y="176"/>
                      </a:lnTo>
                      <a:lnTo>
                        <a:pt x="50608" y="135"/>
                      </a:lnTo>
                      <a:lnTo>
                        <a:pt x="50003" y="106"/>
                      </a:lnTo>
                      <a:lnTo>
                        <a:pt x="49381" y="77"/>
                      </a:lnTo>
                      <a:lnTo>
                        <a:pt x="48776" y="53"/>
                      </a:lnTo>
                      <a:lnTo>
                        <a:pt x="48171" y="36"/>
                      </a:lnTo>
                      <a:lnTo>
                        <a:pt x="47548" y="18"/>
                      </a:lnTo>
                      <a:lnTo>
                        <a:pt x="46943" y="7"/>
                      </a:lnTo>
                      <a:lnTo>
                        <a:pt x="463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6"/>
                <p:cNvSpPr/>
                <p:nvPr/>
              </p:nvSpPr>
              <p:spPr>
                <a:xfrm flipH="1">
                  <a:off x="-1545160" y="940748"/>
                  <a:ext cx="1112054" cy="66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85" h="23235" extrusionOk="0">
                      <a:moveTo>
                        <a:pt x="48429" y="0"/>
                      </a:moveTo>
                      <a:lnTo>
                        <a:pt x="47478" y="6"/>
                      </a:lnTo>
                      <a:lnTo>
                        <a:pt x="46510" y="17"/>
                      </a:lnTo>
                      <a:lnTo>
                        <a:pt x="45559" y="41"/>
                      </a:lnTo>
                      <a:lnTo>
                        <a:pt x="44625" y="76"/>
                      </a:lnTo>
                      <a:lnTo>
                        <a:pt x="43674" y="117"/>
                      </a:lnTo>
                      <a:lnTo>
                        <a:pt x="42723" y="169"/>
                      </a:lnTo>
                      <a:lnTo>
                        <a:pt x="41790" y="227"/>
                      </a:lnTo>
                      <a:lnTo>
                        <a:pt x="40856" y="292"/>
                      </a:lnTo>
                      <a:lnTo>
                        <a:pt x="39905" y="361"/>
                      </a:lnTo>
                      <a:lnTo>
                        <a:pt x="38972" y="443"/>
                      </a:lnTo>
                      <a:lnTo>
                        <a:pt x="38055" y="531"/>
                      </a:lnTo>
                      <a:lnTo>
                        <a:pt x="37122" y="630"/>
                      </a:lnTo>
                      <a:lnTo>
                        <a:pt x="36188" y="729"/>
                      </a:lnTo>
                      <a:lnTo>
                        <a:pt x="35272" y="840"/>
                      </a:lnTo>
                      <a:lnTo>
                        <a:pt x="34338" y="950"/>
                      </a:lnTo>
                      <a:lnTo>
                        <a:pt x="33421" y="1073"/>
                      </a:lnTo>
                      <a:lnTo>
                        <a:pt x="32505" y="1201"/>
                      </a:lnTo>
                      <a:lnTo>
                        <a:pt x="31589" y="1329"/>
                      </a:lnTo>
                      <a:lnTo>
                        <a:pt x="30690" y="1463"/>
                      </a:lnTo>
                      <a:lnTo>
                        <a:pt x="29773" y="1609"/>
                      </a:lnTo>
                      <a:lnTo>
                        <a:pt x="28874" y="1755"/>
                      </a:lnTo>
                      <a:lnTo>
                        <a:pt x="27975" y="1907"/>
                      </a:lnTo>
                      <a:lnTo>
                        <a:pt x="27076" y="2058"/>
                      </a:lnTo>
                      <a:lnTo>
                        <a:pt x="26177" y="2216"/>
                      </a:lnTo>
                      <a:lnTo>
                        <a:pt x="25278" y="2379"/>
                      </a:lnTo>
                      <a:lnTo>
                        <a:pt x="23497" y="2717"/>
                      </a:lnTo>
                      <a:lnTo>
                        <a:pt x="21734" y="3061"/>
                      </a:lnTo>
                      <a:lnTo>
                        <a:pt x="19970" y="3417"/>
                      </a:lnTo>
                      <a:lnTo>
                        <a:pt x="18241" y="3784"/>
                      </a:lnTo>
                      <a:lnTo>
                        <a:pt x="16512" y="4151"/>
                      </a:lnTo>
                      <a:lnTo>
                        <a:pt x="14800" y="4524"/>
                      </a:lnTo>
                      <a:lnTo>
                        <a:pt x="13089" y="4898"/>
                      </a:lnTo>
                      <a:lnTo>
                        <a:pt x="9734" y="5644"/>
                      </a:lnTo>
                      <a:lnTo>
                        <a:pt x="6432" y="6373"/>
                      </a:lnTo>
                      <a:lnTo>
                        <a:pt x="4789" y="6728"/>
                      </a:lnTo>
                      <a:lnTo>
                        <a:pt x="3181" y="7072"/>
                      </a:lnTo>
                      <a:lnTo>
                        <a:pt x="1591" y="7405"/>
                      </a:lnTo>
                      <a:lnTo>
                        <a:pt x="0" y="7720"/>
                      </a:lnTo>
                      <a:lnTo>
                        <a:pt x="623" y="7597"/>
                      </a:lnTo>
                      <a:lnTo>
                        <a:pt x="1262" y="7486"/>
                      </a:lnTo>
                      <a:lnTo>
                        <a:pt x="1902" y="7376"/>
                      </a:lnTo>
                      <a:lnTo>
                        <a:pt x="2524" y="7276"/>
                      </a:lnTo>
                      <a:lnTo>
                        <a:pt x="3164" y="7183"/>
                      </a:lnTo>
                      <a:lnTo>
                        <a:pt x="3804" y="7090"/>
                      </a:lnTo>
                      <a:lnTo>
                        <a:pt x="4444" y="7008"/>
                      </a:lnTo>
                      <a:lnTo>
                        <a:pt x="5066" y="6932"/>
                      </a:lnTo>
                      <a:lnTo>
                        <a:pt x="5706" y="6863"/>
                      </a:lnTo>
                      <a:lnTo>
                        <a:pt x="6346" y="6798"/>
                      </a:lnTo>
                      <a:lnTo>
                        <a:pt x="6985" y="6734"/>
                      </a:lnTo>
                      <a:lnTo>
                        <a:pt x="7642" y="6682"/>
                      </a:lnTo>
                      <a:lnTo>
                        <a:pt x="8282" y="6635"/>
                      </a:lnTo>
                      <a:lnTo>
                        <a:pt x="8922" y="6594"/>
                      </a:lnTo>
                      <a:lnTo>
                        <a:pt x="9561" y="6554"/>
                      </a:lnTo>
                      <a:lnTo>
                        <a:pt x="10201" y="6524"/>
                      </a:lnTo>
                      <a:lnTo>
                        <a:pt x="10841" y="6501"/>
                      </a:lnTo>
                      <a:lnTo>
                        <a:pt x="11498" y="6478"/>
                      </a:lnTo>
                      <a:lnTo>
                        <a:pt x="12138" y="6460"/>
                      </a:lnTo>
                      <a:lnTo>
                        <a:pt x="12777" y="6454"/>
                      </a:lnTo>
                      <a:lnTo>
                        <a:pt x="13417" y="6449"/>
                      </a:lnTo>
                      <a:lnTo>
                        <a:pt x="14074" y="6449"/>
                      </a:lnTo>
                      <a:lnTo>
                        <a:pt x="14714" y="6454"/>
                      </a:lnTo>
                      <a:lnTo>
                        <a:pt x="15354" y="6460"/>
                      </a:lnTo>
                      <a:lnTo>
                        <a:pt x="15993" y="6478"/>
                      </a:lnTo>
                      <a:lnTo>
                        <a:pt x="16650" y="6495"/>
                      </a:lnTo>
                      <a:lnTo>
                        <a:pt x="17290" y="6519"/>
                      </a:lnTo>
                      <a:lnTo>
                        <a:pt x="17930" y="6548"/>
                      </a:lnTo>
                      <a:lnTo>
                        <a:pt x="18569" y="6583"/>
                      </a:lnTo>
                      <a:lnTo>
                        <a:pt x="19209" y="6623"/>
                      </a:lnTo>
                      <a:lnTo>
                        <a:pt x="19849" y="6664"/>
                      </a:lnTo>
                      <a:lnTo>
                        <a:pt x="20489" y="6711"/>
                      </a:lnTo>
                      <a:lnTo>
                        <a:pt x="21128" y="6763"/>
                      </a:lnTo>
                      <a:lnTo>
                        <a:pt x="21768" y="6816"/>
                      </a:lnTo>
                      <a:lnTo>
                        <a:pt x="22408" y="6874"/>
                      </a:lnTo>
                      <a:lnTo>
                        <a:pt x="23048" y="6938"/>
                      </a:lnTo>
                      <a:lnTo>
                        <a:pt x="23687" y="7008"/>
                      </a:lnTo>
                      <a:lnTo>
                        <a:pt x="24310" y="7078"/>
                      </a:lnTo>
                      <a:lnTo>
                        <a:pt x="24949" y="7154"/>
                      </a:lnTo>
                      <a:lnTo>
                        <a:pt x="25589" y="7236"/>
                      </a:lnTo>
                      <a:lnTo>
                        <a:pt x="26212" y="7317"/>
                      </a:lnTo>
                      <a:lnTo>
                        <a:pt x="26834" y="7405"/>
                      </a:lnTo>
                      <a:lnTo>
                        <a:pt x="27474" y="7498"/>
                      </a:lnTo>
                      <a:lnTo>
                        <a:pt x="28096" y="7591"/>
                      </a:lnTo>
                      <a:lnTo>
                        <a:pt x="29341" y="7790"/>
                      </a:lnTo>
                      <a:lnTo>
                        <a:pt x="30586" y="8005"/>
                      </a:lnTo>
                      <a:lnTo>
                        <a:pt x="31831" y="8233"/>
                      </a:lnTo>
                      <a:lnTo>
                        <a:pt x="33058" y="8472"/>
                      </a:lnTo>
                      <a:lnTo>
                        <a:pt x="34269" y="8722"/>
                      </a:lnTo>
                      <a:lnTo>
                        <a:pt x="35479" y="8985"/>
                      </a:lnTo>
                      <a:lnTo>
                        <a:pt x="36672" y="9253"/>
                      </a:lnTo>
                      <a:lnTo>
                        <a:pt x="37865" y="9539"/>
                      </a:lnTo>
                      <a:lnTo>
                        <a:pt x="39041" y="9830"/>
                      </a:lnTo>
                      <a:lnTo>
                        <a:pt x="40216" y="10133"/>
                      </a:lnTo>
                      <a:lnTo>
                        <a:pt x="41375" y="10448"/>
                      </a:lnTo>
                      <a:lnTo>
                        <a:pt x="42516" y="10769"/>
                      </a:lnTo>
                      <a:lnTo>
                        <a:pt x="43640" y="11095"/>
                      </a:lnTo>
                      <a:lnTo>
                        <a:pt x="44764" y="11428"/>
                      </a:lnTo>
                      <a:lnTo>
                        <a:pt x="45870" y="11772"/>
                      </a:lnTo>
                      <a:lnTo>
                        <a:pt x="46959" y="12116"/>
                      </a:lnTo>
                      <a:lnTo>
                        <a:pt x="48031" y="12471"/>
                      </a:lnTo>
                      <a:lnTo>
                        <a:pt x="49086" y="12827"/>
                      </a:lnTo>
                      <a:lnTo>
                        <a:pt x="50141" y="13194"/>
                      </a:lnTo>
                      <a:lnTo>
                        <a:pt x="51161" y="13562"/>
                      </a:lnTo>
                      <a:lnTo>
                        <a:pt x="52181" y="13929"/>
                      </a:lnTo>
                      <a:lnTo>
                        <a:pt x="53167" y="14302"/>
                      </a:lnTo>
                      <a:lnTo>
                        <a:pt x="54135" y="14681"/>
                      </a:lnTo>
                      <a:lnTo>
                        <a:pt x="55103" y="15054"/>
                      </a:lnTo>
                      <a:lnTo>
                        <a:pt x="56037" y="15433"/>
                      </a:lnTo>
                      <a:lnTo>
                        <a:pt x="56953" y="15812"/>
                      </a:lnTo>
                      <a:lnTo>
                        <a:pt x="57835" y="16197"/>
                      </a:lnTo>
                      <a:lnTo>
                        <a:pt x="58717" y="16576"/>
                      </a:lnTo>
                      <a:lnTo>
                        <a:pt x="59564" y="16955"/>
                      </a:lnTo>
                      <a:lnTo>
                        <a:pt x="60394" y="17334"/>
                      </a:lnTo>
                      <a:lnTo>
                        <a:pt x="61206" y="17707"/>
                      </a:lnTo>
                      <a:lnTo>
                        <a:pt x="62002" y="18080"/>
                      </a:lnTo>
                      <a:lnTo>
                        <a:pt x="62762" y="18454"/>
                      </a:lnTo>
                      <a:lnTo>
                        <a:pt x="63489" y="18821"/>
                      </a:lnTo>
                      <a:lnTo>
                        <a:pt x="64215" y="19182"/>
                      </a:lnTo>
                      <a:lnTo>
                        <a:pt x="64906" y="19544"/>
                      </a:lnTo>
                      <a:lnTo>
                        <a:pt x="65563" y="19894"/>
                      </a:lnTo>
                      <a:lnTo>
                        <a:pt x="66203" y="20244"/>
                      </a:lnTo>
                      <a:lnTo>
                        <a:pt x="66808" y="20588"/>
                      </a:lnTo>
                      <a:lnTo>
                        <a:pt x="67379" y="20926"/>
                      </a:lnTo>
                      <a:lnTo>
                        <a:pt x="67932" y="21252"/>
                      </a:lnTo>
                      <a:lnTo>
                        <a:pt x="68468" y="21573"/>
                      </a:lnTo>
                      <a:lnTo>
                        <a:pt x="69125" y="21987"/>
                      </a:lnTo>
                      <a:lnTo>
                        <a:pt x="69765" y="22401"/>
                      </a:lnTo>
                      <a:lnTo>
                        <a:pt x="70405" y="22815"/>
                      </a:lnTo>
                      <a:lnTo>
                        <a:pt x="71010" y="23235"/>
                      </a:lnTo>
                      <a:lnTo>
                        <a:pt x="90755" y="19369"/>
                      </a:lnTo>
                      <a:lnTo>
                        <a:pt x="91481" y="19229"/>
                      </a:lnTo>
                      <a:lnTo>
                        <a:pt x="92207" y="19095"/>
                      </a:lnTo>
                      <a:lnTo>
                        <a:pt x="93729" y="18827"/>
                      </a:lnTo>
                      <a:lnTo>
                        <a:pt x="95285" y="18553"/>
                      </a:lnTo>
                      <a:lnTo>
                        <a:pt x="96841" y="18279"/>
                      </a:lnTo>
                      <a:lnTo>
                        <a:pt x="97619" y="18139"/>
                      </a:lnTo>
                      <a:lnTo>
                        <a:pt x="98397" y="17999"/>
                      </a:lnTo>
                      <a:lnTo>
                        <a:pt x="99140" y="17847"/>
                      </a:lnTo>
                      <a:lnTo>
                        <a:pt x="99884" y="17696"/>
                      </a:lnTo>
                      <a:lnTo>
                        <a:pt x="100610" y="17544"/>
                      </a:lnTo>
                      <a:lnTo>
                        <a:pt x="101302" y="17381"/>
                      </a:lnTo>
                      <a:lnTo>
                        <a:pt x="101976" y="17212"/>
                      </a:lnTo>
                      <a:lnTo>
                        <a:pt x="102616" y="17043"/>
                      </a:lnTo>
                      <a:lnTo>
                        <a:pt x="103169" y="16891"/>
                      </a:lnTo>
                      <a:lnTo>
                        <a:pt x="103636" y="16774"/>
                      </a:lnTo>
                      <a:lnTo>
                        <a:pt x="104033" y="16687"/>
                      </a:lnTo>
                      <a:lnTo>
                        <a:pt x="104345" y="16617"/>
                      </a:lnTo>
                      <a:lnTo>
                        <a:pt x="104604" y="16565"/>
                      </a:lnTo>
                      <a:lnTo>
                        <a:pt x="104777" y="16524"/>
                      </a:lnTo>
                      <a:lnTo>
                        <a:pt x="104898" y="16483"/>
                      </a:lnTo>
                      <a:lnTo>
                        <a:pt x="104950" y="16465"/>
                      </a:lnTo>
                      <a:lnTo>
                        <a:pt x="104967" y="16442"/>
                      </a:lnTo>
                      <a:lnTo>
                        <a:pt x="104984" y="16425"/>
                      </a:lnTo>
                      <a:lnTo>
                        <a:pt x="104984" y="16395"/>
                      </a:lnTo>
                      <a:lnTo>
                        <a:pt x="104950" y="16343"/>
                      </a:lnTo>
                      <a:lnTo>
                        <a:pt x="104881" y="16267"/>
                      </a:lnTo>
                      <a:lnTo>
                        <a:pt x="104760" y="16168"/>
                      </a:lnTo>
                      <a:lnTo>
                        <a:pt x="104604" y="16040"/>
                      </a:lnTo>
                      <a:lnTo>
                        <a:pt x="104414" y="15877"/>
                      </a:lnTo>
                      <a:lnTo>
                        <a:pt x="104189" y="15678"/>
                      </a:lnTo>
                      <a:lnTo>
                        <a:pt x="103947" y="15433"/>
                      </a:lnTo>
                      <a:lnTo>
                        <a:pt x="103601" y="15089"/>
                      </a:lnTo>
                      <a:lnTo>
                        <a:pt x="103221" y="14751"/>
                      </a:lnTo>
                      <a:lnTo>
                        <a:pt x="102806" y="14407"/>
                      </a:lnTo>
                      <a:lnTo>
                        <a:pt x="102339" y="14063"/>
                      </a:lnTo>
                      <a:lnTo>
                        <a:pt x="101855" y="13725"/>
                      </a:lnTo>
                      <a:lnTo>
                        <a:pt x="101319" y="13381"/>
                      </a:lnTo>
                      <a:lnTo>
                        <a:pt x="100766" y="13037"/>
                      </a:lnTo>
                      <a:lnTo>
                        <a:pt x="100160" y="12693"/>
                      </a:lnTo>
                      <a:lnTo>
                        <a:pt x="99538" y="12355"/>
                      </a:lnTo>
                      <a:lnTo>
                        <a:pt x="98898" y="12011"/>
                      </a:lnTo>
                      <a:lnTo>
                        <a:pt x="98224" y="11673"/>
                      </a:lnTo>
                      <a:lnTo>
                        <a:pt x="97515" y="11335"/>
                      </a:lnTo>
                      <a:lnTo>
                        <a:pt x="96806" y="11002"/>
                      </a:lnTo>
                      <a:lnTo>
                        <a:pt x="96063" y="10670"/>
                      </a:lnTo>
                      <a:lnTo>
                        <a:pt x="95302" y="10338"/>
                      </a:lnTo>
                      <a:lnTo>
                        <a:pt x="94524" y="10011"/>
                      </a:lnTo>
                      <a:lnTo>
                        <a:pt x="93746" y="9690"/>
                      </a:lnTo>
                      <a:lnTo>
                        <a:pt x="92933" y="9370"/>
                      </a:lnTo>
                      <a:lnTo>
                        <a:pt x="92138" y="9049"/>
                      </a:lnTo>
                      <a:lnTo>
                        <a:pt x="91308" y="8740"/>
                      </a:lnTo>
                      <a:lnTo>
                        <a:pt x="90478" y="8431"/>
                      </a:lnTo>
                      <a:lnTo>
                        <a:pt x="89648" y="8128"/>
                      </a:lnTo>
                      <a:lnTo>
                        <a:pt x="88818" y="7825"/>
                      </a:lnTo>
                      <a:lnTo>
                        <a:pt x="87988" y="7533"/>
                      </a:lnTo>
                      <a:lnTo>
                        <a:pt x="87141" y="7242"/>
                      </a:lnTo>
                      <a:lnTo>
                        <a:pt x="86311" y="6962"/>
                      </a:lnTo>
                      <a:lnTo>
                        <a:pt x="84669" y="6414"/>
                      </a:lnTo>
                      <a:lnTo>
                        <a:pt x="83043" y="5895"/>
                      </a:lnTo>
                      <a:lnTo>
                        <a:pt x="81470" y="5405"/>
                      </a:lnTo>
                      <a:lnTo>
                        <a:pt x="80139" y="5003"/>
                      </a:lnTo>
                      <a:lnTo>
                        <a:pt x="78790" y="4612"/>
                      </a:lnTo>
                      <a:lnTo>
                        <a:pt x="77407" y="4227"/>
                      </a:lnTo>
                      <a:lnTo>
                        <a:pt x="76006" y="3848"/>
                      </a:lnTo>
                      <a:lnTo>
                        <a:pt x="75280" y="3662"/>
                      </a:lnTo>
                      <a:lnTo>
                        <a:pt x="74571" y="3481"/>
                      </a:lnTo>
                      <a:lnTo>
                        <a:pt x="73845" y="3300"/>
                      </a:lnTo>
                      <a:lnTo>
                        <a:pt x="73102" y="3125"/>
                      </a:lnTo>
                      <a:lnTo>
                        <a:pt x="72358" y="2950"/>
                      </a:lnTo>
                      <a:lnTo>
                        <a:pt x="71615" y="2781"/>
                      </a:lnTo>
                      <a:lnTo>
                        <a:pt x="70854" y="2612"/>
                      </a:lnTo>
                      <a:lnTo>
                        <a:pt x="70093" y="2449"/>
                      </a:lnTo>
                      <a:lnTo>
                        <a:pt x="69333" y="2291"/>
                      </a:lnTo>
                      <a:lnTo>
                        <a:pt x="68555" y="2134"/>
                      </a:lnTo>
                      <a:lnTo>
                        <a:pt x="67776" y="1982"/>
                      </a:lnTo>
                      <a:lnTo>
                        <a:pt x="66998" y="1831"/>
                      </a:lnTo>
                      <a:lnTo>
                        <a:pt x="66203" y="1691"/>
                      </a:lnTo>
                      <a:lnTo>
                        <a:pt x="65408" y="1551"/>
                      </a:lnTo>
                      <a:lnTo>
                        <a:pt x="64595" y="1417"/>
                      </a:lnTo>
                      <a:lnTo>
                        <a:pt x="63800" y="1283"/>
                      </a:lnTo>
                      <a:lnTo>
                        <a:pt x="62970" y="1160"/>
                      </a:lnTo>
                      <a:lnTo>
                        <a:pt x="62157" y="1038"/>
                      </a:lnTo>
                      <a:lnTo>
                        <a:pt x="61327" y="921"/>
                      </a:lnTo>
                      <a:lnTo>
                        <a:pt x="60497" y="810"/>
                      </a:lnTo>
                      <a:lnTo>
                        <a:pt x="59650" y="705"/>
                      </a:lnTo>
                      <a:lnTo>
                        <a:pt x="58803" y="606"/>
                      </a:lnTo>
                      <a:lnTo>
                        <a:pt x="57956" y="513"/>
                      </a:lnTo>
                      <a:lnTo>
                        <a:pt x="57109" y="420"/>
                      </a:lnTo>
                      <a:lnTo>
                        <a:pt x="56123" y="332"/>
                      </a:lnTo>
                      <a:lnTo>
                        <a:pt x="55155" y="251"/>
                      </a:lnTo>
                      <a:lnTo>
                        <a:pt x="54187" y="181"/>
                      </a:lnTo>
                      <a:lnTo>
                        <a:pt x="53218" y="128"/>
                      </a:lnTo>
                      <a:lnTo>
                        <a:pt x="52267" y="82"/>
                      </a:lnTo>
                      <a:lnTo>
                        <a:pt x="51299" y="47"/>
                      </a:lnTo>
                      <a:lnTo>
                        <a:pt x="50331" y="17"/>
                      </a:lnTo>
                      <a:lnTo>
                        <a:pt x="49380" y="6"/>
                      </a:lnTo>
                      <a:lnTo>
                        <a:pt x="4842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16"/>
                <p:cNvSpPr/>
                <p:nvPr/>
              </p:nvSpPr>
              <p:spPr>
                <a:xfrm flipH="1">
                  <a:off x="-2177214" y="1403840"/>
                  <a:ext cx="999794" cy="92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87" h="32278" extrusionOk="0">
                      <a:moveTo>
                        <a:pt x="41531" y="0"/>
                      </a:moveTo>
                      <a:lnTo>
                        <a:pt x="40701" y="6"/>
                      </a:lnTo>
                      <a:lnTo>
                        <a:pt x="39854" y="18"/>
                      </a:lnTo>
                      <a:lnTo>
                        <a:pt x="39007" y="41"/>
                      </a:lnTo>
                      <a:lnTo>
                        <a:pt x="38177" y="76"/>
                      </a:lnTo>
                      <a:lnTo>
                        <a:pt x="37347" y="128"/>
                      </a:lnTo>
                      <a:lnTo>
                        <a:pt x="36517" y="192"/>
                      </a:lnTo>
                      <a:lnTo>
                        <a:pt x="36119" y="227"/>
                      </a:lnTo>
                      <a:lnTo>
                        <a:pt x="35704" y="268"/>
                      </a:lnTo>
                      <a:lnTo>
                        <a:pt x="34546" y="397"/>
                      </a:lnTo>
                      <a:lnTo>
                        <a:pt x="33405" y="531"/>
                      </a:lnTo>
                      <a:lnTo>
                        <a:pt x="32246" y="682"/>
                      </a:lnTo>
                      <a:lnTo>
                        <a:pt x="31088" y="840"/>
                      </a:lnTo>
                      <a:lnTo>
                        <a:pt x="29947" y="1009"/>
                      </a:lnTo>
                      <a:lnTo>
                        <a:pt x="28806" y="1189"/>
                      </a:lnTo>
                      <a:lnTo>
                        <a:pt x="27647" y="1376"/>
                      </a:lnTo>
                      <a:lnTo>
                        <a:pt x="26506" y="1568"/>
                      </a:lnTo>
                      <a:lnTo>
                        <a:pt x="25365" y="1773"/>
                      </a:lnTo>
                      <a:lnTo>
                        <a:pt x="24224" y="1982"/>
                      </a:lnTo>
                      <a:lnTo>
                        <a:pt x="23083" y="2204"/>
                      </a:lnTo>
                      <a:lnTo>
                        <a:pt x="21942" y="2426"/>
                      </a:lnTo>
                      <a:lnTo>
                        <a:pt x="20818" y="2653"/>
                      </a:lnTo>
                      <a:lnTo>
                        <a:pt x="19677" y="2886"/>
                      </a:lnTo>
                      <a:lnTo>
                        <a:pt x="18553" y="3119"/>
                      </a:lnTo>
                      <a:lnTo>
                        <a:pt x="17429" y="3358"/>
                      </a:lnTo>
                      <a:lnTo>
                        <a:pt x="15181" y="3848"/>
                      </a:lnTo>
                      <a:lnTo>
                        <a:pt x="12951" y="4338"/>
                      </a:lnTo>
                      <a:lnTo>
                        <a:pt x="8559" y="5323"/>
                      </a:lnTo>
                      <a:lnTo>
                        <a:pt x="6381" y="5801"/>
                      </a:lnTo>
                      <a:lnTo>
                        <a:pt x="4237" y="6268"/>
                      </a:lnTo>
                      <a:lnTo>
                        <a:pt x="3165" y="6495"/>
                      </a:lnTo>
                      <a:lnTo>
                        <a:pt x="2110" y="6717"/>
                      </a:lnTo>
                      <a:lnTo>
                        <a:pt x="1055" y="6927"/>
                      </a:lnTo>
                      <a:lnTo>
                        <a:pt x="1" y="7137"/>
                      </a:lnTo>
                      <a:lnTo>
                        <a:pt x="744" y="7061"/>
                      </a:lnTo>
                      <a:lnTo>
                        <a:pt x="1488" y="6985"/>
                      </a:lnTo>
                      <a:lnTo>
                        <a:pt x="2231" y="6927"/>
                      </a:lnTo>
                      <a:lnTo>
                        <a:pt x="2975" y="6874"/>
                      </a:lnTo>
                      <a:lnTo>
                        <a:pt x="3718" y="6833"/>
                      </a:lnTo>
                      <a:lnTo>
                        <a:pt x="4461" y="6798"/>
                      </a:lnTo>
                      <a:lnTo>
                        <a:pt x="5205" y="6775"/>
                      </a:lnTo>
                      <a:lnTo>
                        <a:pt x="5948" y="6758"/>
                      </a:lnTo>
                      <a:lnTo>
                        <a:pt x="6692" y="6752"/>
                      </a:lnTo>
                      <a:lnTo>
                        <a:pt x="7435" y="6752"/>
                      </a:lnTo>
                      <a:lnTo>
                        <a:pt x="8162" y="6758"/>
                      </a:lnTo>
                      <a:lnTo>
                        <a:pt x="8905" y="6775"/>
                      </a:lnTo>
                      <a:lnTo>
                        <a:pt x="9648" y="6798"/>
                      </a:lnTo>
                      <a:lnTo>
                        <a:pt x="10392" y="6828"/>
                      </a:lnTo>
                      <a:lnTo>
                        <a:pt x="11118" y="6868"/>
                      </a:lnTo>
                      <a:lnTo>
                        <a:pt x="11862" y="6909"/>
                      </a:lnTo>
                      <a:lnTo>
                        <a:pt x="12588" y="6962"/>
                      </a:lnTo>
                      <a:lnTo>
                        <a:pt x="13314" y="7020"/>
                      </a:lnTo>
                      <a:lnTo>
                        <a:pt x="14057" y="7090"/>
                      </a:lnTo>
                      <a:lnTo>
                        <a:pt x="14766" y="7160"/>
                      </a:lnTo>
                      <a:lnTo>
                        <a:pt x="15492" y="7236"/>
                      </a:lnTo>
                      <a:lnTo>
                        <a:pt x="16219" y="7323"/>
                      </a:lnTo>
                      <a:lnTo>
                        <a:pt x="16928" y="7411"/>
                      </a:lnTo>
                      <a:lnTo>
                        <a:pt x="17654" y="7510"/>
                      </a:lnTo>
                      <a:lnTo>
                        <a:pt x="18363" y="7609"/>
                      </a:lnTo>
                      <a:lnTo>
                        <a:pt x="19071" y="7714"/>
                      </a:lnTo>
                      <a:lnTo>
                        <a:pt x="19763" y="7830"/>
                      </a:lnTo>
                      <a:lnTo>
                        <a:pt x="20472" y="7947"/>
                      </a:lnTo>
                      <a:lnTo>
                        <a:pt x="21164" y="8064"/>
                      </a:lnTo>
                      <a:lnTo>
                        <a:pt x="21855" y="8192"/>
                      </a:lnTo>
                      <a:lnTo>
                        <a:pt x="22547" y="8320"/>
                      </a:lnTo>
                      <a:lnTo>
                        <a:pt x="23221" y="8460"/>
                      </a:lnTo>
                      <a:lnTo>
                        <a:pt x="23895" y="8594"/>
                      </a:lnTo>
                      <a:lnTo>
                        <a:pt x="24570" y="8740"/>
                      </a:lnTo>
                      <a:lnTo>
                        <a:pt x="25244" y="8886"/>
                      </a:lnTo>
                      <a:lnTo>
                        <a:pt x="25901" y="9037"/>
                      </a:lnTo>
                      <a:lnTo>
                        <a:pt x="26558" y="9189"/>
                      </a:lnTo>
                      <a:lnTo>
                        <a:pt x="27198" y="9346"/>
                      </a:lnTo>
                      <a:lnTo>
                        <a:pt x="27837" y="9510"/>
                      </a:lnTo>
                      <a:lnTo>
                        <a:pt x="28477" y="9673"/>
                      </a:lnTo>
                      <a:lnTo>
                        <a:pt x="29739" y="10005"/>
                      </a:lnTo>
                      <a:lnTo>
                        <a:pt x="30967" y="10349"/>
                      </a:lnTo>
                      <a:lnTo>
                        <a:pt x="32160" y="10699"/>
                      </a:lnTo>
                      <a:lnTo>
                        <a:pt x="33336" y="11055"/>
                      </a:lnTo>
                      <a:lnTo>
                        <a:pt x="34477" y="11422"/>
                      </a:lnTo>
                      <a:lnTo>
                        <a:pt x="35583" y="11784"/>
                      </a:lnTo>
                      <a:lnTo>
                        <a:pt x="36638" y="12157"/>
                      </a:lnTo>
                      <a:lnTo>
                        <a:pt x="37675" y="12524"/>
                      </a:lnTo>
                      <a:lnTo>
                        <a:pt x="38678" y="12897"/>
                      </a:lnTo>
                      <a:lnTo>
                        <a:pt x="39629" y="13264"/>
                      </a:lnTo>
                      <a:lnTo>
                        <a:pt x="40545" y="13626"/>
                      </a:lnTo>
                      <a:lnTo>
                        <a:pt x="41427" y="13987"/>
                      </a:lnTo>
                      <a:lnTo>
                        <a:pt x="42413" y="14407"/>
                      </a:lnTo>
                      <a:lnTo>
                        <a:pt x="43381" y="14833"/>
                      </a:lnTo>
                      <a:lnTo>
                        <a:pt x="44332" y="15270"/>
                      </a:lnTo>
                      <a:lnTo>
                        <a:pt x="45266" y="15707"/>
                      </a:lnTo>
                      <a:lnTo>
                        <a:pt x="46182" y="16162"/>
                      </a:lnTo>
                      <a:lnTo>
                        <a:pt x="47064" y="16617"/>
                      </a:lnTo>
                      <a:lnTo>
                        <a:pt x="47946" y="17078"/>
                      </a:lnTo>
                      <a:lnTo>
                        <a:pt x="48793" y="17550"/>
                      </a:lnTo>
                      <a:lnTo>
                        <a:pt x="49605" y="18022"/>
                      </a:lnTo>
                      <a:lnTo>
                        <a:pt x="50418" y="18506"/>
                      </a:lnTo>
                      <a:lnTo>
                        <a:pt x="51179" y="18990"/>
                      </a:lnTo>
                      <a:lnTo>
                        <a:pt x="51940" y="19486"/>
                      </a:lnTo>
                      <a:lnTo>
                        <a:pt x="52648" y="19981"/>
                      </a:lnTo>
                      <a:lnTo>
                        <a:pt x="53340" y="20483"/>
                      </a:lnTo>
                      <a:lnTo>
                        <a:pt x="54014" y="20990"/>
                      </a:lnTo>
                      <a:lnTo>
                        <a:pt x="54637" y="21497"/>
                      </a:lnTo>
                      <a:lnTo>
                        <a:pt x="55242" y="22010"/>
                      </a:lnTo>
                      <a:lnTo>
                        <a:pt x="55812" y="22529"/>
                      </a:lnTo>
                      <a:lnTo>
                        <a:pt x="56348" y="23054"/>
                      </a:lnTo>
                      <a:lnTo>
                        <a:pt x="56850" y="23573"/>
                      </a:lnTo>
                      <a:lnTo>
                        <a:pt x="57317" y="24103"/>
                      </a:lnTo>
                      <a:lnTo>
                        <a:pt x="57749" y="24634"/>
                      </a:lnTo>
                      <a:lnTo>
                        <a:pt x="58147" y="25165"/>
                      </a:lnTo>
                      <a:lnTo>
                        <a:pt x="58510" y="25701"/>
                      </a:lnTo>
                      <a:lnTo>
                        <a:pt x="58821" y="26237"/>
                      </a:lnTo>
                      <a:lnTo>
                        <a:pt x="59098" y="26774"/>
                      </a:lnTo>
                      <a:lnTo>
                        <a:pt x="59340" y="27316"/>
                      </a:lnTo>
                      <a:lnTo>
                        <a:pt x="59443" y="27584"/>
                      </a:lnTo>
                      <a:lnTo>
                        <a:pt x="59530" y="27852"/>
                      </a:lnTo>
                      <a:lnTo>
                        <a:pt x="59616" y="28126"/>
                      </a:lnTo>
                      <a:lnTo>
                        <a:pt x="59685" y="28395"/>
                      </a:lnTo>
                      <a:lnTo>
                        <a:pt x="59737" y="28669"/>
                      </a:lnTo>
                      <a:lnTo>
                        <a:pt x="59789" y="28937"/>
                      </a:lnTo>
                      <a:lnTo>
                        <a:pt x="59824" y="29211"/>
                      </a:lnTo>
                      <a:lnTo>
                        <a:pt x="59858" y="29479"/>
                      </a:lnTo>
                      <a:lnTo>
                        <a:pt x="59876" y="29747"/>
                      </a:lnTo>
                      <a:lnTo>
                        <a:pt x="59876" y="30021"/>
                      </a:lnTo>
                      <a:lnTo>
                        <a:pt x="59858" y="30301"/>
                      </a:lnTo>
                      <a:lnTo>
                        <a:pt x="59841" y="30581"/>
                      </a:lnTo>
                      <a:lnTo>
                        <a:pt x="59806" y="30867"/>
                      </a:lnTo>
                      <a:lnTo>
                        <a:pt x="59737" y="31153"/>
                      </a:lnTo>
                      <a:lnTo>
                        <a:pt x="59668" y="31438"/>
                      </a:lnTo>
                      <a:lnTo>
                        <a:pt x="59582" y="31718"/>
                      </a:lnTo>
                      <a:lnTo>
                        <a:pt x="59478" y="32004"/>
                      </a:lnTo>
                      <a:lnTo>
                        <a:pt x="59357" y="32278"/>
                      </a:lnTo>
                      <a:lnTo>
                        <a:pt x="80744" y="28086"/>
                      </a:lnTo>
                      <a:lnTo>
                        <a:pt x="81315" y="27975"/>
                      </a:lnTo>
                      <a:lnTo>
                        <a:pt x="81903" y="27870"/>
                      </a:lnTo>
                      <a:lnTo>
                        <a:pt x="83061" y="27666"/>
                      </a:lnTo>
                      <a:lnTo>
                        <a:pt x="84237" y="27468"/>
                      </a:lnTo>
                      <a:lnTo>
                        <a:pt x="85395" y="27275"/>
                      </a:lnTo>
                      <a:lnTo>
                        <a:pt x="86537" y="27089"/>
                      </a:lnTo>
                      <a:lnTo>
                        <a:pt x="87626" y="26890"/>
                      </a:lnTo>
                      <a:lnTo>
                        <a:pt x="88162" y="26791"/>
                      </a:lnTo>
                      <a:lnTo>
                        <a:pt x="88698" y="26686"/>
                      </a:lnTo>
                      <a:lnTo>
                        <a:pt x="89199" y="26581"/>
                      </a:lnTo>
                      <a:lnTo>
                        <a:pt x="89701" y="26476"/>
                      </a:lnTo>
                      <a:lnTo>
                        <a:pt x="90167" y="26360"/>
                      </a:lnTo>
                      <a:lnTo>
                        <a:pt x="90634" y="26243"/>
                      </a:lnTo>
                      <a:lnTo>
                        <a:pt x="91067" y="26121"/>
                      </a:lnTo>
                      <a:lnTo>
                        <a:pt x="91499" y="25998"/>
                      </a:lnTo>
                      <a:lnTo>
                        <a:pt x="91896" y="25864"/>
                      </a:lnTo>
                      <a:lnTo>
                        <a:pt x="92260" y="25724"/>
                      </a:lnTo>
                      <a:lnTo>
                        <a:pt x="92605" y="25579"/>
                      </a:lnTo>
                      <a:lnTo>
                        <a:pt x="92917" y="25427"/>
                      </a:lnTo>
                      <a:lnTo>
                        <a:pt x="93211" y="25264"/>
                      </a:lnTo>
                      <a:lnTo>
                        <a:pt x="93470" y="25095"/>
                      </a:lnTo>
                      <a:lnTo>
                        <a:pt x="93712" y="24914"/>
                      </a:lnTo>
                      <a:lnTo>
                        <a:pt x="93902" y="24727"/>
                      </a:lnTo>
                      <a:lnTo>
                        <a:pt x="93989" y="24634"/>
                      </a:lnTo>
                      <a:lnTo>
                        <a:pt x="94058" y="24529"/>
                      </a:lnTo>
                      <a:lnTo>
                        <a:pt x="94127" y="24430"/>
                      </a:lnTo>
                      <a:lnTo>
                        <a:pt x="94196" y="24325"/>
                      </a:lnTo>
                      <a:lnTo>
                        <a:pt x="94248" y="24214"/>
                      </a:lnTo>
                      <a:lnTo>
                        <a:pt x="94282" y="24103"/>
                      </a:lnTo>
                      <a:lnTo>
                        <a:pt x="94317" y="23993"/>
                      </a:lnTo>
                      <a:lnTo>
                        <a:pt x="94334" y="23876"/>
                      </a:lnTo>
                      <a:lnTo>
                        <a:pt x="94369" y="23497"/>
                      </a:lnTo>
                      <a:lnTo>
                        <a:pt x="94386" y="23118"/>
                      </a:lnTo>
                      <a:lnTo>
                        <a:pt x="94386" y="22739"/>
                      </a:lnTo>
                      <a:lnTo>
                        <a:pt x="94352" y="22360"/>
                      </a:lnTo>
                      <a:lnTo>
                        <a:pt x="94300" y="21981"/>
                      </a:lnTo>
                      <a:lnTo>
                        <a:pt x="94231" y="21596"/>
                      </a:lnTo>
                      <a:lnTo>
                        <a:pt x="94127" y="21217"/>
                      </a:lnTo>
                      <a:lnTo>
                        <a:pt x="94006" y="20833"/>
                      </a:lnTo>
                      <a:lnTo>
                        <a:pt x="93868" y="20454"/>
                      </a:lnTo>
                      <a:lnTo>
                        <a:pt x="93712" y="20069"/>
                      </a:lnTo>
                      <a:lnTo>
                        <a:pt x="93539" y="19690"/>
                      </a:lnTo>
                      <a:lnTo>
                        <a:pt x="93332" y="19305"/>
                      </a:lnTo>
                      <a:lnTo>
                        <a:pt x="93107" y="18926"/>
                      </a:lnTo>
                      <a:lnTo>
                        <a:pt x="92865" y="18541"/>
                      </a:lnTo>
                      <a:lnTo>
                        <a:pt x="92605" y="18162"/>
                      </a:lnTo>
                      <a:lnTo>
                        <a:pt x="92329" y="17777"/>
                      </a:lnTo>
                      <a:lnTo>
                        <a:pt x="92035" y="17398"/>
                      </a:lnTo>
                      <a:lnTo>
                        <a:pt x="91706" y="17019"/>
                      </a:lnTo>
                      <a:lnTo>
                        <a:pt x="91378" y="16646"/>
                      </a:lnTo>
                      <a:lnTo>
                        <a:pt x="91015" y="16267"/>
                      </a:lnTo>
                      <a:lnTo>
                        <a:pt x="90652" y="15894"/>
                      </a:lnTo>
                      <a:lnTo>
                        <a:pt x="90254" y="15515"/>
                      </a:lnTo>
                      <a:lnTo>
                        <a:pt x="89856" y="15142"/>
                      </a:lnTo>
                      <a:lnTo>
                        <a:pt x="89424" y="14775"/>
                      </a:lnTo>
                      <a:lnTo>
                        <a:pt x="88974" y="14401"/>
                      </a:lnTo>
                      <a:lnTo>
                        <a:pt x="88525" y="14034"/>
                      </a:lnTo>
                      <a:lnTo>
                        <a:pt x="88041" y="13667"/>
                      </a:lnTo>
                      <a:lnTo>
                        <a:pt x="87557" y="13305"/>
                      </a:lnTo>
                      <a:lnTo>
                        <a:pt x="87038" y="12944"/>
                      </a:lnTo>
                      <a:lnTo>
                        <a:pt x="86519" y="12582"/>
                      </a:lnTo>
                      <a:lnTo>
                        <a:pt x="85983" y="12227"/>
                      </a:lnTo>
                      <a:lnTo>
                        <a:pt x="85430" y="11871"/>
                      </a:lnTo>
                      <a:lnTo>
                        <a:pt x="84859" y="11521"/>
                      </a:lnTo>
                      <a:lnTo>
                        <a:pt x="84272" y="11171"/>
                      </a:lnTo>
                      <a:lnTo>
                        <a:pt x="83666" y="10822"/>
                      </a:lnTo>
                      <a:lnTo>
                        <a:pt x="83061" y="10483"/>
                      </a:lnTo>
                      <a:lnTo>
                        <a:pt x="82439" y="10139"/>
                      </a:lnTo>
                      <a:lnTo>
                        <a:pt x="81799" y="9801"/>
                      </a:lnTo>
                      <a:lnTo>
                        <a:pt x="81142" y="9469"/>
                      </a:lnTo>
                      <a:lnTo>
                        <a:pt x="80468" y="9136"/>
                      </a:lnTo>
                      <a:lnTo>
                        <a:pt x="79794" y="8810"/>
                      </a:lnTo>
                      <a:lnTo>
                        <a:pt x="79102" y="8489"/>
                      </a:lnTo>
                      <a:lnTo>
                        <a:pt x="78393" y="8169"/>
                      </a:lnTo>
                      <a:lnTo>
                        <a:pt x="77684" y="7854"/>
                      </a:lnTo>
                      <a:lnTo>
                        <a:pt x="76958" y="7539"/>
                      </a:lnTo>
                      <a:lnTo>
                        <a:pt x="76215" y="7230"/>
                      </a:lnTo>
                      <a:lnTo>
                        <a:pt x="75471" y="6927"/>
                      </a:lnTo>
                      <a:lnTo>
                        <a:pt x="74710" y="6629"/>
                      </a:lnTo>
                      <a:lnTo>
                        <a:pt x="73932" y="6338"/>
                      </a:lnTo>
                      <a:lnTo>
                        <a:pt x="73154" y="6046"/>
                      </a:lnTo>
                      <a:lnTo>
                        <a:pt x="72359" y="5761"/>
                      </a:lnTo>
                      <a:lnTo>
                        <a:pt x="71546" y="5481"/>
                      </a:lnTo>
                      <a:lnTo>
                        <a:pt x="70734" y="5201"/>
                      </a:lnTo>
                      <a:lnTo>
                        <a:pt x="69921" y="4933"/>
                      </a:lnTo>
                      <a:lnTo>
                        <a:pt x="69091" y="4664"/>
                      </a:lnTo>
                      <a:lnTo>
                        <a:pt x="68244" y="4408"/>
                      </a:lnTo>
                      <a:lnTo>
                        <a:pt x="67397" y="4151"/>
                      </a:lnTo>
                      <a:lnTo>
                        <a:pt x="66532" y="3901"/>
                      </a:lnTo>
                      <a:lnTo>
                        <a:pt x="65668" y="3662"/>
                      </a:lnTo>
                      <a:lnTo>
                        <a:pt x="64803" y="3423"/>
                      </a:lnTo>
                      <a:lnTo>
                        <a:pt x="63921" y="3189"/>
                      </a:lnTo>
                      <a:lnTo>
                        <a:pt x="63022" y="2962"/>
                      </a:lnTo>
                      <a:lnTo>
                        <a:pt x="62123" y="2740"/>
                      </a:lnTo>
                      <a:lnTo>
                        <a:pt x="61224" y="2531"/>
                      </a:lnTo>
                      <a:lnTo>
                        <a:pt x="60567" y="2373"/>
                      </a:lnTo>
                      <a:lnTo>
                        <a:pt x="59876" y="2221"/>
                      </a:lnTo>
                      <a:lnTo>
                        <a:pt x="59184" y="2076"/>
                      </a:lnTo>
                      <a:lnTo>
                        <a:pt x="58475" y="1924"/>
                      </a:lnTo>
                      <a:lnTo>
                        <a:pt x="57749" y="1778"/>
                      </a:lnTo>
                      <a:lnTo>
                        <a:pt x="57005" y="1638"/>
                      </a:lnTo>
                      <a:lnTo>
                        <a:pt x="56262" y="1493"/>
                      </a:lnTo>
                      <a:lnTo>
                        <a:pt x="55501" y="1359"/>
                      </a:lnTo>
                      <a:lnTo>
                        <a:pt x="54723" y="1224"/>
                      </a:lnTo>
                      <a:lnTo>
                        <a:pt x="53945" y="1096"/>
                      </a:lnTo>
                      <a:lnTo>
                        <a:pt x="53167" y="974"/>
                      </a:lnTo>
                      <a:lnTo>
                        <a:pt x="52354" y="857"/>
                      </a:lnTo>
                      <a:lnTo>
                        <a:pt x="51559" y="746"/>
                      </a:lnTo>
                      <a:lnTo>
                        <a:pt x="50747" y="641"/>
                      </a:lnTo>
                      <a:lnTo>
                        <a:pt x="49917" y="542"/>
                      </a:lnTo>
                      <a:lnTo>
                        <a:pt x="49104" y="449"/>
                      </a:lnTo>
                      <a:lnTo>
                        <a:pt x="48274" y="362"/>
                      </a:lnTo>
                      <a:lnTo>
                        <a:pt x="47427" y="286"/>
                      </a:lnTo>
                      <a:lnTo>
                        <a:pt x="46597" y="216"/>
                      </a:lnTo>
                      <a:lnTo>
                        <a:pt x="45750" y="157"/>
                      </a:lnTo>
                      <a:lnTo>
                        <a:pt x="44920" y="105"/>
                      </a:lnTo>
                      <a:lnTo>
                        <a:pt x="44073" y="64"/>
                      </a:lnTo>
                      <a:lnTo>
                        <a:pt x="43225" y="35"/>
                      </a:lnTo>
                      <a:lnTo>
                        <a:pt x="42378" y="12"/>
                      </a:lnTo>
                      <a:lnTo>
                        <a:pt x="4153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16"/>
                <p:cNvSpPr/>
                <p:nvPr/>
              </p:nvSpPr>
              <p:spPr>
                <a:xfrm flipH="1">
                  <a:off x="-2691874" y="2129692"/>
                  <a:ext cx="884601" cy="1045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12" h="36494" extrusionOk="0">
                      <a:moveTo>
                        <a:pt x="35272" y="1"/>
                      </a:moveTo>
                      <a:lnTo>
                        <a:pt x="34805" y="7"/>
                      </a:lnTo>
                      <a:lnTo>
                        <a:pt x="34304" y="24"/>
                      </a:lnTo>
                      <a:lnTo>
                        <a:pt x="33803" y="59"/>
                      </a:lnTo>
                      <a:lnTo>
                        <a:pt x="33284" y="100"/>
                      </a:lnTo>
                      <a:lnTo>
                        <a:pt x="32748" y="152"/>
                      </a:lnTo>
                      <a:lnTo>
                        <a:pt x="32212" y="216"/>
                      </a:lnTo>
                      <a:lnTo>
                        <a:pt x="31659" y="286"/>
                      </a:lnTo>
                      <a:lnTo>
                        <a:pt x="31088" y="368"/>
                      </a:lnTo>
                      <a:lnTo>
                        <a:pt x="30518" y="461"/>
                      </a:lnTo>
                      <a:lnTo>
                        <a:pt x="29947" y="555"/>
                      </a:lnTo>
                      <a:lnTo>
                        <a:pt x="29376" y="660"/>
                      </a:lnTo>
                      <a:lnTo>
                        <a:pt x="28789" y="765"/>
                      </a:lnTo>
                      <a:lnTo>
                        <a:pt x="28201" y="881"/>
                      </a:lnTo>
                      <a:lnTo>
                        <a:pt x="27613" y="998"/>
                      </a:lnTo>
                      <a:lnTo>
                        <a:pt x="26437" y="1243"/>
                      </a:lnTo>
                      <a:lnTo>
                        <a:pt x="25279" y="1499"/>
                      </a:lnTo>
                      <a:lnTo>
                        <a:pt x="24120" y="1762"/>
                      </a:lnTo>
                      <a:lnTo>
                        <a:pt x="21907" y="2275"/>
                      </a:lnTo>
                      <a:lnTo>
                        <a:pt x="20870" y="2519"/>
                      </a:lnTo>
                      <a:lnTo>
                        <a:pt x="19867" y="2747"/>
                      </a:lnTo>
                      <a:lnTo>
                        <a:pt x="18951" y="2951"/>
                      </a:lnTo>
                      <a:lnTo>
                        <a:pt x="18086" y="3126"/>
                      </a:lnTo>
                      <a:lnTo>
                        <a:pt x="1" y="6671"/>
                      </a:lnTo>
                      <a:lnTo>
                        <a:pt x="814" y="6764"/>
                      </a:lnTo>
                      <a:lnTo>
                        <a:pt x="1626" y="6863"/>
                      </a:lnTo>
                      <a:lnTo>
                        <a:pt x="2439" y="6968"/>
                      </a:lnTo>
                      <a:lnTo>
                        <a:pt x="3234" y="7079"/>
                      </a:lnTo>
                      <a:lnTo>
                        <a:pt x="4029" y="7190"/>
                      </a:lnTo>
                      <a:lnTo>
                        <a:pt x="4825" y="7312"/>
                      </a:lnTo>
                      <a:lnTo>
                        <a:pt x="5603" y="7435"/>
                      </a:lnTo>
                      <a:lnTo>
                        <a:pt x="6381" y="7563"/>
                      </a:lnTo>
                      <a:lnTo>
                        <a:pt x="7159" y="7697"/>
                      </a:lnTo>
                      <a:lnTo>
                        <a:pt x="7920" y="7831"/>
                      </a:lnTo>
                      <a:lnTo>
                        <a:pt x="8680" y="7977"/>
                      </a:lnTo>
                      <a:lnTo>
                        <a:pt x="9424" y="8123"/>
                      </a:lnTo>
                      <a:lnTo>
                        <a:pt x="10167" y="8268"/>
                      </a:lnTo>
                      <a:lnTo>
                        <a:pt x="10911" y="8426"/>
                      </a:lnTo>
                      <a:lnTo>
                        <a:pt x="11637" y="8583"/>
                      </a:lnTo>
                      <a:lnTo>
                        <a:pt x="12363" y="8746"/>
                      </a:lnTo>
                      <a:lnTo>
                        <a:pt x="13089" y="8910"/>
                      </a:lnTo>
                      <a:lnTo>
                        <a:pt x="13798" y="9085"/>
                      </a:lnTo>
                      <a:lnTo>
                        <a:pt x="14507" y="9254"/>
                      </a:lnTo>
                      <a:lnTo>
                        <a:pt x="15199" y="9434"/>
                      </a:lnTo>
                      <a:lnTo>
                        <a:pt x="15890" y="9615"/>
                      </a:lnTo>
                      <a:lnTo>
                        <a:pt x="16582" y="9802"/>
                      </a:lnTo>
                      <a:lnTo>
                        <a:pt x="17256" y="9988"/>
                      </a:lnTo>
                      <a:lnTo>
                        <a:pt x="17931" y="10175"/>
                      </a:lnTo>
                      <a:lnTo>
                        <a:pt x="18605" y="10373"/>
                      </a:lnTo>
                      <a:lnTo>
                        <a:pt x="19262" y="10571"/>
                      </a:lnTo>
                      <a:lnTo>
                        <a:pt x="19902" y="10770"/>
                      </a:lnTo>
                      <a:lnTo>
                        <a:pt x="20559" y="10974"/>
                      </a:lnTo>
                      <a:lnTo>
                        <a:pt x="21198" y="11178"/>
                      </a:lnTo>
                      <a:lnTo>
                        <a:pt x="21821" y="11388"/>
                      </a:lnTo>
                      <a:lnTo>
                        <a:pt x="23066" y="11813"/>
                      </a:lnTo>
                      <a:lnTo>
                        <a:pt x="24276" y="12251"/>
                      </a:lnTo>
                      <a:lnTo>
                        <a:pt x="25469" y="12694"/>
                      </a:lnTo>
                      <a:lnTo>
                        <a:pt x="26627" y="13149"/>
                      </a:lnTo>
                      <a:lnTo>
                        <a:pt x="27751" y="13609"/>
                      </a:lnTo>
                      <a:lnTo>
                        <a:pt x="28858" y="14076"/>
                      </a:lnTo>
                      <a:lnTo>
                        <a:pt x="29930" y="14554"/>
                      </a:lnTo>
                      <a:lnTo>
                        <a:pt x="30984" y="15032"/>
                      </a:lnTo>
                      <a:lnTo>
                        <a:pt x="31987" y="15522"/>
                      </a:lnTo>
                      <a:lnTo>
                        <a:pt x="32973" y="16011"/>
                      </a:lnTo>
                      <a:lnTo>
                        <a:pt x="33941" y="16507"/>
                      </a:lnTo>
                      <a:lnTo>
                        <a:pt x="34857" y="17002"/>
                      </a:lnTo>
                      <a:lnTo>
                        <a:pt x="35756" y="17504"/>
                      </a:lnTo>
                      <a:lnTo>
                        <a:pt x="36621" y="18011"/>
                      </a:lnTo>
                      <a:lnTo>
                        <a:pt x="37468" y="18513"/>
                      </a:lnTo>
                      <a:lnTo>
                        <a:pt x="38263" y="19014"/>
                      </a:lnTo>
                      <a:lnTo>
                        <a:pt x="39041" y="19521"/>
                      </a:lnTo>
                      <a:lnTo>
                        <a:pt x="39629" y="19912"/>
                      </a:lnTo>
                      <a:lnTo>
                        <a:pt x="40217" y="20326"/>
                      </a:lnTo>
                      <a:lnTo>
                        <a:pt x="40822" y="20763"/>
                      </a:lnTo>
                      <a:lnTo>
                        <a:pt x="41445" y="21218"/>
                      </a:lnTo>
                      <a:lnTo>
                        <a:pt x="42067" y="21690"/>
                      </a:lnTo>
                      <a:lnTo>
                        <a:pt x="42672" y="22180"/>
                      </a:lnTo>
                      <a:lnTo>
                        <a:pt x="43277" y="22687"/>
                      </a:lnTo>
                      <a:lnTo>
                        <a:pt x="43883" y="23206"/>
                      </a:lnTo>
                      <a:lnTo>
                        <a:pt x="44470" y="23737"/>
                      </a:lnTo>
                      <a:lnTo>
                        <a:pt x="45024" y="24279"/>
                      </a:lnTo>
                      <a:lnTo>
                        <a:pt x="45560" y="24827"/>
                      </a:lnTo>
                      <a:lnTo>
                        <a:pt x="46078" y="25381"/>
                      </a:lnTo>
                      <a:lnTo>
                        <a:pt x="46545" y="25947"/>
                      </a:lnTo>
                      <a:lnTo>
                        <a:pt x="46978" y="26512"/>
                      </a:lnTo>
                      <a:lnTo>
                        <a:pt x="47185" y="26798"/>
                      </a:lnTo>
                      <a:lnTo>
                        <a:pt x="47375" y="27083"/>
                      </a:lnTo>
                      <a:lnTo>
                        <a:pt x="47565" y="27369"/>
                      </a:lnTo>
                      <a:lnTo>
                        <a:pt x="47738" y="27655"/>
                      </a:lnTo>
                      <a:lnTo>
                        <a:pt x="47894" y="27941"/>
                      </a:lnTo>
                      <a:lnTo>
                        <a:pt x="48032" y="28226"/>
                      </a:lnTo>
                      <a:lnTo>
                        <a:pt x="48171" y="28512"/>
                      </a:lnTo>
                      <a:lnTo>
                        <a:pt x="48274" y="28798"/>
                      </a:lnTo>
                      <a:lnTo>
                        <a:pt x="48378" y="29078"/>
                      </a:lnTo>
                      <a:lnTo>
                        <a:pt x="48464" y="29363"/>
                      </a:lnTo>
                      <a:lnTo>
                        <a:pt x="48534" y="29643"/>
                      </a:lnTo>
                      <a:lnTo>
                        <a:pt x="48585" y="29923"/>
                      </a:lnTo>
                      <a:lnTo>
                        <a:pt x="48620" y="30203"/>
                      </a:lnTo>
                      <a:lnTo>
                        <a:pt x="48637" y="30477"/>
                      </a:lnTo>
                      <a:lnTo>
                        <a:pt x="48655" y="30751"/>
                      </a:lnTo>
                      <a:lnTo>
                        <a:pt x="48637" y="31025"/>
                      </a:lnTo>
                      <a:lnTo>
                        <a:pt x="48585" y="31299"/>
                      </a:lnTo>
                      <a:lnTo>
                        <a:pt x="48534" y="31561"/>
                      </a:lnTo>
                      <a:lnTo>
                        <a:pt x="48464" y="31830"/>
                      </a:lnTo>
                      <a:lnTo>
                        <a:pt x="48361" y="32092"/>
                      </a:lnTo>
                      <a:lnTo>
                        <a:pt x="48240" y="32348"/>
                      </a:lnTo>
                      <a:lnTo>
                        <a:pt x="48101" y="32605"/>
                      </a:lnTo>
                      <a:lnTo>
                        <a:pt x="47946" y="32856"/>
                      </a:lnTo>
                      <a:lnTo>
                        <a:pt x="47756" y="33106"/>
                      </a:lnTo>
                      <a:lnTo>
                        <a:pt x="47548" y="33351"/>
                      </a:lnTo>
                      <a:lnTo>
                        <a:pt x="47306" y="33590"/>
                      </a:lnTo>
                      <a:lnTo>
                        <a:pt x="47047" y="33829"/>
                      </a:lnTo>
                      <a:lnTo>
                        <a:pt x="46770" y="34063"/>
                      </a:lnTo>
                      <a:lnTo>
                        <a:pt x="46459" y="34290"/>
                      </a:lnTo>
                      <a:lnTo>
                        <a:pt x="46113" y="34512"/>
                      </a:lnTo>
                      <a:lnTo>
                        <a:pt x="45750" y="34727"/>
                      </a:lnTo>
                      <a:lnTo>
                        <a:pt x="45370" y="34943"/>
                      </a:lnTo>
                      <a:lnTo>
                        <a:pt x="44955" y="35147"/>
                      </a:lnTo>
                      <a:lnTo>
                        <a:pt x="44505" y="35351"/>
                      </a:lnTo>
                      <a:lnTo>
                        <a:pt x="44021" y="35549"/>
                      </a:lnTo>
                      <a:lnTo>
                        <a:pt x="43520" y="35736"/>
                      </a:lnTo>
                      <a:lnTo>
                        <a:pt x="43208" y="35847"/>
                      </a:lnTo>
                      <a:lnTo>
                        <a:pt x="42897" y="35952"/>
                      </a:lnTo>
                      <a:lnTo>
                        <a:pt x="42551" y="36051"/>
                      </a:lnTo>
                      <a:lnTo>
                        <a:pt x="42206" y="36150"/>
                      </a:lnTo>
                      <a:lnTo>
                        <a:pt x="41860" y="36243"/>
                      </a:lnTo>
                      <a:lnTo>
                        <a:pt x="41497" y="36336"/>
                      </a:lnTo>
                      <a:lnTo>
                        <a:pt x="41116" y="36418"/>
                      </a:lnTo>
                      <a:lnTo>
                        <a:pt x="40753" y="36494"/>
                      </a:lnTo>
                      <a:lnTo>
                        <a:pt x="62936" y="32150"/>
                      </a:lnTo>
                      <a:lnTo>
                        <a:pt x="63956" y="31952"/>
                      </a:lnTo>
                      <a:lnTo>
                        <a:pt x="65011" y="31760"/>
                      </a:lnTo>
                      <a:lnTo>
                        <a:pt x="67241" y="31369"/>
                      </a:lnTo>
                      <a:lnTo>
                        <a:pt x="68382" y="31171"/>
                      </a:lnTo>
                      <a:lnTo>
                        <a:pt x="69524" y="30967"/>
                      </a:lnTo>
                      <a:lnTo>
                        <a:pt x="70665" y="30757"/>
                      </a:lnTo>
                      <a:lnTo>
                        <a:pt x="71806" y="30535"/>
                      </a:lnTo>
                      <a:lnTo>
                        <a:pt x="72930" y="30314"/>
                      </a:lnTo>
                      <a:lnTo>
                        <a:pt x="73483" y="30191"/>
                      </a:lnTo>
                      <a:lnTo>
                        <a:pt x="74019" y="30075"/>
                      </a:lnTo>
                      <a:lnTo>
                        <a:pt x="74555" y="29952"/>
                      </a:lnTo>
                      <a:lnTo>
                        <a:pt x="75074" y="29830"/>
                      </a:lnTo>
                      <a:lnTo>
                        <a:pt x="75575" y="29696"/>
                      </a:lnTo>
                      <a:lnTo>
                        <a:pt x="76076" y="29567"/>
                      </a:lnTo>
                      <a:lnTo>
                        <a:pt x="76561" y="29433"/>
                      </a:lnTo>
                      <a:lnTo>
                        <a:pt x="77027" y="29293"/>
                      </a:lnTo>
                      <a:lnTo>
                        <a:pt x="77477" y="29153"/>
                      </a:lnTo>
                      <a:lnTo>
                        <a:pt x="77909" y="29002"/>
                      </a:lnTo>
                      <a:lnTo>
                        <a:pt x="78324" y="28856"/>
                      </a:lnTo>
                      <a:lnTo>
                        <a:pt x="78704" y="28699"/>
                      </a:lnTo>
                      <a:lnTo>
                        <a:pt x="79085" y="28541"/>
                      </a:lnTo>
                      <a:lnTo>
                        <a:pt x="79431" y="28378"/>
                      </a:lnTo>
                      <a:lnTo>
                        <a:pt x="79707" y="28232"/>
                      </a:lnTo>
                      <a:lnTo>
                        <a:pt x="79984" y="28092"/>
                      </a:lnTo>
                      <a:lnTo>
                        <a:pt x="80243" y="27941"/>
                      </a:lnTo>
                      <a:lnTo>
                        <a:pt x="80503" y="27795"/>
                      </a:lnTo>
                      <a:lnTo>
                        <a:pt x="80745" y="27643"/>
                      </a:lnTo>
                      <a:lnTo>
                        <a:pt x="80969" y="27492"/>
                      </a:lnTo>
                      <a:lnTo>
                        <a:pt x="81194" y="27340"/>
                      </a:lnTo>
                      <a:lnTo>
                        <a:pt x="81402" y="27188"/>
                      </a:lnTo>
                      <a:lnTo>
                        <a:pt x="81592" y="27031"/>
                      </a:lnTo>
                      <a:lnTo>
                        <a:pt x="81782" y="26874"/>
                      </a:lnTo>
                      <a:lnTo>
                        <a:pt x="81955" y="26710"/>
                      </a:lnTo>
                      <a:lnTo>
                        <a:pt x="82128" y="26553"/>
                      </a:lnTo>
                      <a:lnTo>
                        <a:pt x="82283" y="26390"/>
                      </a:lnTo>
                      <a:lnTo>
                        <a:pt x="82422" y="26226"/>
                      </a:lnTo>
                      <a:lnTo>
                        <a:pt x="82560" y="26063"/>
                      </a:lnTo>
                      <a:lnTo>
                        <a:pt x="82681" y="25894"/>
                      </a:lnTo>
                      <a:lnTo>
                        <a:pt x="82906" y="25562"/>
                      </a:lnTo>
                      <a:lnTo>
                        <a:pt x="83096" y="25218"/>
                      </a:lnTo>
                      <a:lnTo>
                        <a:pt x="83252" y="24874"/>
                      </a:lnTo>
                      <a:lnTo>
                        <a:pt x="83373" y="24524"/>
                      </a:lnTo>
                      <a:lnTo>
                        <a:pt x="83442" y="24168"/>
                      </a:lnTo>
                      <a:lnTo>
                        <a:pt x="83494" y="23813"/>
                      </a:lnTo>
                      <a:lnTo>
                        <a:pt x="83511" y="23451"/>
                      </a:lnTo>
                      <a:lnTo>
                        <a:pt x="83494" y="23084"/>
                      </a:lnTo>
                      <a:lnTo>
                        <a:pt x="83442" y="22716"/>
                      </a:lnTo>
                      <a:lnTo>
                        <a:pt x="83355" y="22349"/>
                      </a:lnTo>
                      <a:lnTo>
                        <a:pt x="83252" y="21976"/>
                      </a:lnTo>
                      <a:lnTo>
                        <a:pt x="83113" y="21597"/>
                      </a:lnTo>
                      <a:lnTo>
                        <a:pt x="82940" y="21224"/>
                      </a:lnTo>
                      <a:lnTo>
                        <a:pt x="82750" y="20839"/>
                      </a:lnTo>
                      <a:lnTo>
                        <a:pt x="82526" y="20460"/>
                      </a:lnTo>
                      <a:lnTo>
                        <a:pt x="82283" y="20081"/>
                      </a:lnTo>
                      <a:lnTo>
                        <a:pt x="82007" y="19696"/>
                      </a:lnTo>
                      <a:lnTo>
                        <a:pt x="81730" y="19311"/>
                      </a:lnTo>
                      <a:lnTo>
                        <a:pt x="81402" y="18927"/>
                      </a:lnTo>
                      <a:lnTo>
                        <a:pt x="81073" y="18542"/>
                      </a:lnTo>
                      <a:lnTo>
                        <a:pt x="80710" y="18157"/>
                      </a:lnTo>
                      <a:lnTo>
                        <a:pt x="80330" y="17772"/>
                      </a:lnTo>
                      <a:lnTo>
                        <a:pt x="79932" y="17393"/>
                      </a:lnTo>
                      <a:lnTo>
                        <a:pt x="79517" y="17008"/>
                      </a:lnTo>
                      <a:lnTo>
                        <a:pt x="79085" y="16629"/>
                      </a:lnTo>
                      <a:lnTo>
                        <a:pt x="78635" y="16245"/>
                      </a:lnTo>
                      <a:lnTo>
                        <a:pt x="78168" y="15866"/>
                      </a:lnTo>
                      <a:lnTo>
                        <a:pt x="77702" y="15492"/>
                      </a:lnTo>
                      <a:lnTo>
                        <a:pt x="77200" y="15119"/>
                      </a:lnTo>
                      <a:lnTo>
                        <a:pt x="76699" y="14746"/>
                      </a:lnTo>
                      <a:lnTo>
                        <a:pt x="76180" y="14373"/>
                      </a:lnTo>
                      <a:lnTo>
                        <a:pt x="75644" y="14006"/>
                      </a:lnTo>
                      <a:lnTo>
                        <a:pt x="75108" y="13644"/>
                      </a:lnTo>
                      <a:lnTo>
                        <a:pt x="74572" y="13283"/>
                      </a:lnTo>
                      <a:lnTo>
                        <a:pt x="74002" y="12927"/>
                      </a:lnTo>
                      <a:lnTo>
                        <a:pt x="73448" y="12577"/>
                      </a:lnTo>
                      <a:lnTo>
                        <a:pt x="72878" y="12227"/>
                      </a:lnTo>
                      <a:lnTo>
                        <a:pt x="72290" y="11883"/>
                      </a:lnTo>
                      <a:lnTo>
                        <a:pt x="71719" y="11545"/>
                      </a:lnTo>
                      <a:lnTo>
                        <a:pt x="71132" y="11207"/>
                      </a:lnTo>
                      <a:lnTo>
                        <a:pt x="70526" y="10880"/>
                      </a:lnTo>
                      <a:lnTo>
                        <a:pt x="69938" y="10560"/>
                      </a:lnTo>
                      <a:lnTo>
                        <a:pt x="68745" y="9930"/>
                      </a:lnTo>
                      <a:lnTo>
                        <a:pt x="67570" y="9324"/>
                      </a:lnTo>
                      <a:lnTo>
                        <a:pt x="66394" y="8746"/>
                      </a:lnTo>
                      <a:lnTo>
                        <a:pt x="65218" y="8198"/>
                      </a:lnTo>
                      <a:lnTo>
                        <a:pt x="64077" y="7685"/>
                      </a:lnTo>
                      <a:lnTo>
                        <a:pt x="62971" y="7201"/>
                      </a:lnTo>
                      <a:lnTo>
                        <a:pt x="61881" y="6752"/>
                      </a:lnTo>
                      <a:lnTo>
                        <a:pt x="60827" y="6327"/>
                      </a:lnTo>
                      <a:lnTo>
                        <a:pt x="59634" y="5855"/>
                      </a:lnTo>
                      <a:lnTo>
                        <a:pt x="58285" y="5341"/>
                      </a:lnTo>
                      <a:lnTo>
                        <a:pt x="56833" y="4805"/>
                      </a:lnTo>
                      <a:lnTo>
                        <a:pt x="56055" y="4525"/>
                      </a:lnTo>
                      <a:lnTo>
                        <a:pt x="55277" y="4245"/>
                      </a:lnTo>
                      <a:lnTo>
                        <a:pt x="54447" y="3965"/>
                      </a:lnTo>
                      <a:lnTo>
                        <a:pt x="53617" y="3686"/>
                      </a:lnTo>
                      <a:lnTo>
                        <a:pt x="52752" y="3400"/>
                      </a:lnTo>
                      <a:lnTo>
                        <a:pt x="51888" y="3126"/>
                      </a:lnTo>
                      <a:lnTo>
                        <a:pt x="51006" y="2852"/>
                      </a:lnTo>
                      <a:lnTo>
                        <a:pt x="50090" y="2578"/>
                      </a:lnTo>
                      <a:lnTo>
                        <a:pt x="49191" y="2315"/>
                      </a:lnTo>
                      <a:lnTo>
                        <a:pt x="48257" y="2059"/>
                      </a:lnTo>
                      <a:lnTo>
                        <a:pt x="47323" y="1814"/>
                      </a:lnTo>
                      <a:lnTo>
                        <a:pt x="46390" y="1575"/>
                      </a:lnTo>
                      <a:lnTo>
                        <a:pt x="45456" y="1348"/>
                      </a:lnTo>
                      <a:lnTo>
                        <a:pt x="44505" y="1138"/>
                      </a:lnTo>
                      <a:lnTo>
                        <a:pt x="43554" y="939"/>
                      </a:lnTo>
                      <a:lnTo>
                        <a:pt x="42603" y="753"/>
                      </a:lnTo>
                      <a:lnTo>
                        <a:pt x="42136" y="665"/>
                      </a:lnTo>
                      <a:lnTo>
                        <a:pt x="41670" y="590"/>
                      </a:lnTo>
                      <a:lnTo>
                        <a:pt x="41185" y="508"/>
                      </a:lnTo>
                      <a:lnTo>
                        <a:pt x="40719" y="438"/>
                      </a:lnTo>
                      <a:lnTo>
                        <a:pt x="40252" y="374"/>
                      </a:lnTo>
                      <a:lnTo>
                        <a:pt x="39785" y="310"/>
                      </a:lnTo>
                      <a:lnTo>
                        <a:pt x="39335" y="251"/>
                      </a:lnTo>
                      <a:lnTo>
                        <a:pt x="38869" y="199"/>
                      </a:lnTo>
                      <a:lnTo>
                        <a:pt x="38402" y="152"/>
                      </a:lnTo>
                      <a:lnTo>
                        <a:pt x="37952" y="111"/>
                      </a:lnTo>
                      <a:lnTo>
                        <a:pt x="37503" y="82"/>
                      </a:lnTo>
                      <a:lnTo>
                        <a:pt x="37036" y="53"/>
                      </a:lnTo>
                      <a:lnTo>
                        <a:pt x="36604" y="30"/>
                      </a:lnTo>
                      <a:lnTo>
                        <a:pt x="36154" y="12"/>
                      </a:lnTo>
                      <a:lnTo>
                        <a:pt x="3570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 flipH="1">
                  <a:off x="-2326438" y="1124189"/>
                  <a:ext cx="2564561" cy="2066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11" h="72142" extrusionOk="0">
                      <a:moveTo>
                        <a:pt x="74952" y="1"/>
                      </a:moveTo>
                      <a:lnTo>
                        <a:pt x="74399" y="7"/>
                      </a:lnTo>
                      <a:lnTo>
                        <a:pt x="73845" y="18"/>
                      </a:lnTo>
                      <a:lnTo>
                        <a:pt x="73275" y="36"/>
                      </a:lnTo>
                      <a:lnTo>
                        <a:pt x="72721" y="53"/>
                      </a:lnTo>
                      <a:lnTo>
                        <a:pt x="72168" y="71"/>
                      </a:lnTo>
                      <a:lnTo>
                        <a:pt x="71632" y="100"/>
                      </a:lnTo>
                      <a:lnTo>
                        <a:pt x="71079" y="129"/>
                      </a:lnTo>
                      <a:lnTo>
                        <a:pt x="70526" y="158"/>
                      </a:lnTo>
                      <a:lnTo>
                        <a:pt x="69990" y="199"/>
                      </a:lnTo>
                      <a:lnTo>
                        <a:pt x="69436" y="240"/>
                      </a:lnTo>
                      <a:lnTo>
                        <a:pt x="68900" y="286"/>
                      </a:lnTo>
                      <a:lnTo>
                        <a:pt x="68364" y="339"/>
                      </a:lnTo>
                      <a:lnTo>
                        <a:pt x="67828" y="391"/>
                      </a:lnTo>
                      <a:lnTo>
                        <a:pt x="67292" y="456"/>
                      </a:lnTo>
                      <a:lnTo>
                        <a:pt x="66756" y="520"/>
                      </a:lnTo>
                      <a:lnTo>
                        <a:pt x="66220" y="590"/>
                      </a:lnTo>
                      <a:lnTo>
                        <a:pt x="65702" y="660"/>
                      </a:lnTo>
                      <a:lnTo>
                        <a:pt x="65183" y="741"/>
                      </a:lnTo>
                      <a:lnTo>
                        <a:pt x="64664" y="823"/>
                      </a:lnTo>
                      <a:lnTo>
                        <a:pt x="64146" y="910"/>
                      </a:lnTo>
                      <a:lnTo>
                        <a:pt x="63644" y="1004"/>
                      </a:lnTo>
                      <a:lnTo>
                        <a:pt x="63126" y="1103"/>
                      </a:lnTo>
                      <a:lnTo>
                        <a:pt x="62624" y="1208"/>
                      </a:lnTo>
                      <a:lnTo>
                        <a:pt x="62140" y="1313"/>
                      </a:lnTo>
                      <a:lnTo>
                        <a:pt x="61656" y="1423"/>
                      </a:lnTo>
                      <a:lnTo>
                        <a:pt x="61189" y="1540"/>
                      </a:lnTo>
                      <a:lnTo>
                        <a:pt x="60722" y="1657"/>
                      </a:lnTo>
                      <a:lnTo>
                        <a:pt x="60273" y="1773"/>
                      </a:lnTo>
                      <a:lnTo>
                        <a:pt x="59840" y="1896"/>
                      </a:lnTo>
                      <a:lnTo>
                        <a:pt x="59425" y="2024"/>
                      </a:lnTo>
                      <a:lnTo>
                        <a:pt x="59011" y="2152"/>
                      </a:lnTo>
                      <a:lnTo>
                        <a:pt x="58596" y="2281"/>
                      </a:lnTo>
                      <a:lnTo>
                        <a:pt x="58215" y="2415"/>
                      </a:lnTo>
                      <a:lnTo>
                        <a:pt x="57818" y="2555"/>
                      </a:lnTo>
                      <a:lnTo>
                        <a:pt x="57454" y="2694"/>
                      </a:lnTo>
                      <a:lnTo>
                        <a:pt x="57091" y="2834"/>
                      </a:lnTo>
                      <a:lnTo>
                        <a:pt x="56746" y="2980"/>
                      </a:lnTo>
                      <a:lnTo>
                        <a:pt x="56400" y="3126"/>
                      </a:lnTo>
                      <a:lnTo>
                        <a:pt x="56071" y="3278"/>
                      </a:lnTo>
                      <a:lnTo>
                        <a:pt x="55743" y="3429"/>
                      </a:lnTo>
                      <a:lnTo>
                        <a:pt x="55432" y="3587"/>
                      </a:lnTo>
                      <a:lnTo>
                        <a:pt x="55120" y="3738"/>
                      </a:lnTo>
                      <a:lnTo>
                        <a:pt x="54844" y="3901"/>
                      </a:lnTo>
                      <a:lnTo>
                        <a:pt x="54550" y="4059"/>
                      </a:lnTo>
                      <a:lnTo>
                        <a:pt x="54273" y="4222"/>
                      </a:lnTo>
                      <a:lnTo>
                        <a:pt x="54014" y="4385"/>
                      </a:lnTo>
                      <a:lnTo>
                        <a:pt x="53754" y="4554"/>
                      </a:lnTo>
                      <a:lnTo>
                        <a:pt x="53270" y="4893"/>
                      </a:lnTo>
                      <a:lnTo>
                        <a:pt x="52821" y="5237"/>
                      </a:lnTo>
                      <a:lnTo>
                        <a:pt x="52389" y="5586"/>
                      </a:lnTo>
                      <a:lnTo>
                        <a:pt x="52008" y="5942"/>
                      </a:lnTo>
                      <a:lnTo>
                        <a:pt x="51662" y="6304"/>
                      </a:lnTo>
                      <a:lnTo>
                        <a:pt x="51334" y="6665"/>
                      </a:lnTo>
                      <a:lnTo>
                        <a:pt x="51040" y="7038"/>
                      </a:lnTo>
                      <a:lnTo>
                        <a:pt x="50763" y="7406"/>
                      </a:lnTo>
                      <a:lnTo>
                        <a:pt x="50538" y="7785"/>
                      </a:lnTo>
                      <a:lnTo>
                        <a:pt x="50331" y="8158"/>
                      </a:lnTo>
                      <a:lnTo>
                        <a:pt x="50141" y="8537"/>
                      </a:lnTo>
                      <a:lnTo>
                        <a:pt x="49985" y="8921"/>
                      </a:lnTo>
                      <a:lnTo>
                        <a:pt x="49847" y="9300"/>
                      </a:lnTo>
                      <a:lnTo>
                        <a:pt x="49743" y="9679"/>
                      </a:lnTo>
                      <a:lnTo>
                        <a:pt x="49657" y="10058"/>
                      </a:lnTo>
                      <a:lnTo>
                        <a:pt x="49588" y="10437"/>
                      </a:lnTo>
                      <a:lnTo>
                        <a:pt x="49536" y="10816"/>
                      </a:lnTo>
                      <a:lnTo>
                        <a:pt x="49518" y="11195"/>
                      </a:lnTo>
                      <a:lnTo>
                        <a:pt x="49501" y="11569"/>
                      </a:lnTo>
                      <a:lnTo>
                        <a:pt x="49518" y="11936"/>
                      </a:lnTo>
                      <a:lnTo>
                        <a:pt x="48481" y="11685"/>
                      </a:lnTo>
                      <a:lnTo>
                        <a:pt x="47392" y="11434"/>
                      </a:lnTo>
                      <a:lnTo>
                        <a:pt x="46302" y="11184"/>
                      </a:lnTo>
                      <a:lnTo>
                        <a:pt x="45161" y="10945"/>
                      </a:lnTo>
                      <a:lnTo>
                        <a:pt x="44003" y="10711"/>
                      </a:lnTo>
                      <a:lnTo>
                        <a:pt x="42810" y="10484"/>
                      </a:lnTo>
                      <a:lnTo>
                        <a:pt x="41600" y="10268"/>
                      </a:lnTo>
                      <a:lnTo>
                        <a:pt x="40372" y="10058"/>
                      </a:lnTo>
                      <a:lnTo>
                        <a:pt x="39127" y="9854"/>
                      </a:lnTo>
                      <a:lnTo>
                        <a:pt x="37865" y="9668"/>
                      </a:lnTo>
                      <a:lnTo>
                        <a:pt x="36586" y="9493"/>
                      </a:lnTo>
                      <a:lnTo>
                        <a:pt x="35946" y="9411"/>
                      </a:lnTo>
                      <a:lnTo>
                        <a:pt x="35289" y="9330"/>
                      </a:lnTo>
                      <a:lnTo>
                        <a:pt x="34632" y="9254"/>
                      </a:lnTo>
                      <a:lnTo>
                        <a:pt x="33992" y="9178"/>
                      </a:lnTo>
                      <a:lnTo>
                        <a:pt x="33335" y="9108"/>
                      </a:lnTo>
                      <a:lnTo>
                        <a:pt x="32678" y="9044"/>
                      </a:lnTo>
                      <a:lnTo>
                        <a:pt x="32021" y="8986"/>
                      </a:lnTo>
                      <a:lnTo>
                        <a:pt x="31347" y="8927"/>
                      </a:lnTo>
                      <a:lnTo>
                        <a:pt x="30690" y="8875"/>
                      </a:lnTo>
                      <a:lnTo>
                        <a:pt x="30033" y="8828"/>
                      </a:lnTo>
                      <a:lnTo>
                        <a:pt x="29358" y="8782"/>
                      </a:lnTo>
                      <a:lnTo>
                        <a:pt x="28701" y="8741"/>
                      </a:lnTo>
                      <a:lnTo>
                        <a:pt x="28044" y="8706"/>
                      </a:lnTo>
                      <a:lnTo>
                        <a:pt x="27370" y="8677"/>
                      </a:lnTo>
                      <a:lnTo>
                        <a:pt x="26713" y="8653"/>
                      </a:lnTo>
                      <a:lnTo>
                        <a:pt x="26039" y="8636"/>
                      </a:lnTo>
                      <a:lnTo>
                        <a:pt x="25382" y="8618"/>
                      </a:lnTo>
                      <a:lnTo>
                        <a:pt x="24725" y="8607"/>
                      </a:lnTo>
                      <a:lnTo>
                        <a:pt x="23393" y="8607"/>
                      </a:lnTo>
                      <a:lnTo>
                        <a:pt x="22736" y="8612"/>
                      </a:lnTo>
                      <a:lnTo>
                        <a:pt x="22097" y="8630"/>
                      </a:lnTo>
                      <a:lnTo>
                        <a:pt x="21440" y="8647"/>
                      </a:lnTo>
                      <a:lnTo>
                        <a:pt x="20783" y="8671"/>
                      </a:lnTo>
                      <a:lnTo>
                        <a:pt x="20143" y="8700"/>
                      </a:lnTo>
                      <a:lnTo>
                        <a:pt x="19486" y="8741"/>
                      </a:lnTo>
                      <a:lnTo>
                        <a:pt x="18846" y="8782"/>
                      </a:lnTo>
                      <a:lnTo>
                        <a:pt x="18206" y="8834"/>
                      </a:lnTo>
                      <a:lnTo>
                        <a:pt x="17584" y="8892"/>
                      </a:lnTo>
                      <a:lnTo>
                        <a:pt x="16944" y="8956"/>
                      </a:lnTo>
                      <a:lnTo>
                        <a:pt x="16322" y="9026"/>
                      </a:lnTo>
                      <a:lnTo>
                        <a:pt x="15699" y="9102"/>
                      </a:lnTo>
                      <a:lnTo>
                        <a:pt x="15077" y="9184"/>
                      </a:lnTo>
                      <a:lnTo>
                        <a:pt x="14472" y="9277"/>
                      </a:lnTo>
                      <a:lnTo>
                        <a:pt x="13867" y="9376"/>
                      </a:lnTo>
                      <a:lnTo>
                        <a:pt x="13261" y="9481"/>
                      </a:lnTo>
                      <a:lnTo>
                        <a:pt x="12656" y="9598"/>
                      </a:lnTo>
                      <a:lnTo>
                        <a:pt x="12068" y="9720"/>
                      </a:lnTo>
                      <a:lnTo>
                        <a:pt x="11481" y="9849"/>
                      </a:lnTo>
                      <a:lnTo>
                        <a:pt x="10910" y="9988"/>
                      </a:lnTo>
                      <a:lnTo>
                        <a:pt x="10339" y="10134"/>
                      </a:lnTo>
                      <a:lnTo>
                        <a:pt x="9769" y="10286"/>
                      </a:lnTo>
                      <a:lnTo>
                        <a:pt x="9268" y="10432"/>
                      </a:lnTo>
                      <a:lnTo>
                        <a:pt x="8783" y="10583"/>
                      </a:lnTo>
                      <a:lnTo>
                        <a:pt x="8299" y="10741"/>
                      </a:lnTo>
                      <a:lnTo>
                        <a:pt x="7832" y="10898"/>
                      </a:lnTo>
                      <a:lnTo>
                        <a:pt x="7383" y="11061"/>
                      </a:lnTo>
                      <a:lnTo>
                        <a:pt x="6951" y="11230"/>
                      </a:lnTo>
                      <a:lnTo>
                        <a:pt x="6536" y="11399"/>
                      </a:lnTo>
                      <a:lnTo>
                        <a:pt x="6138" y="11574"/>
                      </a:lnTo>
                      <a:lnTo>
                        <a:pt x="5740" y="11749"/>
                      </a:lnTo>
                      <a:lnTo>
                        <a:pt x="5377" y="11930"/>
                      </a:lnTo>
                      <a:lnTo>
                        <a:pt x="5014" y="12117"/>
                      </a:lnTo>
                      <a:lnTo>
                        <a:pt x="4668" y="12303"/>
                      </a:lnTo>
                      <a:lnTo>
                        <a:pt x="4323" y="12496"/>
                      </a:lnTo>
                      <a:lnTo>
                        <a:pt x="4011" y="12688"/>
                      </a:lnTo>
                      <a:lnTo>
                        <a:pt x="3700" y="12880"/>
                      </a:lnTo>
                      <a:lnTo>
                        <a:pt x="3406" y="13079"/>
                      </a:lnTo>
                      <a:lnTo>
                        <a:pt x="3130" y="13283"/>
                      </a:lnTo>
                      <a:lnTo>
                        <a:pt x="2853" y="13487"/>
                      </a:lnTo>
                      <a:lnTo>
                        <a:pt x="2611" y="13691"/>
                      </a:lnTo>
                      <a:lnTo>
                        <a:pt x="2369" y="13901"/>
                      </a:lnTo>
                      <a:lnTo>
                        <a:pt x="2127" y="14111"/>
                      </a:lnTo>
                      <a:lnTo>
                        <a:pt x="1919" y="14321"/>
                      </a:lnTo>
                      <a:lnTo>
                        <a:pt x="1712" y="14536"/>
                      </a:lnTo>
                      <a:lnTo>
                        <a:pt x="1522" y="14752"/>
                      </a:lnTo>
                      <a:lnTo>
                        <a:pt x="1349" y="14974"/>
                      </a:lnTo>
                      <a:lnTo>
                        <a:pt x="1176" y="15189"/>
                      </a:lnTo>
                      <a:lnTo>
                        <a:pt x="1020" y="15411"/>
                      </a:lnTo>
                      <a:lnTo>
                        <a:pt x="865" y="15632"/>
                      </a:lnTo>
                      <a:lnTo>
                        <a:pt x="744" y="15860"/>
                      </a:lnTo>
                      <a:lnTo>
                        <a:pt x="623" y="16081"/>
                      </a:lnTo>
                      <a:lnTo>
                        <a:pt x="502" y="16309"/>
                      </a:lnTo>
                      <a:lnTo>
                        <a:pt x="398" y="16536"/>
                      </a:lnTo>
                      <a:lnTo>
                        <a:pt x="311" y="16764"/>
                      </a:lnTo>
                      <a:lnTo>
                        <a:pt x="242" y="16991"/>
                      </a:lnTo>
                      <a:lnTo>
                        <a:pt x="173" y="17218"/>
                      </a:lnTo>
                      <a:lnTo>
                        <a:pt x="121" y="17452"/>
                      </a:lnTo>
                      <a:lnTo>
                        <a:pt x="69" y="17679"/>
                      </a:lnTo>
                      <a:lnTo>
                        <a:pt x="35" y="17912"/>
                      </a:lnTo>
                      <a:lnTo>
                        <a:pt x="0" y="18373"/>
                      </a:lnTo>
                      <a:lnTo>
                        <a:pt x="0" y="18833"/>
                      </a:lnTo>
                      <a:lnTo>
                        <a:pt x="35" y="19294"/>
                      </a:lnTo>
                      <a:lnTo>
                        <a:pt x="104" y="19749"/>
                      </a:lnTo>
                      <a:lnTo>
                        <a:pt x="225" y="20204"/>
                      </a:lnTo>
                      <a:lnTo>
                        <a:pt x="363" y="20658"/>
                      </a:lnTo>
                      <a:lnTo>
                        <a:pt x="553" y="21101"/>
                      </a:lnTo>
                      <a:lnTo>
                        <a:pt x="761" y="21545"/>
                      </a:lnTo>
                      <a:lnTo>
                        <a:pt x="1020" y="21982"/>
                      </a:lnTo>
                      <a:lnTo>
                        <a:pt x="1297" y="22413"/>
                      </a:lnTo>
                      <a:lnTo>
                        <a:pt x="1608" y="22833"/>
                      </a:lnTo>
                      <a:lnTo>
                        <a:pt x="1954" y="23247"/>
                      </a:lnTo>
                      <a:lnTo>
                        <a:pt x="2317" y="23649"/>
                      </a:lnTo>
                      <a:lnTo>
                        <a:pt x="2576" y="23912"/>
                      </a:lnTo>
                      <a:lnTo>
                        <a:pt x="2836" y="24174"/>
                      </a:lnTo>
                      <a:lnTo>
                        <a:pt x="3130" y="24431"/>
                      </a:lnTo>
                      <a:lnTo>
                        <a:pt x="3406" y="24687"/>
                      </a:lnTo>
                      <a:lnTo>
                        <a:pt x="3700" y="24938"/>
                      </a:lnTo>
                      <a:lnTo>
                        <a:pt x="4011" y="25183"/>
                      </a:lnTo>
                      <a:lnTo>
                        <a:pt x="4323" y="25428"/>
                      </a:lnTo>
                      <a:lnTo>
                        <a:pt x="4651" y="25673"/>
                      </a:lnTo>
                      <a:lnTo>
                        <a:pt x="4980" y="25912"/>
                      </a:lnTo>
                      <a:lnTo>
                        <a:pt x="5325" y="26145"/>
                      </a:lnTo>
                      <a:lnTo>
                        <a:pt x="5671" y="26378"/>
                      </a:lnTo>
                      <a:lnTo>
                        <a:pt x="6034" y="26605"/>
                      </a:lnTo>
                      <a:lnTo>
                        <a:pt x="6397" y="26833"/>
                      </a:lnTo>
                      <a:lnTo>
                        <a:pt x="6778" y="27054"/>
                      </a:lnTo>
                      <a:lnTo>
                        <a:pt x="7158" y="27276"/>
                      </a:lnTo>
                      <a:lnTo>
                        <a:pt x="7556" y="27498"/>
                      </a:lnTo>
                      <a:lnTo>
                        <a:pt x="7953" y="27713"/>
                      </a:lnTo>
                      <a:lnTo>
                        <a:pt x="8351" y="27923"/>
                      </a:lnTo>
                      <a:lnTo>
                        <a:pt x="8766" y="28133"/>
                      </a:lnTo>
                      <a:lnTo>
                        <a:pt x="9198" y="28337"/>
                      </a:lnTo>
                      <a:lnTo>
                        <a:pt x="9631" y="28541"/>
                      </a:lnTo>
                      <a:lnTo>
                        <a:pt x="10063" y="28745"/>
                      </a:lnTo>
                      <a:lnTo>
                        <a:pt x="10512" y="28943"/>
                      </a:lnTo>
                      <a:lnTo>
                        <a:pt x="10962" y="29142"/>
                      </a:lnTo>
                      <a:lnTo>
                        <a:pt x="11896" y="29527"/>
                      </a:lnTo>
                      <a:lnTo>
                        <a:pt x="12847" y="29906"/>
                      </a:lnTo>
                      <a:lnTo>
                        <a:pt x="13832" y="30273"/>
                      </a:lnTo>
                      <a:lnTo>
                        <a:pt x="14852" y="30634"/>
                      </a:lnTo>
                      <a:lnTo>
                        <a:pt x="15890" y="30984"/>
                      </a:lnTo>
                      <a:lnTo>
                        <a:pt x="16944" y="31322"/>
                      </a:lnTo>
                      <a:lnTo>
                        <a:pt x="18033" y="31661"/>
                      </a:lnTo>
                      <a:lnTo>
                        <a:pt x="19140" y="31987"/>
                      </a:lnTo>
                      <a:lnTo>
                        <a:pt x="20281" y="32308"/>
                      </a:lnTo>
                      <a:lnTo>
                        <a:pt x="21440" y="32623"/>
                      </a:lnTo>
                      <a:lnTo>
                        <a:pt x="22615" y="32932"/>
                      </a:lnTo>
                      <a:lnTo>
                        <a:pt x="23826" y="33229"/>
                      </a:lnTo>
                      <a:lnTo>
                        <a:pt x="25053" y="33526"/>
                      </a:lnTo>
                      <a:lnTo>
                        <a:pt x="26281" y="33818"/>
                      </a:lnTo>
                      <a:lnTo>
                        <a:pt x="27543" y="34103"/>
                      </a:lnTo>
                      <a:lnTo>
                        <a:pt x="28822" y="34383"/>
                      </a:lnTo>
                      <a:lnTo>
                        <a:pt x="30136" y="34657"/>
                      </a:lnTo>
                      <a:lnTo>
                        <a:pt x="31450" y="34931"/>
                      </a:lnTo>
                      <a:lnTo>
                        <a:pt x="32782" y="35200"/>
                      </a:lnTo>
                      <a:lnTo>
                        <a:pt x="34130" y="35462"/>
                      </a:lnTo>
                      <a:lnTo>
                        <a:pt x="208222" y="69361"/>
                      </a:lnTo>
                      <a:lnTo>
                        <a:pt x="209830" y="69681"/>
                      </a:lnTo>
                      <a:lnTo>
                        <a:pt x="211525" y="70019"/>
                      </a:lnTo>
                      <a:lnTo>
                        <a:pt x="213288" y="70363"/>
                      </a:lnTo>
                      <a:lnTo>
                        <a:pt x="214170" y="70533"/>
                      </a:lnTo>
                      <a:lnTo>
                        <a:pt x="215086" y="70702"/>
                      </a:lnTo>
                      <a:lnTo>
                        <a:pt x="216003" y="70871"/>
                      </a:lnTo>
                      <a:lnTo>
                        <a:pt x="216919" y="71028"/>
                      </a:lnTo>
                      <a:lnTo>
                        <a:pt x="217853" y="71186"/>
                      </a:lnTo>
                      <a:lnTo>
                        <a:pt x="218786" y="71337"/>
                      </a:lnTo>
                      <a:lnTo>
                        <a:pt x="219737" y="71477"/>
                      </a:lnTo>
                      <a:lnTo>
                        <a:pt x="220688" y="71605"/>
                      </a:lnTo>
                      <a:lnTo>
                        <a:pt x="221639" y="71722"/>
                      </a:lnTo>
                      <a:lnTo>
                        <a:pt x="222590" y="71833"/>
                      </a:lnTo>
                      <a:lnTo>
                        <a:pt x="223541" y="71920"/>
                      </a:lnTo>
                      <a:lnTo>
                        <a:pt x="224025" y="71961"/>
                      </a:lnTo>
                      <a:lnTo>
                        <a:pt x="224492" y="72002"/>
                      </a:lnTo>
                      <a:lnTo>
                        <a:pt x="224976" y="72037"/>
                      </a:lnTo>
                      <a:lnTo>
                        <a:pt x="225443" y="72060"/>
                      </a:lnTo>
                      <a:lnTo>
                        <a:pt x="225927" y="72089"/>
                      </a:lnTo>
                      <a:lnTo>
                        <a:pt x="226394" y="72107"/>
                      </a:lnTo>
                      <a:lnTo>
                        <a:pt x="226861" y="72124"/>
                      </a:lnTo>
                      <a:lnTo>
                        <a:pt x="227328" y="72136"/>
                      </a:lnTo>
                      <a:lnTo>
                        <a:pt x="227812" y="72136"/>
                      </a:lnTo>
                      <a:lnTo>
                        <a:pt x="228279" y="72142"/>
                      </a:lnTo>
                      <a:lnTo>
                        <a:pt x="228745" y="72136"/>
                      </a:lnTo>
                      <a:lnTo>
                        <a:pt x="229212" y="72124"/>
                      </a:lnTo>
                      <a:lnTo>
                        <a:pt x="229662" y="72107"/>
                      </a:lnTo>
                      <a:lnTo>
                        <a:pt x="230129" y="72083"/>
                      </a:lnTo>
                      <a:lnTo>
                        <a:pt x="230595" y="72060"/>
                      </a:lnTo>
                      <a:lnTo>
                        <a:pt x="231045" y="72025"/>
                      </a:lnTo>
                      <a:lnTo>
                        <a:pt x="231494" y="71984"/>
                      </a:lnTo>
                      <a:lnTo>
                        <a:pt x="231944" y="71938"/>
                      </a:lnTo>
                      <a:lnTo>
                        <a:pt x="232394" y="71885"/>
                      </a:lnTo>
                      <a:lnTo>
                        <a:pt x="232843" y="71821"/>
                      </a:lnTo>
                      <a:lnTo>
                        <a:pt x="233275" y="71757"/>
                      </a:lnTo>
                      <a:lnTo>
                        <a:pt x="233725" y="71681"/>
                      </a:lnTo>
                      <a:lnTo>
                        <a:pt x="234157" y="71600"/>
                      </a:lnTo>
                      <a:lnTo>
                        <a:pt x="234589" y="71512"/>
                      </a:lnTo>
                      <a:lnTo>
                        <a:pt x="235022" y="71413"/>
                      </a:lnTo>
                      <a:lnTo>
                        <a:pt x="235437" y="71314"/>
                      </a:lnTo>
                      <a:lnTo>
                        <a:pt x="235869" y="71197"/>
                      </a:lnTo>
                      <a:lnTo>
                        <a:pt x="236284" y="71081"/>
                      </a:lnTo>
                      <a:lnTo>
                        <a:pt x="236681" y="70952"/>
                      </a:lnTo>
                      <a:lnTo>
                        <a:pt x="237096" y="70818"/>
                      </a:lnTo>
                      <a:lnTo>
                        <a:pt x="237529" y="70661"/>
                      </a:lnTo>
                      <a:lnTo>
                        <a:pt x="237926" y="70498"/>
                      </a:lnTo>
                      <a:lnTo>
                        <a:pt x="238324" y="70334"/>
                      </a:lnTo>
                      <a:lnTo>
                        <a:pt x="238687" y="70165"/>
                      </a:lnTo>
                      <a:lnTo>
                        <a:pt x="239033" y="69990"/>
                      </a:lnTo>
                      <a:lnTo>
                        <a:pt x="239344" y="69815"/>
                      </a:lnTo>
                      <a:lnTo>
                        <a:pt x="239655" y="69635"/>
                      </a:lnTo>
                      <a:lnTo>
                        <a:pt x="239932" y="69448"/>
                      </a:lnTo>
                      <a:lnTo>
                        <a:pt x="240209" y="69256"/>
                      </a:lnTo>
                      <a:lnTo>
                        <a:pt x="240451" y="69063"/>
                      </a:lnTo>
                      <a:lnTo>
                        <a:pt x="240675" y="68871"/>
                      </a:lnTo>
                      <a:lnTo>
                        <a:pt x="240883" y="68667"/>
                      </a:lnTo>
                      <a:lnTo>
                        <a:pt x="241073" y="68463"/>
                      </a:lnTo>
                      <a:lnTo>
                        <a:pt x="241246" y="68259"/>
                      </a:lnTo>
                      <a:lnTo>
                        <a:pt x="241402" y="68049"/>
                      </a:lnTo>
                      <a:lnTo>
                        <a:pt x="241540" y="67839"/>
                      </a:lnTo>
                      <a:lnTo>
                        <a:pt x="241661" y="67623"/>
                      </a:lnTo>
                      <a:lnTo>
                        <a:pt x="241765" y="67407"/>
                      </a:lnTo>
                      <a:lnTo>
                        <a:pt x="241868" y="67192"/>
                      </a:lnTo>
                      <a:lnTo>
                        <a:pt x="241938" y="66970"/>
                      </a:lnTo>
                      <a:lnTo>
                        <a:pt x="242007" y="66749"/>
                      </a:lnTo>
                      <a:lnTo>
                        <a:pt x="242041" y="66521"/>
                      </a:lnTo>
                      <a:lnTo>
                        <a:pt x="242076" y="66294"/>
                      </a:lnTo>
                      <a:lnTo>
                        <a:pt x="242110" y="66066"/>
                      </a:lnTo>
                      <a:lnTo>
                        <a:pt x="242110" y="65839"/>
                      </a:lnTo>
                      <a:lnTo>
                        <a:pt x="242110" y="65606"/>
                      </a:lnTo>
                      <a:lnTo>
                        <a:pt x="242093" y="65378"/>
                      </a:lnTo>
                      <a:lnTo>
                        <a:pt x="242059" y="65145"/>
                      </a:lnTo>
                      <a:lnTo>
                        <a:pt x="242024" y="64912"/>
                      </a:lnTo>
                      <a:lnTo>
                        <a:pt x="241972" y="64679"/>
                      </a:lnTo>
                      <a:lnTo>
                        <a:pt x="241834" y="64206"/>
                      </a:lnTo>
                      <a:lnTo>
                        <a:pt x="241644" y="63734"/>
                      </a:lnTo>
                      <a:lnTo>
                        <a:pt x="241436" y="63268"/>
                      </a:lnTo>
                      <a:lnTo>
                        <a:pt x="241194" y="62795"/>
                      </a:lnTo>
                      <a:lnTo>
                        <a:pt x="240917" y="62329"/>
                      </a:lnTo>
                      <a:lnTo>
                        <a:pt x="240606" y="61863"/>
                      </a:lnTo>
                      <a:lnTo>
                        <a:pt x="240278" y="61408"/>
                      </a:lnTo>
                      <a:lnTo>
                        <a:pt x="239932" y="60953"/>
                      </a:lnTo>
                      <a:lnTo>
                        <a:pt x="239569" y="60510"/>
                      </a:lnTo>
                      <a:lnTo>
                        <a:pt x="239188" y="60073"/>
                      </a:lnTo>
                      <a:lnTo>
                        <a:pt x="238791" y="59641"/>
                      </a:lnTo>
                      <a:lnTo>
                        <a:pt x="238393" y="59221"/>
                      </a:lnTo>
                      <a:lnTo>
                        <a:pt x="237978" y="58819"/>
                      </a:lnTo>
                      <a:lnTo>
                        <a:pt x="237563" y="58423"/>
                      </a:lnTo>
                      <a:lnTo>
                        <a:pt x="237166" y="58044"/>
                      </a:lnTo>
                      <a:lnTo>
                        <a:pt x="236751" y="57682"/>
                      </a:lnTo>
                      <a:lnTo>
                        <a:pt x="236353" y="57332"/>
                      </a:lnTo>
                      <a:lnTo>
                        <a:pt x="235834" y="56895"/>
                      </a:lnTo>
                      <a:lnTo>
                        <a:pt x="235298" y="56464"/>
                      </a:lnTo>
                      <a:lnTo>
                        <a:pt x="234745" y="56026"/>
                      </a:lnTo>
                      <a:lnTo>
                        <a:pt x="234174" y="55595"/>
                      </a:lnTo>
                      <a:lnTo>
                        <a:pt x="233569" y="55163"/>
                      </a:lnTo>
                      <a:lnTo>
                        <a:pt x="232964" y="54738"/>
                      </a:lnTo>
                      <a:lnTo>
                        <a:pt x="232324" y="54312"/>
                      </a:lnTo>
                      <a:lnTo>
                        <a:pt x="231667" y="53892"/>
                      </a:lnTo>
                      <a:lnTo>
                        <a:pt x="230993" y="53472"/>
                      </a:lnTo>
                      <a:lnTo>
                        <a:pt x="230301" y="53059"/>
                      </a:lnTo>
                      <a:lnTo>
                        <a:pt x="229593" y="52645"/>
                      </a:lnTo>
                      <a:lnTo>
                        <a:pt x="228866" y="52236"/>
                      </a:lnTo>
                      <a:lnTo>
                        <a:pt x="228123" y="51828"/>
                      </a:lnTo>
                      <a:lnTo>
                        <a:pt x="227362" y="51426"/>
                      </a:lnTo>
                      <a:lnTo>
                        <a:pt x="226567" y="51029"/>
                      </a:lnTo>
                      <a:lnTo>
                        <a:pt x="225772" y="50639"/>
                      </a:lnTo>
                      <a:lnTo>
                        <a:pt x="224959" y="50248"/>
                      </a:lnTo>
                      <a:lnTo>
                        <a:pt x="224112" y="49863"/>
                      </a:lnTo>
                      <a:lnTo>
                        <a:pt x="223264" y="49484"/>
                      </a:lnTo>
                      <a:lnTo>
                        <a:pt x="222400" y="49105"/>
                      </a:lnTo>
                      <a:lnTo>
                        <a:pt x="221501" y="48738"/>
                      </a:lnTo>
                      <a:lnTo>
                        <a:pt x="220602" y="48371"/>
                      </a:lnTo>
                      <a:lnTo>
                        <a:pt x="219685" y="48009"/>
                      </a:lnTo>
                      <a:lnTo>
                        <a:pt x="218735" y="47654"/>
                      </a:lnTo>
                      <a:lnTo>
                        <a:pt x="217784" y="47304"/>
                      </a:lnTo>
                      <a:lnTo>
                        <a:pt x="216815" y="46966"/>
                      </a:lnTo>
                      <a:lnTo>
                        <a:pt x="215813" y="46627"/>
                      </a:lnTo>
                      <a:lnTo>
                        <a:pt x="214810" y="46295"/>
                      </a:lnTo>
                      <a:lnTo>
                        <a:pt x="213790" y="45969"/>
                      </a:lnTo>
                      <a:lnTo>
                        <a:pt x="212752" y="45654"/>
                      </a:lnTo>
                      <a:lnTo>
                        <a:pt x="211698" y="45339"/>
                      </a:lnTo>
                      <a:lnTo>
                        <a:pt x="210626" y="45036"/>
                      </a:lnTo>
                      <a:lnTo>
                        <a:pt x="209605" y="44762"/>
                      </a:lnTo>
                      <a:lnTo>
                        <a:pt x="208585" y="44488"/>
                      </a:lnTo>
                      <a:lnTo>
                        <a:pt x="207548" y="44225"/>
                      </a:lnTo>
                      <a:lnTo>
                        <a:pt x="206493" y="43969"/>
                      </a:lnTo>
                      <a:lnTo>
                        <a:pt x="205421" y="43718"/>
                      </a:lnTo>
                      <a:lnTo>
                        <a:pt x="204332" y="43473"/>
                      </a:lnTo>
                      <a:lnTo>
                        <a:pt x="203225" y="43246"/>
                      </a:lnTo>
                      <a:lnTo>
                        <a:pt x="202102" y="43024"/>
                      </a:lnTo>
                      <a:lnTo>
                        <a:pt x="201860" y="42978"/>
                      </a:lnTo>
                      <a:lnTo>
                        <a:pt x="201566" y="42931"/>
                      </a:lnTo>
                      <a:lnTo>
                        <a:pt x="200874" y="42826"/>
                      </a:lnTo>
                      <a:lnTo>
                        <a:pt x="199249" y="42593"/>
                      </a:lnTo>
                      <a:lnTo>
                        <a:pt x="198402" y="42470"/>
                      </a:lnTo>
                      <a:lnTo>
                        <a:pt x="198004" y="42400"/>
                      </a:lnTo>
                      <a:lnTo>
                        <a:pt x="197624" y="42336"/>
                      </a:lnTo>
                      <a:lnTo>
                        <a:pt x="197260" y="42272"/>
                      </a:lnTo>
                      <a:lnTo>
                        <a:pt x="196932" y="42208"/>
                      </a:lnTo>
                      <a:lnTo>
                        <a:pt x="196655" y="42138"/>
                      </a:lnTo>
                      <a:lnTo>
                        <a:pt x="196396" y="42074"/>
                      </a:lnTo>
                      <a:lnTo>
                        <a:pt x="195739" y="41881"/>
                      </a:lnTo>
                      <a:lnTo>
                        <a:pt x="195203" y="41736"/>
                      </a:lnTo>
                      <a:lnTo>
                        <a:pt x="194788" y="41637"/>
                      </a:lnTo>
                      <a:lnTo>
                        <a:pt x="194477" y="41567"/>
                      </a:lnTo>
                      <a:lnTo>
                        <a:pt x="194252" y="41526"/>
                      </a:lnTo>
                      <a:lnTo>
                        <a:pt x="194096" y="41502"/>
                      </a:lnTo>
                      <a:lnTo>
                        <a:pt x="194027" y="41491"/>
                      </a:lnTo>
                      <a:lnTo>
                        <a:pt x="193993" y="41485"/>
                      </a:lnTo>
                      <a:lnTo>
                        <a:pt x="193993" y="41473"/>
                      </a:lnTo>
                      <a:lnTo>
                        <a:pt x="194027" y="41450"/>
                      </a:lnTo>
                      <a:lnTo>
                        <a:pt x="194079" y="41409"/>
                      </a:lnTo>
                      <a:lnTo>
                        <a:pt x="194114" y="41339"/>
                      </a:lnTo>
                      <a:lnTo>
                        <a:pt x="194148" y="41234"/>
                      </a:lnTo>
                      <a:lnTo>
                        <a:pt x="194148" y="41088"/>
                      </a:lnTo>
                      <a:lnTo>
                        <a:pt x="194114" y="40890"/>
                      </a:lnTo>
                      <a:lnTo>
                        <a:pt x="194027" y="40634"/>
                      </a:lnTo>
                      <a:lnTo>
                        <a:pt x="193854" y="40173"/>
                      </a:lnTo>
                      <a:lnTo>
                        <a:pt x="193699" y="39712"/>
                      </a:lnTo>
                      <a:lnTo>
                        <a:pt x="193578" y="39252"/>
                      </a:lnTo>
                      <a:lnTo>
                        <a:pt x="193474" y="38797"/>
                      </a:lnTo>
                      <a:lnTo>
                        <a:pt x="193284" y="37888"/>
                      </a:lnTo>
                      <a:lnTo>
                        <a:pt x="193111" y="36984"/>
                      </a:lnTo>
                      <a:lnTo>
                        <a:pt x="192990" y="36535"/>
                      </a:lnTo>
                      <a:lnTo>
                        <a:pt x="192869" y="36080"/>
                      </a:lnTo>
                      <a:lnTo>
                        <a:pt x="192713" y="35625"/>
                      </a:lnTo>
                      <a:lnTo>
                        <a:pt x="192523" y="35170"/>
                      </a:lnTo>
                      <a:lnTo>
                        <a:pt x="192402" y="34943"/>
                      </a:lnTo>
                      <a:lnTo>
                        <a:pt x="192298" y="34716"/>
                      </a:lnTo>
                      <a:lnTo>
                        <a:pt x="192160" y="34488"/>
                      </a:lnTo>
                      <a:lnTo>
                        <a:pt x="192022" y="34255"/>
                      </a:lnTo>
                      <a:lnTo>
                        <a:pt x="191866" y="34028"/>
                      </a:lnTo>
                      <a:lnTo>
                        <a:pt x="191693" y="33794"/>
                      </a:lnTo>
                      <a:lnTo>
                        <a:pt x="191503" y="33561"/>
                      </a:lnTo>
                      <a:lnTo>
                        <a:pt x="191313" y="33328"/>
                      </a:lnTo>
                      <a:lnTo>
                        <a:pt x="190898" y="32879"/>
                      </a:lnTo>
                      <a:lnTo>
                        <a:pt x="190466" y="32430"/>
                      </a:lnTo>
                      <a:lnTo>
                        <a:pt x="189999" y="31987"/>
                      </a:lnTo>
                      <a:lnTo>
                        <a:pt x="189515" y="31544"/>
                      </a:lnTo>
                      <a:lnTo>
                        <a:pt x="189013" y="31101"/>
                      </a:lnTo>
                      <a:lnTo>
                        <a:pt x="188495" y="30663"/>
                      </a:lnTo>
                      <a:lnTo>
                        <a:pt x="187941" y="30226"/>
                      </a:lnTo>
                      <a:lnTo>
                        <a:pt x="187371" y="29789"/>
                      </a:lnTo>
                      <a:lnTo>
                        <a:pt x="186783" y="29357"/>
                      </a:lnTo>
                      <a:lnTo>
                        <a:pt x="186178" y="28926"/>
                      </a:lnTo>
                      <a:lnTo>
                        <a:pt x="185538" y="28500"/>
                      </a:lnTo>
                      <a:lnTo>
                        <a:pt x="184898" y="28081"/>
                      </a:lnTo>
                      <a:lnTo>
                        <a:pt x="184224" y="27661"/>
                      </a:lnTo>
                      <a:lnTo>
                        <a:pt x="183515" y="27247"/>
                      </a:lnTo>
                      <a:lnTo>
                        <a:pt x="182806" y="26833"/>
                      </a:lnTo>
                      <a:lnTo>
                        <a:pt x="182080" y="26425"/>
                      </a:lnTo>
                      <a:lnTo>
                        <a:pt x="181319" y="26022"/>
                      </a:lnTo>
                      <a:lnTo>
                        <a:pt x="180541" y="25620"/>
                      </a:lnTo>
                      <a:lnTo>
                        <a:pt x="179746" y="25224"/>
                      </a:lnTo>
                      <a:lnTo>
                        <a:pt x="178950" y="24833"/>
                      </a:lnTo>
                      <a:lnTo>
                        <a:pt x="178121" y="24448"/>
                      </a:lnTo>
                      <a:lnTo>
                        <a:pt x="177256" y="24069"/>
                      </a:lnTo>
                      <a:lnTo>
                        <a:pt x="176392" y="23696"/>
                      </a:lnTo>
                      <a:lnTo>
                        <a:pt x="175510" y="23323"/>
                      </a:lnTo>
                      <a:lnTo>
                        <a:pt x="174611" y="22961"/>
                      </a:lnTo>
                      <a:lnTo>
                        <a:pt x="173694" y="22600"/>
                      </a:lnTo>
                      <a:lnTo>
                        <a:pt x="172743" y="22250"/>
                      </a:lnTo>
                      <a:lnTo>
                        <a:pt x="171792" y="21900"/>
                      </a:lnTo>
                      <a:lnTo>
                        <a:pt x="170824" y="21562"/>
                      </a:lnTo>
                      <a:lnTo>
                        <a:pt x="169839" y="21224"/>
                      </a:lnTo>
                      <a:lnTo>
                        <a:pt x="168836" y="20897"/>
                      </a:lnTo>
                      <a:lnTo>
                        <a:pt x="167816" y="20577"/>
                      </a:lnTo>
                      <a:lnTo>
                        <a:pt x="166744" y="20250"/>
                      </a:lnTo>
                      <a:lnTo>
                        <a:pt x="165637" y="19930"/>
                      </a:lnTo>
                      <a:lnTo>
                        <a:pt x="164513" y="19620"/>
                      </a:lnTo>
                      <a:lnTo>
                        <a:pt x="163372" y="19311"/>
                      </a:lnTo>
                      <a:lnTo>
                        <a:pt x="162197" y="19014"/>
                      </a:lnTo>
                      <a:lnTo>
                        <a:pt x="160986" y="18723"/>
                      </a:lnTo>
                      <a:lnTo>
                        <a:pt x="159776" y="18443"/>
                      </a:lnTo>
                      <a:lnTo>
                        <a:pt x="159154" y="18309"/>
                      </a:lnTo>
                      <a:lnTo>
                        <a:pt x="158531" y="18175"/>
                      </a:lnTo>
                      <a:lnTo>
                        <a:pt x="157909" y="18046"/>
                      </a:lnTo>
                      <a:lnTo>
                        <a:pt x="157269" y="17918"/>
                      </a:lnTo>
                      <a:lnTo>
                        <a:pt x="156629" y="17801"/>
                      </a:lnTo>
                      <a:lnTo>
                        <a:pt x="155990" y="17679"/>
                      </a:lnTo>
                      <a:lnTo>
                        <a:pt x="155333" y="17562"/>
                      </a:lnTo>
                      <a:lnTo>
                        <a:pt x="154675" y="17452"/>
                      </a:lnTo>
                      <a:lnTo>
                        <a:pt x="154018" y="17347"/>
                      </a:lnTo>
                      <a:lnTo>
                        <a:pt x="153361" y="17242"/>
                      </a:lnTo>
                      <a:lnTo>
                        <a:pt x="152687" y="17143"/>
                      </a:lnTo>
                      <a:lnTo>
                        <a:pt x="152013" y="17049"/>
                      </a:lnTo>
                      <a:lnTo>
                        <a:pt x="151339" y="16962"/>
                      </a:lnTo>
                      <a:lnTo>
                        <a:pt x="150647" y="16874"/>
                      </a:lnTo>
                      <a:lnTo>
                        <a:pt x="149973" y="16793"/>
                      </a:lnTo>
                      <a:lnTo>
                        <a:pt x="149281" y="16717"/>
                      </a:lnTo>
                      <a:lnTo>
                        <a:pt x="148589" y="16647"/>
                      </a:lnTo>
                      <a:lnTo>
                        <a:pt x="147881" y="16583"/>
                      </a:lnTo>
                      <a:lnTo>
                        <a:pt x="147517" y="16554"/>
                      </a:lnTo>
                      <a:lnTo>
                        <a:pt x="147172" y="16530"/>
                      </a:lnTo>
                      <a:lnTo>
                        <a:pt x="146463" y="16484"/>
                      </a:lnTo>
                      <a:lnTo>
                        <a:pt x="145754" y="16455"/>
                      </a:lnTo>
                      <a:lnTo>
                        <a:pt x="145045" y="16437"/>
                      </a:lnTo>
                      <a:lnTo>
                        <a:pt x="144336" y="16425"/>
                      </a:lnTo>
                      <a:lnTo>
                        <a:pt x="142936" y="16425"/>
                      </a:lnTo>
                      <a:lnTo>
                        <a:pt x="142244" y="16431"/>
                      </a:lnTo>
                      <a:lnTo>
                        <a:pt x="140861" y="16443"/>
                      </a:lnTo>
                      <a:lnTo>
                        <a:pt x="140169" y="16449"/>
                      </a:lnTo>
                      <a:lnTo>
                        <a:pt x="139478" y="16449"/>
                      </a:lnTo>
                      <a:lnTo>
                        <a:pt x="138786" y="16443"/>
                      </a:lnTo>
                      <a:lnTo>
                        <a:pt x="138112" y="16425"/>
                      </a:lnTo>
                      <a:lnTo>
                        <a:pt x="137420" y="16408"/>
                      </a:lnTo>
                      <a:lnTo>
                        <a:pt x="136746" y="16373"/>
                      </a:lnTo>
                      <a:lnTo>
                        <a:pt x="136365" y="16350"/>
                      </a:lnTo>
                      <a:lnTo>
                        <a:pt x="136037" y="16338"/>
                      </a:lnTo>
                      <a:lnTo>
                        <a:pt x="135760" y="16332"/>
                      </a:lnTo>
                      <a:lnTo>
                        <a:pt x="135518" y="16332"/>
                      </a:lnTo>
                      <a:lnTo>
                        <a:pt x="135328" y="16338"/>
                      </a:lnTo>
                      <a:lnTo>
                        <a:pt x="135172" y="16350"/>
                      </a:lnTo>
                      <a:lnTo>
                        <a:pt x="135051" y="16361"/>
                      </a:lnTo>
                      <a:lnTo>
                        <a:pt x="134965" y="16379"/>
                      </a:lnTo>
                      <a:lnTo>
                        <a:pt x="134896" y="16396"/>
                      </a:lnTo>
                      <a:lnTo>
                        <a:pt x="134861" y="16414"/>
                      </a:lnTo>
                      <a:lnTo>
                        <a:pt x="134855" y="16422"/>
                      </a:lnTo>
                      <a:lnTo>
                        <a:pt x="134827" y="16408"/>
                      </a:lnTo>
                      <a:lnTo>
                        <a:pt x="134585" y="16291"/>
                      </a:lnTo>
                      <a:lnTo>
                        <a:pt x="134204" y="16128"/>
                      </a:lnTo>
                      <a:lnTo>
                        <a:pt x="133651" y="15918"/>
                      </a:lnTo>
                      <a:lnTo>
                        <a:pt x="132890" y="15644"/>
                      </a:lnTo>
                      <a:lnTo>
                        <a:pt x="132683" y="15562"/>
                      </a:lnTo>
                      <a:lnTo>
                        <a:pt x="132475" y="15469"/>
                      </a:lnTo>
                      <a:lnTo>
                        <a:pt x="132268" y="15364"/>
                      </a:lnTo>
                      <a:lnTo>
                        <a:pt x="132043" y="15248"/>
                      </a:lnTo>
                      <a:lnTo>
                        <a:pt x="131836" y="15125"/>
                      </a:lnTo>
                      <a:lnTo>
                        <a:pt x="131628" y="14997"/>
                      </a:lnTo>
                      <a:lnTo>
                        <a:pt x="131230" y="14729"/>
                      </a:lnTo>
                      <a:lnTo>
                        <a:pt x="130487" y="14204"/>
                      </a:lnTo>
                      <a:lnTo>
                        <a:pt x="130158" y="13977"/>
                      </a:lnTo>
                      <a:lnTo>
                        <a:pt x="129864" y="13790"/>
                      </a:lnTo>
                      <a:lnTo>
                        <a:pt x="129104" y="13359"/>
                      </a:lnTo>
                      <a:lnTo>
                        <a:pt x="128326" y="12933"/>
                      </a:lnTo>
                      <a:lnTo>
                        <a:pt x="127530" y="12501"/>
                      </a:lnTo>
                      <a:lnTo>
                        <a:pt x="126718" y="12082"/>
                      </a:lnTo>
                      <a:lnTo>
                        <a:pt x="125871" y="11656"/>
                      </a:lnTo>
                      <a:lnTo>
                        <a:pt x="125023" y="11236"/>
                      </a:lnTo>
                      <a:lnTo>
                        <a:pt x="124159" y="10822"/>
                      </a:lnTo>
                      <a:lnTo>
                        <a:pt x="123277" y="10408"/>
                      </a:lnTo>
                      <a:lnTo>
                        <a:pt x="122378" y="10000"/>
                      </a:lnTo>
                      <a:lnTo>
                        <a:pt x="121462" y="9598"/>
                      </a:lnTo>
                      <a:lnTo>
                        <a:pt x="120528" y="9201"/>
                      </a:lnTo>
                      <a:lnTo>
                        <a:pt x="119577" y="8805"/>
                      </a:lnTo>
                      <a:lnTo>
                        <a:pt x="118609" y="8414"/>
                      </a:lnTo>
                      <a:lnTo>
                        <a:pt x="117606" y="8024"/>
                      </a:lnTo>
                      <a:lnTo>
                        <a:pt x="116603" y="7645"/>
                      </a:lnTo>
                      <a:lnTo>
                        <a:pt x="115583" y="7271"/>
                      </a:lnTo>
                      <a:lnTo>
                        <a:pt x="114546" y="6898"/>
                      </a:lnTo>
                      <a:lnTo>
                        <a:pt x="113491" y="6537"/>
                      </a:lnTo>
                      <a:lnTo>
                        <a:pt x="112419" y="6175"/>
                      </a:lnTo>
                      <a:lnTo>
                        <a:pt x="111330" y="5825"/>
                      </a:lnTo>
                      <a:lnTo>
                        <a:pt x="110223" y="5481"/>
                      </a:lnTo>
                      <a:lnTo>
                        <a:pt x="109099" y="5143"/>
                      </a:lnTo>
                      <a:lnTo>
                        <a:pt x="107958" y="4811"/>
                      </a:lnTo>
                      <a:lnTo>
                        <a:pt x="106800" y="4490"/>
                      </a:lnTo>
                      <a:lnTo>
                        <a:pt x="105624" y="4170"/>
                      </a:lnTo>
                      <a:lnTo>
                        <a:pt x="104431" y="3861"/>
                      </a:lnTo>
                      <a:lnTo>
                        <a:pt x="103221" y="3563"/>
                      </a:lnTo>
                      <a:lnTo>
                        <a:pt x="102010" y="3272"/>
                      </a:lnTo>
                      <a:lnTo>
                        <a:pt x="100766" y="2986"/>
                      </a:lnTo>
                      <a:lnTo>
                        <a:pt x="99503" y="2712"/>
                      </a:lnTo>
                      <a:lnTo>
                        <a:pt x="98224" y="2444"/>
                      </a:lnTo>
                      <a:lnTo>
                        <a:pt x="96945" y="2187"/>
                      </a:lnTo>
                      <a:lnTo>
                        <a:pt x="95976" y="2001"/>
                      </a:lnTo>
                      <a:lnTo>
                        <a:pt x="94991" y="1826"/>
                      </a:lnTo>
                      <a:lnTo>
                        <a:pt x="94005" y="1651"/>
                      </a:lnTo>
                      <a:lnTo>
                        <a:pt x="92985" y="1482"/>
                      </a:lnTo>
                      <a:lnTo>
                        <a:pt x="91965" y="1318"/>
                      </a:lnTo>
                      <a:lnTo>
                        <a:pt x="90928" y="1167"/>
                      </a:lnTo>
                      <a:lnTo>
                        <a:pt x="89873" y="1021"/>
                      </a:lnTo>
                      <a:lnTo>
                        <a:pt x="88801" y="881"/>
                      </a:lnTo>
                      <a:lnTo>
                        <a:pt x="87729" y="747"/>
                      </a:lnTo>
                      <a:lnTo>
                        <a:pt x="86640" y="625"/>
                      </a:lnTo>
                      <a:lnTo>
                        <a:pt x="85551" y="514"/>
                      </a:lnTo>
                      <a:lnTo>
                        <a:pt x="84444" y="409"/>
                      </a:lnTo>
                      <a:lnTo>
                        <a:pt x="83337" y="316"/>
                      </a:lnTo>
                      <a:lnTo>
                        <a:pt x="82231" y="234"/>
                      </a:lnTo>
                      <a:lnTo>
                        <a:pt x="81107" y="164"/>
                      </a:lnTo>
                      <a:lnTo>
                        <a:pt x="79983" y="106"/>
                      </a:lnTo>
                      <a:lnTo>
                        <a:pt x="78859" y="59"/>
                      </a:lnTo>
                      <a:lnTo>
                        <a:pt x="77753" y="24"/>
                      </a:lnTo>
                      <a:lnTo>
                        <a:pt x="76629" y="7"/>
                      </a:lnTo>
                      <a:lnTo>
                        <a:pt x="7607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" name="Google Shape;117;p16"/>
              <p:cNvSpPr/>
              <p:nvPr/>
            </p:nvSpPr>
            <p:spPr>
              <a:xfrm flipH="1">
                <a:off x="4452884" y="2813187"/>
                <a:ext cx="1138609" cy="1506629"/>
              </a:xfrm>
              <a:custGeom>
                <a:avLst/>
                <a:gdLst/>
                <a:ahLst/>
                <a:cxnLst/>
                <a:rect l="l" t="t" r="r" b="b"/>
                <a:pathLst>
                  <a:path w="107492" h="52592" extrusionOk="0">
                    <a:moveTo>
                      <a:pt x="30119" y="1"/>
                    </a:moveTo>
                    <a:lnTo>
                      <a:pt x="29238" y="7"/>
                    </a:lnTo>
                    <a:lnTo>
                      <a:pt x="28356" y="18"/>
                    </a:lnTo>
                    <a:lnTo>
                      <a:pt x="27491" y="42"/>
                    </a:lnTo>
                    <a:lnTo>
                      <a:pt x="26610" y="71"/>
                    </a:lnTo>
                    <a:lnTo>
                      <a:pt x="25745" y="106"/>
                    </a:lnTo>
                    <a:lnTo>
                      <a:pt x="24898" y="146"/>
                    </a:lnTo>
                    <a:lnTo>
                      <a:pt x="24051" y="199"/>
                    </a:lnTo>
                    <a:lnTo>
                      <a:pt x="23203" y="257"/>
                    </a:lnTo>
                    <a:lnTo>
                      <a:pt x="22374" y="327"/>
                    </a:lnTo>
                    <a:lnTo>
                      <a:pt x="21544" y="403"/>
                    </a:lnTo>
                    <a:lnTo>
                      <a:pt x="20714" y="485"/>
                    </a:lnTo>
                    <a:lnTo>
                      <a:pt x="19901" y="578"/>
                    </a:lnTo>
                    <a:lnTo>
                      <a:pt x="19106" y="677"/>
                    </a:lnTo>
                    <a:lnTo>
                      <a:pt x="18310" y="788"/>
                    </a:lnTo>
                    <a:lnTo>
                      <a:pt x="17532" y="910"/>
                    </a:lnTo>
                    <a:lnTo>
                      <a:pt x="16772" y="1033"/>
                    </a:lnTo>
                    <a:lnTo>
                      <a:pt x="16011" y="1173"/>
                    </a:lnTo>
                    <a:lnTo>
                      <a:pt x="15267" y="1318"/>
                    </a:lnTo>
                    <a:lnTo>
                      <a:pt x="14524" y="1470"/>
                    </a:lnTo>
                    <a:lnTo>
                      <a:pt x="13815" y="1633"/>
                    </a:lnTo>
                    <a:lnTo>
                      <a:pt x="13106" y="1808"/>
                    </a:lnTo>
                    <a:lnTo>
                      <a:pt x="12397" y="1989"/>
                    </a:lnTo>
                    <a:lnTo>
                      <a:pt x="11723" y="2181"/>
                    </a:lnTo>
                    <a:lnTo>
                      <a:pt x="11049" y="2380"/>
                    </a:lnTo>
                    <a:lnTo>
                      <a:pt x="10409" y="2589"/>
                    </a:lnTo>
                    <a:lnTo>
                      <a:pt x="9769" y="2811"/>
                    </a:lnTo>
                    <a:lnTo>
                      <a:pt x="9147" y="3044"/>
                    </a:lnTo>
                    <a:lnTo>
                      <a:pt x="8542" y="3283"/>
                    </a:lnTo>
                    <a:lnTo>
                      <a:pt x="7954" y="3534"/>
                    </a:lnTo>
                    <a:lnTo>
                      <a:pt x="7383" y="3791"/>
                    </a:lnTo>
                    <a:lnTo>
                      <a:pt x="6830" y="4065"/>
                    </a:lnTo>
                    <a:lnTo>
                      <a:pt x="6294" y="4344"/>
                    </a:lnTo>
                    <a:lnTo>
                      <a:pt x="5775" y="4636"/>
                    </a:lnTo>
                    <a:lnTo>
                      <a:pt x="5291" y="4933"/>
                    </a:lnTo>
                    <a:lnTo>
                      <a:pt x="4807" y="5248"/>
                    </a:lnTo>
                    <a:lnTo>
                      <a:pt x="4357" y="5569"/>
                    </a:lnTo>
                    <a:lnTo>
                      <a:pt x="3908" y="5907"/>
                    </a:lnTo>
                    <a:lnTo>
                      <a:pt x="3493" y="6245"/>
                    </a:lnTo>
                    <a:lnTo>
                      <a:pt x="3113" y="6583"/>
                    </a:lnTo>
                    <a:lnTo>
                      <a:pt x="2750" y="6927"/>
                    </a:lnTo>
                    <a:lnTo>
                      <a:pt x="2404" y="7271"/>
                    </a:lnTo>
                    <a:lnTo>
                      <a:pt x="2092" y="7621"/>
                    </a:lnTo>
                    <a:lnTo>
                      <a:pt x="1799" y="7971"/>
                    </a:lnTo>
                    <a:lnTo>
                      <a:pt x="1539" y="8327"/>
                    </a:lnTo>
                    <a:lnTo>
                      <a:pt x="1297" y="8682"/>
                    </a:lnTo>
                    <a:lnTo>
                      <a:pt x="1072" y="9038"/>
                    </a:lnTo>
                    <a:lnTo>
                      <a:pt x="865" y="9394"/>
                    </a:lnTo>
                    <a:lnTo>
                      <a:pt x="692" y="9755"/>
                    </a:lnTo>
                    <a:lnTo>
                      <a:pt x="536" y="10117"/>
                    </a:lnTo>
                    <a:lnTo>
                      <a:pt x="398" y="10478"/>
                    </a:lnTo>
                    <a:lnTo>
                      <a:pt x="277" y="10845"/>
                    </a:lnTo>
                    <a:lnTo>
                      <a:pt x="173" y="11207"/>
                    </a:lnTo>
                    <a:lnTo>
                      <a:pt x="104" y="11574"/>
                    </a:lnTo>
                    <a:lnTo>
                      <a:pt x="52" y="11942"/>
                    </a:lnTo>
                    <a:lnTo>
                      <a:pt x="18" y="12315"/>
                    </a:lnTo>
                    <a:lnTo>
                      <a:pt x="0" y="12682"/>
                    </a:lnTo>
                    <a:lnTo>
                      <a:pt x="0" y="13055"/>
                    </a:lnTo>
                    <a:lnTo>
                      <a:pt x="18" y="13428"/>
                    </a:lnTo>
                    <a:lnTo>
                      <a:pt x="52" y="13796"/>
                    </a:lnTo>
                    <a:lnTo>
                      <a:pt x="104" y="14169"/>
                    </a:lnTo>
                    <a:lnTo>
                      <a:pt x="173" y="14542"/>
                    </a:lnTo>
                    <a:lnTo>
                      <a:pt x="260" y="14915"/>
                    </a:lnTo>
                    <a:lnTo>
                      <a:pt x="364" y="15288"/>
                    </a:lnTo>
                    <a:lnTo>
                      <a:pt x="485" y="15667"/>
                    </a:lnTo>
                    <a:lnTo>
                      <a:pt x="623" y="16040"/>
                    </a:lnTo>
                    <a:lnTo>
                      <a:pt x="778" y="16414"/>
                    </a:lnTo>
                    <a:lnTo>
                      <a:pt x="934" y="16787"/>
                    </a:lnTo>
                    <a:lnTo>
                      <a:pt x="1124" y="17160"/>
                    </a:lnTo>
                    <a:lnTo>
                      <a:pt x="1314" y="17533"/>
                    </a:lnTo>
                    <a:lnTo>
                      <a:pt x="1522" y="17906"/>
                    </a:lnTo>
                    <a:lnTo>
                      <a:pt x="1747" y="18274"/>
                    </a:lnTo>
                    <a:lnTo>
                      <a:pt x="1989" y="18647"/>
                    </a:lnTo>
                    <a:lnTo>
                      <a:pt x="2248" y="19020"/>
                    </a:lnTo>
                    <a:lnTo>
                      <a:pt x="2507" y="19387"/>
                    </a:lnTo>
                    <a:lnTo>
                      <a:pt x="2784" y="19755"/>
                    </a:lnTo>
                    <a:lnTo>
                      <a:pt x="3061" y="20122"/>
                    </a:lnTo>
                    <a:lnTo>
                      <a:pt x="3355" y="20489"/>
                    </a:lnTo>
                    <a:lnTo>
                      <a:pt x="3666" y="20856"/>
                    </a:lnTo>
                    <a:lnTo>
                      <a:pt x="3994" y="21218"/>
                    </a:lnTo>
                    <a:lnTo>
                      <a:pt x="4323" y="21579"/>
                    </a:lnTo>
                    <a:lnTo>
                      <a:pt x="4669" y="21941"/>
                    </a:lnTo>
                    <a:lnTo>
                      <a:pt x="5014" y="22302"/>
                    </a:lnTo>
                    <a:lnTo>
                      <a:pt x="5378" y="22658"/>
                    </a:lnTo>
                    <a:lnTo>
                      <a:pt x="6121" y="23364"/>
                    </a:lnTo>
                    <a:lnTo>
                      <a:pt x="6916" y="24069"/>
                    </a:lnTo>
                    <a:lnTo>
                      <a:pt x="7729" y="24757"/>
                    </a:lnTo>
                    <a:lnTo>
                      <a:pt x="8559" y="25439"/>
                    </a:lnTo>
                    <a:lnTo>
                      <a:pt x="9423" y="26116"/>
                    </a:lnTo>
                    <a:lnTo>
                      <a:pt x="10322" y="26774"/>
                    </a:lnTo>
                    <a:lnTo>
                      <a:pt x="11222" y="27422"/>
                    </a:lnTo>
                    <a:lnTo>
                      <a:pt x="12155" y="28057"/>
                    </a:lnTo>
                    <a:lnTo>
                      <a:pt x="13089" y="28675"/>
                    </a:lnTo>
                    <a:lnTo>
                      <a:pt x="14144" y="29346"/>
                    </a:lnTo>
                    <a:lnTo>
                      <a:pt x="15233" y="30010"/>
                    </a:lnTo>
                    <a:lnTo>
                      <a:pt x="16357" y="30681"/>
                    </a:lnTo>
                    <a:lnTo>
                      <a:pt x="17532" y="31346"/>
                    </a:lnTo>
                    <a:lnTo>
                      <a:pt x="18743" y="32010"/>
                    </a:lnTo>
                    <a:lnTo>
                      <a:pt x="20005" y="32675"/>
                    </a:lnTo>
                    <a:lnTo>
                      <a:pt x="21302" y="33328"/>
                    </a:lnTo>
                    <a:lnTo>
                      <a:pt x="21959" y="33654"/>
                    </a:lnTo>
                    <a:lnTo>
                      <a:pt x="22633" y="33981"/>
                    </a:lnTo>
                    <a:lnTo>
                      <a:pt x="23307" y="34308"/>
                    </a:lnTo>
                    <a:lnTo>
                      <a:pt x="23999" y="34628"/>
                    </a:lnTo>
                    <a:lnTo>
                      <a:pt x="24708" y="34949"/>
                    </a:lnTo>
                    <a:lnTo>
                      <a:pt x="25417" y="35264"/>
                    </a:lnTo>
                    <a:lnTo>
                      <a:pt x="26125" y="35584"/>
                    </a:lnTo>
                    <a:lnTo>
                      <a:pt x="26852" y="35899"/>
                    </a:lnTo>
                    <a:lnTo>
                      <a:pt x="27595" y="36208"/>
                    </a:lnTo>
                    <a:lnTo>
                      <a:pt x="28339" y="36517"/>
                    </a:lnTo>
                    <a:lnTo>
                      <a:pt x="29099" y="36826"/>
                    </a:lnTo>
                    <a:lnTo>
                      <a:pt x="29877" y="37129"/>
                    </a:lnTo>
                    <a:lnTo>
                      <a:pt x="30655" y="37433"/>
                    </a:lnTo>
                    <a:lnTo>
                      <a:pt x="31433" y="37736"/>
                    </a:lnTo>
                    <a:lnTo>
                      <a:pt x="32229" y="38027"/>
                    </a:lnTo>
                    <a:lnTo>
                      <a:pt x="33041" y="38325"/>
                    </a:lnTo>
                    <a:lnTo>
                      <a:pt x="33854" y="38610"/>
                    </a:lnTo>
                    <a:lnTo>
                      <a:pt x="34667" y="38902"/>
                    </a:lnTo>
                    <a:lnTo>
                      <a:pt x="35497" y="39182"/>
                    </a:lnTo>
                    <a:lnTo>
                      <a:pt x="36344" y="39462"/>
                    </a:lnTo>
                    <a:lnTo>
                      <a:pt x="37191" y="39742"/>
                    </a:lnTo>
                    <a:lnTo>
                      <a:pt x="38055" y="40016"/>
                    </a:lnTo>
                    <a:lnTo>
                      <a:pt x="38920" y="40284"/>
                    </a:lnTo>
                    <a:lnTo>
                      <a:pt x="39802" y="40546"/>
                    </a:lnTo>
                    <a:lnTo>
                      <a:pt x="40684" y="40809"/>
                    </a:lnTo>
                    <a:lnTo>
                      <a:pt x="41583" y="41065"/>
                    </a:lnTo>
                    <a:lnTo>
                      <a:pt x="42482" y="41316"/>
                    </a:lnTo>
                    <a:lnTo>
                      <a:pt x="43398" y="41566"/>
                    </a:lnTo>
                    <a:lnTo>
                      <a:pt x="44332" y="41806"/>
                    </a:lnTo>
                    <a:lnTo>
                      <a:pt x="45248" y="42045"/>
                    </a:lnTo>
                    <a:lnTo>
                      <a:pt x="46199" y="42278"/>
                    </a:lnTo>
                    <a:lnTo>
                      <a:pt x="47150" y="42511"/>
                    </a:lnTo>
                    <a:lnTo>
                      <a:pt x="48101" y="42733"/>
                    </a:lnTo>
                    <a:lnTo>
                      <a:pt x="49069" y="42948"/>
                    </a:lnTo>
                    <a:lnTo>
                      <a:pt x="50037" y="43164"/>
                    </a:lnTo>
                    <a:lnTo>
                      <a:pt x="51023" y="43374"/>
                    </a:lnTo>
                    <a:lnTo>
                      <a:pt x="52008" y="43572"/>
                    </a:lnTo>
                    <a:lnTo>
                      <a:pt x="53011" y="43770"/>
                    </a:lnTo>
                    <a:lnTo>
                      <a:pt x="54014" y="43963"/>
                    </a:lnTo>
                    <a:lnTo>
                      <a:pt x="55034" y="44144"/>
                    </a:lnTo>
                    <a:lnTo>
                      <a:pt x="56054" y="44324"/>
                    </a:lnTo>
                    <a:lnTo>
                      <a:pt x="57092" y="44499"/>
                    </a:lnTo>
                    <a:lnTo>
                      <a:pt x="58129" y="44663"/>
                    </a:lnTo>
                    <a:lnTo>
                      <a:pt x="59184" y="44826"/>
                    </a:lnTo>
                    <a:lnTo>
                      <a:pt x="60238" y="44977"/>
                    </a:lnTo>
                    <a:lnTo>
                      <a:pt x="61293" y="45129"/>
                    </a:lnTo>
                    <a:lnTo>
                      <a:pt x="62365" y="45269"/>
                    </a:lnTo>
                    <a:lnTo>
                      <a:pt x="63454" y="45403"/>
                    </a:lnTo>
                    <a:lnTo>
                      <a:pt x="64544" y="45525"/>
                    </a:lnTo>
                    <a:lnTo>
                      <a:pt x="65633" y="45648"/>
                    </a:lnTo>
                    <a:lnTo>
                      <a:pt x="66324" y="45718"/>
                    </a:lnTo>
                    <a:lnTo>
                      <a:pt x="67016" y="45782"/>
                    </a:lnTo>
                    <a:lnTo>
                      <a:pt x="68347" y="45893"/>
                    </a:lnTo>
                    <a:lnTo>
                      <a:pt x="69627" y="45998"/>
                    </a:lnTo>
                    <a:lnTo>
                      <a:pt x="70906" y="46103"/>
                    </a:lnTo>
                    <a:lnTo>
                      <a:pt x="71529" y="46155"/>
                    </a:lnTo>
                    <a:lnTo>
                      <a:pt x="72134" y="46213"/>
                    </a:lnTo>
                    <a:lnTo>
                      <a:pt x="72756" y="46278"/>
                    </a:lnTo>
                    <a:lnTo>
                      <a:pt x="73361" y="46348"/>
                    </a:lnTo>
                    <a:lnTo>
                      <a:pt x="73984" y="46423"/>
                    </a:lnTo>
                    <a:lnTo>
                      <a:pt x="74589" y="46511"/>
                    </a:lnTo>
                    <a:lnTo>
                      <a:pt x="75194" y="46604"/>
                    </a:lnTo>
                    <a:lnTo>
                      <a:pt x="75799" y="46715"/>
                    </a:lnTo>
                    <a:lnTo>
                      <a:pt x="76301" y="46808"/>
                    </a:lnTo>
                    <a:lnTo>
                      <a:pt x="76785" y="46913"/>
                    </a:lnTo>
                    <a:lnTo>
                      <a:pt x="77269" y="47024"/>
                    </a:lnTo>
                    <a:lnTo>
                      <a:pt x="77736" y="47135"/>
                    </a:lnTo>
                    <a:lnTo>
                      <a:pt x="78220" y="47251"/>
                    </a:lnTo>
                    <a:lnTo>
                      <a:pt x="78687" y="47374"/>
                    </a:lnTo>
                    <a:lnTo>
                      <a:pt x="79603" y="47624"/>
                    </a:lnTo>
                    <a:lnTo>
                      <a:pt x="80519" y="47881"/>
                    </a:lnTo>
                    <a:lnTo>
                      <a:pt x="81419" y="48143"/>
                    </a:lnTo>
                    <a:lnTo>
                      <a:pt x="82318" y="48394"/>
                    </a:lnTo>
                    <a:lnTo>
                      <a:pt x="83217" y="48633"/>
                    </a:lnTo>
                    <a:lnTo>
                      <a:pt x="98536" y="52592"/>
                    </a:lnTo>
                    <a:lnTo>
                      <a:pt x="98466" y="52370"/>
                    </a:lnTo>
                    <a:lnTo>
                      <a:pt x="98363" y="52143"/>
                    </a:lnTo>
                    <a:lnTo>
                      <a:pt x="98155" y="51665"/>
                    </a:lnTo>
                    <a:lnTo>
                      <a:pt x="97878" y="51164"/>
                    </a:lnTo>
                    <a:lnTo>
                      <a:pt x="97585" y="50639"/>
                    </a:lnTo>
                    <a:lnTo>
                      <a:pt x="96962" y="49548"/>
                    </a:lnTo>
                    <a:lnTo>
                      <a:pt x="96651" y="48989"/>
                    </a:lnTo>
                    <a:lnTo>
                      <a:pt x="96340" y="48429"/>
                    </a:lnTo>
                    <a:lnTo>
                      <a:pt x="96080" y="47869"/>
                    </a:lnTo>
                    <a:lnTo>
                      <a:pt x="95959" y="47589"/>
                    </a:lnTo>
                    <a:lnTo>
                      <a:pt x="95856" y="47315"/>
                    </a:lnTo>
                    <a:lnTo>
                      <a:pt x="95752" y="47041"/>
                    </a:lnTo>
                    <a:lnTo>
                      <a:pt x="95665" y="46767"/>
                    </a:lnTo>
                    <a:lnTo>
                      <a:pt x="95596" y="46499"/>
                    </a:lnTo>
                    <a:lnTo>
                      <a:pt x="95562" y="46237"/>
                    </a:lnTo>
                    <a:lnTo>
                      <a:pt x="95527" y="45980"/>
                    </a:lnTo>
                    <a:lnTo>
                      <a:pt x="95510" y="45724"/>
                    </a:lnTo>
                    <a:lnTo>
                      <a:pt x="95527" y="45473"/>
                    </a:lnTo>
                    <a:lnTo>
                      <a:pt x="95562" y="45234"/>
                    </a:lnTo>
                    <a:lnTo>
                      <a:pt x="95631" y="45001"/>
                    </a:lnTo>
                    <a:lnTo>
                      <a:pt x="95717" y="44767"/>
                    </a:lnTo>
                    <a:lnTo>
                      <a:pt x="95821" y="44552"/>
                    </a:lnTo>
                    <a:lnTo>
                      <a:pt x="95977" y="44336"/>
                    </a:lnTo>
                    <a:lnTo>
                      <a:pt x="96098" y="44190"/>
                    </a:lnTo>
                    <a:lnTo>
                      <a:pt x="96236" y="44044"/>
                    </a:lnTo>
                    <a:lnTo>
                      <a:pt x="96426" y="43899"/>
                    </a:lnTo>
                    <a:lnTo>
                      <a:pt x="96616" y="43753"/>
                    </a:lnTo>
                    <a:lnTo>
                      <a:pt x="96841" y="43607"/>
                    </a:lnTo>
                    <a:lnTo>
                      <a:pt x="97066" y="43461"/>
                    </a:lnTo>
                    <a:lnTo>
                      <a:pt x="97325" y="43310"/>
                    </a:lnTo>
                    <a:lnTo>
                      <a:pt x="97602" y="43164"/>
                    </a:lnTo>
                    <a:lnTo>
                      <a:pt x="97878" y="43012"/>
                    </a:lnTo>
                    <a:lnTo>
                      <a:pt x="98172" y="42867"/>
                    </a:lnTo>
                    <a:lnTo>
                      <a:pt x="98812" y="42564"/>
                    </a:lnTo>
                    <a:lnTo>
                      <a:pt x="99469" y="42260"/>
                    </a:lnTo>
                    <a:lnTo>
                      <a:pt x="100161" y="41957"/>
                    </a:lnTo>
                    <a:lnTo>
                      <a:pt x="100852" y="41648"/>
                    </a:lnTo>
                    <a:lnTo>
                      <a:pt x="101527" y="41339"/>
                    </a:lnTo>
                    <a:lnTo>
                      <a:pt x="102201" y="41024"/>
                    </a:lnTo>
                    <a:lnTo>
                      <a:pt x="102841" y="40709"/>
                    </a:lnTo>
                    <a:lnTo>
                      <a:pt x="103135" y="40546"/>
                    </a:lnTo>
                    <a:lnTo>
                      <a:pt x="103429" y="40389"/>
                    </a:lnTo>
                    <a:lnTo>
                      <a:pt x="103705" y="40225"/>
                    </a:lnTo>
                    <a:lnTo>
                      <a:pt x="103965" y="40062"/>
                    </a:lnTo>
                    <a:lnTo>
                      <a:pt x="104207" y="39899"/>
                    </a:lnTo>
                    <a:lnTo>
                      <a:pt x="104431" y="39736"/>
                    </a:lnTo>
                    <a:lnTo>
                      <a:pt x="104639" y="39572"/>
                    </a:lnTo>
                    <a:lnTo>
                      <a:pt x="104812" y="39409"/>
                    </a:lnTo>
                    <a:lnTo>
                      <a:pt x="105088" y="39141"/>
                    </a:lnTo>
                    <a:lnTo>
                      <a:pt x="105330" y="38867"/>
                    </a:lnTo>
                    <a:lnTo>
                      <a:pt x="105572" y="38599"/>
                    </a:lnTo>
                    <a:lnTo>
                      <a:pt x="105797" y="38325"/>
                    </a:lnTo>
                    <a:lnTo>
                      <a:pt x="106005" y="38051"/>
                    </a:lnTo>
                    <a:lnTo>
                      <a:pt x="106195" y="37777"/>
                    </a:lnTo>
                    <a:lnTo>
                      <a:pt x="106368" y="37503"/>
                    </a:lnTo>
                    <a:lnTo>
                      <a:pt x="106523" y="37223"/>
                    </a:lnTo>
                    <a:lnTo>
                      <a:pt x="106679" y="36949"/>
                    </a:lnTo>
                    <a:lnTo>
                      <a:pt x="106817" y="36669"/>
                    </a:lnTo>
                    <a:lnTo>
                      <a:pt x="106938" y="36389"/>
                    </a:lnTo>
                    <a:lnTo>
                      <a:pt x="107042" y="36109"/>
                    </a:lnTo>
                    <a:lnTo>
                      <a:pt x="107146" y="35823"/>
                    </a:lnTo>
                    <a:lnTo>
                      <a:pt x="107215" y="35544"/>
                    </a:lnTo>
                    <a:lnTo>
                      <a:pt x="107301" y="35264"/>
                    </a:lnTo>
                    <a:lnTo>
                      <a:pt x="107353" y="34978"/>
                    </a:lnTo>
                    <a:lnTo>
                      <a:pt x="107405" y="34692"/>
                    </a:lnTo>
                    <a:lnTo>
                      <a:pt x="107440" y="34412"/>
                    </a:lnTo>
                    <a:lnTo>
                      <a:pt x="107474" y="34127"/>
                    </a:lnTo>
                    <a:lnTo>
                      <a:pt x="107492" y="33841"/>
                    </a:lnTo>
                    <a:lnTo>
                      <a:pt x="107492" y="33275"/>
                    </a:lnTo>
                    <a:lnTo>
                      <a:pt x="107457" y="32710"/>
                    </a:lnTo>
                    <a:lnTo>
                      <a:pt x="107371" y="32144"/>
                    </a:lnTo>
                    <a:lnTo>
                      <a:pt x="107267" y="31579"/>
                    </a:lnTo>
                    <a:lnTo>
                      <a:pt x="107129" y="31019"/>
                    </a:lnTo>
                    <a:lnTo>
                      <a:pt x="106956" y="30459"/>
                    </a:lnTo>
                    <a:lnTo>
                      <a:pt x="106783" y="29946"/>
                    </a:lnTo>
                    <a:lnTo>
                      <a:pt x="106575" y="29427"/>
                    </a:lnTo>
                    <a:lnTo>
                      <a:pt x="106333" y="28914"/>
                    </a:lnTo>
                    <a:lnTo>
                      <a:pt x="106074" y="28395"/>
                    </a:lnTo>
                    <a:lnTo>
                      <a:pt x="105797" y="27882"/>
                    </a:lnTo>
                    <a:lnTo>
                      <a:pt x="105486" y="27363"/>
                    </a:lnTo>
                    <a:lnTo>
                      <a:pt x="105158" y="26850"/>
                    </a:lnTo>
                    <a:lnTo>
                      <a:pt x="104812" y="26331"/>
                    </a:lnTo>
                    <a:lnTo>
                      <a:pt x="104431" y="25818"/>
                    </a:lnTo>
                    <a:lnTo>
                      <a:pt x="104034" y="25299"/>
                    </a:lnTo>
                    <a:lnTo>
                      <a:pt x="103619" y="24786"/>
                    </a:lnTo>
                    <a:lnTo>
                      <a:pt x="103169" y="24273"/>
                    </a:lnTo>
                    <a:lnTo>
                      <a:pt x="102702" y="23754"/>
                    </a:lnTo>
                    <a:lnTo>
                      <a:pt x="102218" y="23247"/>
                    </a:lnTo>
                    <a:lnTo>
                      <a:pt x="101700" y="22734"/>
                    </a:lnTo>
                    <a:lnTo>
                      <a:pt x="101181" y="22221"/>
                    </a:lnTo>
                    <a:lnTo>
                      <a:pt x="100628" y="21714"/>
                    </a:lnTo>
                    <a:lnTo>
                      <a:pt x="100040" y="21206"/>
                    </a:lnTo>
                    <a:lnTo>
                      <a:pt x="99452" y="20705"/>
                    </a:lnTo>
                    <a:lnTo>
                      <a:pt x="98829" y="20198"/>
                    </a:lnTo>
                    <a:lnTo>
                      <a:pt x="98190" y="19696"/>
                    </a:lnTo>
                    <a:lnTo>
                      <a:pt x="97533" y="19201"/>
                    </a:lnTo>
                    <a:lnTo>
                      <a:pt x="96858" y="18705"/>
                    </a:lnTo>
                    <a:lnTo>
                      <a:pt x="96149" y="18209"/>
                    </a:lnTo>
                    <a:lnTo>
                      <a:pt x="95441" y="17720"/>
                    </a:lnTo>
                    <a:lnTo>
                      <a:pt x="94697" y="17230"/>
                    </a:lnTo>
                    <a:lnTo>
                      <a:pt x="93936" y="16746"/>
                    </a:lnTo>
                    <a:lnTo>
                      <a:pt x="93158" y="16262"/>
                    </a:lnTo>
                    <a:lnTo>
                      <a:pt x="92363" y="15784"/>
                    </a:lnTo>
                    <a:lnTo>
                      <a:pt x="91550" y="15306"/>
                    </a:lnTo>
                    <a:lnTo>
                      <a:pt x="90720" y="14834"/>
                    </a:lnTo>
                    <a:lnTo>
                      <a:pt x="89856" y="14367"/>
                    </a:lnTo>
                    <a:lnTo>
                      <a:pt x="88991" y="13907"/>
                    </a:lnTo>
                    <a:lnTo>
                      <a:pt x="88092" y="13446"/>
                    </a:lnTo>
                    <a:lnTo>
                      <a:pt x="87193" y="12991"/>
                    </a:lnTo>
                    <a:lnTo>
                      <a:pt x="86260" y="12536"/>
                    </a:lnTo>
                    <a:lnTo>
                      <a:pt x="85326" y="12093"/>
                    </a:lnTo>
                    <a:lnTo>
                      <a:pt x="84358" y="11650"/>
                    </a:lnTo>
                    <a:lnTo>
                      <a:pt x="83390" y="11213"/>
                    </a:lnTo>
                    <a:lnTo>
                      <a:pt x="82404" y="10781"/>
                    </a:lnTo>
                    <a:lnTo>
                      <a:pt x="81384" y="10356"/>
                    </a:lnTo>
                    <a:lnTo>
                      <a:pt x="80364" y="9930"/>
                    </a:lnTo>
                    <a:lnTo>
                      <a:pt x="79326" y="9516"/>
                    </a:lnTo>
                    <a:lnTo>
                      <a:pt x="78254" y="9108"/>
                    </a:lnTo>
                    <a:lnTo>
                      <a:pt x="77182" y="8700"/>
                    </a:lnTo>
                    <a:lnTo>
                      <a:pt x="76093" y="8303"/>
                    </a:lnTo>
                    <a:lnTo>
                      <a:pt x="74987" y="7913"/>
                    </a:lnTo>
                    <a:lnTo>
                      <a:pt x="73880" y="7522"/>
                    </a:lnTo>
                    <a:lnTo>
                      <a:pt x="72739" y="7143"/>
                    </a:lnTo>
                    <a:lnTo>
                      <a:pt x="71581" y="6770"/>
                    </a:lnTo>
                    <a:lnTo>
                      <a:pt x="70422" y="6403"/>
                    </a:lnTo>
                    <a:lnTo>
                      <a:pt x="69246" y="6047"/>
                    </a:lnTo>
                    <a:lnTo>
                      <a:pt x="68053" y="5691"/>
                    </a:lnTo>
                    <a:lnTo>
                      <a:pt x="66843" y="5347"/>
                    </a:lnTo>
                    <a:lnTo>
                      <a:pt x="65633" y="5009"/>
                    </a:lnTo>
                    <a:lnTo>
                      <a:pt x="64388" y="4677"/>
                    </a:lnTo>
                    <a:lnTo>
                      <a:pt x="63143" y="4356"/>
                    </a:lnTo>
                    <a:lnTo>
                      <a:pt x="61881" y="4041"/>
                    </a:lnTo>
                    <a:lnTo>
                      <a:pt x="60619" y="3732"/>
                    </a:lnTo>
                    <a:lnTo>
                      <a:pt x="59339" y="3435"/>
                    </a:lnTo>
                    <a:lnTo>
                      <a:pt x="58025" y="3143"/>
                    </a:lnTo>
                    <a:lnTo>
                      <a:pt x="56729" y="2858"/>
                    </a:lnTo>
                    <a:lnTo>
                      <a:pt x="55397" y="2589"/>
                    </a:lnTo>
                    <a:lnTo>
                      <a:pt x="54066" y="2321"/>
                    </a:lnTo>
                    <a:lnTo>
                      <a:pt x="53236" y="2164"/>
                    </a:lnTo>
                    <a:lnTo>
                      <a:pt x="52389" y="2006"/>
                    </a:lnTo>
                    <a:lnTo>
                      <a:pt x="51542" y="1855"/>
                    </a:lnTo>
                    <a:lnTo>
                      <a:pt x="50677" y="1715"/>
                    </a:lnTo>
                    <a:lnTo>
                      <a:pt x="49813" y="1575"/>
                    </a:lnTo>
                    <a:lnTo>
                      <a:pt x="48948" y="1441"/>
                    </a:lnTo>
                    <a:lnTo>
                      <a:pt x="48066" y="1313"/>
                    </a:lnTo>
                    <a:lnTo>
                      <a:pt x="47185" y="1184"/>
                    </a:lnTo>
                    <a:lnTo>
                      <a:pt x="46303" y="1068"/>
                    </a:lnTo>
                    <a:lnTo>
                      <a:pt x="45421" y="957"/>
                    </a:lnTo>
                    <a:lnTo>
                      <a:pt x="44522" y="852"/>
                    </a:lnTo>
                    <a:lnTo>
                      <a:pt x="43623" y="747"/>
                    </a:lnTo>
                    <a:lnTo>
                      <a:pt x="42724" y="654"/>
                    </a:lnTo>
                    <a:lnTo>
                      <a:pt x="41825" y="566"/>
                    </a:lnTo>
                    <a:lnTo>
                      <a:pt x="40926" y="485"/>
                    </a:lnTo>
                    <a:lnTo>
                      <a:pt x="40027" y="403"/>
                    </a:lnTo>
                    <a:lnTo>
                      <a:pt x="39127" y="333"/>
                    </a:lnTo>
                    <a:lnTo>
                      <a:pt x="38211" y="275"/>
                    </a:lnTo>
                    <a:lnTo>
                      <a:pt x="37312" y="216"/>
                    </a:lnTo>
                    <a:lnTo>
                      <a:pt x="36413" y="164"/>
                    </a:lnTo>
                    <a:lnTo>
                      <a:pt x="35497" y="117"/>
                    </a:lnTo>
                    <a:lnTo>
                      <a:pt x="34597" y="82"/>
                    </a:lnTo>
                    <a:lnTo>
                      <a:pt x="33698" y="53"/>
                    </a:lnTo>
                    <a:lnTo>
                      <a:pt x="32799" y="30"/>
                    </a:lnTo>
                    <a:lnTo>
                      <a:pt x="31900" y="12"/>
                    </a:lnTo>
                    <a:lnTo>
                      <a:pt x="31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 flipH="1">
                <a:off x="4287874" y="2720169"/>
                <a:ext cx="1165535" cy="1599648"/>
              </a:xfrm>
              <a:custGeom>
                <a:avLst/>
                <a:gdLst/>
                <a:ahLst/>
                <a:cxnLst/>
                <a:rect l="l" t="t" r="r" b="b"/>
                <a:pathLst>
                  <a:path w="110034" h="55839" extrusionOk="0">
                    <a:moveTo>
                      <a:pt x="31987" y="0"/>
                    </a:moveTo>
                    <a:lnTo>
                      <a:pt x="31123" y="12"/>
                    </a:lnTo>
                    <a:lnTo>
                      <a:pt x="30258" y="29"/>
                    </a:lnTo>
                    <a:lnTo>
                      <a:pt x="29394" y="58"/>
                    </a:lnTo>
                    <a:lnTo>
                      <a:pt x="28529" y="93"/>
                    </a:lnTo>
                    <a:lnTo>
                      <a:pt x="27682" y="134"/>
                    </a:lnTo>
                    <a:lnTo>
                      <a:pt x="26818" y="187"/>
                    </a:lnTo>
                    <a:lnTo>
                      <a:pt x="25970" y="251"/>
                    </a:lnTo>
                    <a:lnTo>
                      <a:pt x="25123" y="327"/>
                    </a:lnTo>
                    <a:lnTo>
                      <a:pt x="24276" y="402"/>
                    </a:lnTo>
                    <a:lnTo>
                      <a:pt x="23446" y="496"/>
                    </a:lnTo>
                    <a:lnTo>
                      <a:pt x="22599" y="595"/>
                    </a:lnTo>
                    <a:lnTo>
                      <a:pt x="21769" y="706"/>
                    </a:lnTo>
                    <a:lnTo>
                      <a:pt x="20939" y="828"/>
                    </a:lnTo>
                    <a:lnTo>
                      <a:pt x="20109" y="962"/>
                    </a:lnTo>
                    <a:lnTo>
                      <a:pt x="19297" y="1102"/>
                    </a:lnTo>
                    <a:lnTo>
                      <a:pt x="18484" y="1260"/>
                    </a:lnTo>
                    <a:lnTo>
                      <a:pt x="16409" y="1668"/>
                    </a:lnTo>
                    <a:lnTo>
                      <a:pt x="14144" y="2128"/>
                    </a:lnTo>
                    <a:lnTo>
                      <a:pt x="9251" y="3125"/>
                    </a:lnTo>
                    <a:lnTo>
                      <a:pt x="4358" y="4128"/>
                    </a:lnTo>
                    <a:lnTo>
                      <a:pt x="2076" y="4583"/>
                    </a:lnTo>
                    <a:lnTo>
                      <a:pt x="1" y="4997"/>
                    </a:lnTo>
                    <a:lnTo>
                      <a:pt x="744" y="4857"/>
                    </a:lnTo>
                    <a:lnTo>
                      <a:pt x="1505" y="4723"/>
                    </a:lnTo>
                    <a:lnTo>
                      <a:pt x="2266" y="4595"/>
                    </a:lnTo>
                    <a:lnTo>
                      <a:pt x="3044" y="4478"/>
                    </a:lnTo>
                    <a:lnTo>
                      <a:pt x="3822" y="4373"/>
                    </a:lnTo>
                    <a:lnTo>
                      <a:pt x="4617" y="4268"/>
                    </a:lnTo>
                    <a:lnTo>
                      <a:pt x="5413" y="4175"/>
                    </a:lnTo>
                    <a:lnTo>
                      <a:pt x="6225" y="4093"/>
                    </a:lnTo>
                    <a:lnTo>
                      <a:pt x="7038" y="4012"/>
                    </a:lnTo>
                    <a:lnTo>
                      <a:pt x="7851" y="3942"/>
                    </a:lnTo>
                    <a:lnTo>
                      <a:pt x="8681" y="3877"/>
                    </a:lnTo>
                    <a:lnTo>
                      <a:pt x="9510" y="3819"/>
                    </a:lnTo>
                    <a:lnTo>
                      <a:pt x="10358" y="3772"/>
                    </a:lnTo>
                    <a:lnTo>
                      <a:pt x="11188" y="3726"/>
                    </a:lnTo>
                    <a:lnTo>
                      <a:pt x="12035" y="3691"/>
                    </a:lnTo>
                    <a:lnTo>
                      <a:pt x="12882" y="3662"/>
                    </a:lnTo>
                    <a:lnTo>
                      <a:pt x="13746" y="3638"/>
                    </a:lnTo>
                    <a:lnTo>
                      <a:pt x="14594" y="3621"/>
                    </a:lnTo>
                    <a:lnTo>
                      <a:pt x="15458" y="3615"/>
                    </a:lnTo>
                    <a:lnTo>
                      <a:pt x="16323" y="3609"/>
                    </a:lnTo>
                    <a:lnTo>
                      <a:pt x="17187" y="3609"/>
                    </a:lnTo>
                    <a:lnTo>
                      <a:pt x="18052" y="3621"/>
                    </a:lnTo>
                    <a:lnTo>
                      <a:pt x="18916" y="3633"/>
                    </a:lnTo>
                    <a:lnTo>
                      <a:pt x="19798" y="3656"/>
                    </a:lnTo>
                    <a:lnTo>
                      <a:pt x="20662" y="3679"/>
                    </a:lnTo>
                    <a:lnTo>
                      <a:pt x="21527" y="3708"/>
                    </a:lnTo>
                    <a:lnTo>
                      <a:pt x="22409" y="3749"/>
                    </a:lnTo>
                    <a:lnTo>
                      <a:pt x="23273" y="3790"/>
                    </a:lnTo>
                    <a:lnTo>
                      <a:pt x="24138" y="3837"/>
                    </a:lnTo>
                    <a:lnTo>
                      <a:pt x="25019" y="3889"/>
                    </a:lnTo>
                    <a:lnTo>
                      <a:pt x="25884" y="3947"/>
                    </a:lnTo>
                    <a:lnTo>
                      <a:pt x="26748" y="4012"/>
                    </a:lnTo>
                    <a:lnTo>
                      <a:pt x="27613" y="4076"/>
                    </a:lnTo>
                    <a:lnTo>
                      <a:pt x="28460" y="4146"/>
                    </a:lnTo>
                    <a:lnTo>
                      <a:pt x="29325" y="4227"/>
                    </a:lnTo>
                    <a:lnTo>
                      <a:pt x="30172" y="4303"/>
                    </a:lnTo>
                    <a:lnTo>
                      <a:pt x="31019" y="4391"/>
                    </a:lnTo>
                    <a:lnTo>
                      <a:pt x="31866" y="4478"/>
                    </a:lnTo>
                    <a:lnTo>
                      <a:pt x="32713" y="4571"/>
                    </a:lnTo>
                    <a:lnTo>
                      <a:pt x="33543" y="4670"/>
                    </a:lnTo>
                    <a:lnTo>
                      <a:pt x="34373" y="4769"/>
                    </a:lnTo>
                    <a:lnTo>
                      <a:pt x="35203" y="4874"/>
                    </a:lnTo>
                    <a:lnTo>
                      <a:pt x="36016" y="4985"/>
                    </a:lnTo>
                    <a:lnTo>
                      <a:pt x="36828" y="5096"/>
                    </a:lnTo>
                    <a:lnTo>
                      <a:pt x="37641" y="5213"/>
                    </a:lnTo>
                    <a:lnTo>
                      <a:pt x="38436" y="5335"/>
                    </a:lnTo>
                    <a:lnTo>
                      <a:pt x="39232" y="5457"/>
                    </a:lnTo>
                    <a:lnTo>
                      <a:pt x="40010" y="5580"/>
                    </a:lnTo>
                    <a:lnTo>
                      <a:pt x="40788" y="5708"/>
                    </a:lnTo>
                    <a:lnTo>
                      <a:pt x="41549" y="5842"/>
                    </a:lnTo>
                    <a:lnTo>
                      <a:pt x="42309" y="5976"/>
                    </a:lnTo>
                    <a:lnTo>
                      <a:pt x="43053" y="6111"/>
                    </a:lnTo>
                    <a:lnTo>
                      <a:pt x="43796" y="6250"/>
                    </a:lnTo>
                    <a:lnTo>
                      <a:pt x="44522" y="6390"/>
                    </a:lnTo>
                    <a:lnTo>
                      <a:pt x="45231" y="6536"/>
                    </a:lnTo>
                    <a:lnTo>
                      <a:pt x="45940" y="6682"/>
                    </a:lnTo>
                    <a:lnTo>
                      <a:pt x="46632" y="6828"/>
                    </a:lnTo>
                    <a:lnTo>
                      <a:pt x="47306" y="6979"/>
                    </a:lnTo>
                    <a:lnTo>
                      <a:pt x="47980" y="7131"/>
                    </a:lnTo>
                    <a:lnTo>
                      <a:pt x="48637" y="7282"/>
                    </a:lnTo>
                    <a:lnTo>
                      <a:pt x="49277" y="7440"/>
                    </a:lnTo>
                    <a:lnTo>
                      <a:pt x="49917" y="7597"/>
                    </a:lnTo>
                    <a:lnTo>
                      <a:pt x="50522" y="7755"/>
                    </a:lnTo>
                    <a:lnTo>
                      <a:pt x="51127" y="7918"/>
                    </a:lnTo>
                    <a:lnTo>
                      <a:pt x="52562" y="8309"/>
                    </a:lnTo>
                    <a:lnTo>
                      <a:pt x="53980" y="8711"/>
                    </a:lnTo>
                    <a:lnTo>
                      <a:pt x="55381" y="9125"/>
                    </a:lnTo>
                    <a:lnTo>
                      <a:pt x="56746" y="9545"/>
                    </a:lnTo>
                    <a:lnTo>
                      <a:pt x="58095" y="9970"/>
                    </a:lnTo>
                    <a:lnTo>
                      <a:pt x="59426" y="10408"/>
                    </a:lnTo>
                    <a:lnTo>
                      <a:pt x="60740" y="10857"/>
                    </a:lnTo>
                    <a:lnTo>
                      <a:pt x="62020" y="11306"/>
                    </a:lnTo>
                    <a:lnTo>
                      <a:pt x="63282" y="11766"/>
                    </a:lnTo>
                    <a:lnTo>
                      <a:pt x="64527" y="12233"/>
                    </a:lnTo>
                    <a:lnTo>
                      <a:pt x="65754" y="12711"/>
                    </a:lnTo>
                    <a:lnTo>
                      <a:pt x="66947" y="13189"/>
                    </a:lnTo>
                    <a:lnTo>
                      <a:pt x="68123" y="13679"/>
                    </a:lnTo>
                    <a:lnTo>
                      <a:pt x="69282" y="14174"/>
                    </a:lnTo>
                    <a:lnTo>
                      <a:pt x="70423" y="14676"/>
                    </a:lnTo>
                    <a:lnTo>
                      <a:pt x="71529" y="15183"/>
                    </a:lnTo>
                    <a:lnTo>
                      <a:pt x="72601" y="15690"/>
                    </a:lnTo>
                    <a:lnTo>
                      <a:pt x="73673" y="16209"/>
                    </a:lnTo>
                    <a:lnTo>
                      <a:pt x="74711" y="16734"/>
                    </a:lnTo>
                    <a:lnTo>
                      <a:pt x="75731" y="17264"/>
                    </a:lnTo>
                    <a:lnTo>
                      <a:pt x="76716" y="17795"/>
                    </a:lnTo>
                    <a:lnTo>
                      <a:pt x="77684" y="18331"/>
                    </a:lnTo>
                    <a:lnTo>
                      <a:pt x="78635" y="18874"/>
                    </a:lnTo>
                    <a:lnTo>
                      <a:pt x="79552" y="19422"/>
                    </a:lnTo>
                    <a:lnTo>
                      <a:pt x="80451" y="19970"/>
                    </a:lnTo>
                    <a:lnTo>
                      <a:pt x="81333" y="20524"/>
                    </a:lnTo>
                    <a:lnTo>
                      <a:pt x="82180" y="21083"/>
                    </a:lnTo>
                    <a:lnTo>
                      <a:pt x="83010" y="21643"/>
                    </a:lnTo>
                    <a:lnTo>
                      <a:pt x="83805" y="22209"/>
                    </a:lnTo>
                    <a:lnTo>
                      <a:pt x="84583" y="22774"/>
                    </a:lnTo>
                    <a:lnTo>
                      <a:pt x="85327" y="23340"/>
                    </a:lnTo>
                    <a:lnTo>
                      <a:pt x="86053" y="23917"/>
                    </a:lnTo>
                    <a:lnTo>
                      <a:pt x="86762" y="24488"/>
                    </a:lnTo>
                    <a:lnTo>
                      <a:pt x="87436" y="25071"/>
                    </a:lnTo>
                    <a:lnTo>
                      <a:pt x="88093" y="25660"/>
                    </a:lnTo>
                    <a:lnTo>
                      <a:pt x="88733" y="26255"/>
                    </a:lnTo>
                    <a:lnTo>
                      <a:pt x="89355" y="26861"/>
                    </a:lnTo>
                    <a:lnTo>
                      <a:pt x="89943" y="27474"/>
                    </a:lnTo>
                    <a:lnTo>
                      <a:pt x="90496" y="28092"/>
                    </a:lnTo>
                    <a:lnTo>
                      <a:pt x="91015" y="28715"/>
                    </a:lnTo>
                    <a:lnTo>
                      <a:pt x="91516" y="29339"/>
                    </a:lnTo>
                    <a:lnTo>
                      <a:pt x="91966" y="29969"/>
                    </a:lnTo>
                    <a:lnTo>
                      <a:pt x="92398" y="30605"/>
                    </a:lnTo>
                    <a:lnTo>
                      <a:pt x="92779" y="31246"/>
                    </a:lnTo>
                    <a:lnTo>
                      <a:pt x="92951" y="31561"/>
                    </a:lnTo>
                    <a:lnTo>
                      <a:pt x="93124" y="31881"/>
                    </a:lnTo>
                    <a:lnTo>
                      <a:pt x="93280" y="32202"/>
                    </a:lnTo>
                    <a:lnTo>
                      <a:pt x="93418" y="32529"/>
                    </a:lnTo>
                    <a:lnTo>
                      <a:pt x="93557" y="32849"/>
                    </a:lnTo>
                    <a:lnTo>
                      <a:pt x="93678" y="33170"/>
                    </a:lnTo>
                    <a:lnTo>
                      <a:pt x="93781" y="33491"/>
                    </a:lnTo>
                    <a:lnTo>
                      <a:pt x="93868" y="33817"/>
                    </a:lnTo>
                    <a:lnTo>
                      <a:pt x="93954" y="34138"/>
                    </a:lnTo>
                    <a:lnTo>
                      <a:pt x="94023" y="34458"/>
                    </a:lnTo>
                    <a:lnTo>
                      <a:pt x="94093" y="34785"/>
                    </a:lnTo>
                    <a:lnTo>
                      <a:pt x="94144" y="35106"/>
                    </a:lnTo>
                    <a:lnTo>
                      <a:pt x="94162" y="35426"/>
                    </a:lnTo>
                    <a:lnTo>
                      <a:pt x="94196" y="35747"/>
                    </a:lnTo>
                    <a:lnTo>
                      <a:pt x="94196" y="36068"/>
                    </a:lnTo>
                    <a:lnTo>
                      <a:pt x="94179" y="36394"/>
                    </a:lnTo>
                    <a:lnTo>
                      <a:pt x="94162" y="36715"/>
                    </a:lnTo>
                    <a:lnTo>
                      <a:pt x="94127" y="37036"/>
                    </a:lnTo>
                    <a:lnTo>
                      <a:pt x="94075" y="37350"/>
                    </a:lnTo>
                    <a:lnTo>
                      <a:pt x="94006" y="37671"/>
                    </a:lnTo>
                    <a:lnTo>
                      <a:pt x="93920" y="37992"/>
                    </a:lnTo>
                    <a:lnTo>
                      <a:pt x="93816" y="38307"/>
                    </a:lnTo>
                    <a:lnTo>
                      <a:pt x="93712" y="38621"/>
                    </a:lnTo>
                    <a:lnTo>
                      <a:pt x="93574" y="38936"/>
                    </a:lnTo>
                    <a:lnTo>
                      <a:pt x="93436" y="39251"/>
                    </a:lnTo>
                    <a:lnTo>
                      <a:pt x="93263" y="39566"/>
                    </a:lnTo>
                    <a:lnTo>
                      <a:pt x="93090" y="39881"/>
                    </a:lnTo>
                    <a:lnTo>
                      <a:pt x="92882" y="40190"/>
                    </a:lnTo>
                    <a:lnTo>
                      <a:pt x="92675" y="40499"/>
                    </a:lnTo>
                    <a:lnTo>
                      <a:pt x="92433" y="40808"/>
                    </a:lnTo>
                    <a:lnTo>
                      <a:pt x="92191" y="41117"/>
                    </a:lnTo>
                    <a:lnTo>
                      <a:pt x="91914" y="41420"/>
                    </a:lnTo>
                    <a:lnTo>
                      <a:pt x="91620" y="41723"/>
                    </a:lnTo>
                    <a:lnTo>
                      <a:pt x="91326" y="42027"/>
                    </a:lnTo>
                    <a:lnTo>
                      <a:pt x="90998" y="42330"/>
                    </a:lnTo>
                    <a:lnTo>
                      <a:pt x="90652" y="42627"/>
                    </a:lnTo>
                    <a:lnTo>
                      <a:pt x="90289" y="42924"/>
                    </a:lnTo>
                    <a:lnTo>
                      <a:pt x="89908" y="43222"/>
                    </a:lnTo>
                    <a:lnTo>
                      <a:pt x="89511" y="43513"/>
                    </a:lnTo>
                    <a:lnTo>
                      <a:pt x="89079" y="43805"/>
                    </a:lnTo>
                    <a:lnTo>
                      <a:pt x="88767" y="44003"/>
                    </a:lnTo>
                    <a:lnTo>
                      <a:pt x="88421" y="44213"/>
                    </a:lnTo>
                    <a:lnTo>
                      <a:pt x="88024" y="44435"/>
                    </a:lnTo>
                    <a:lnTo>
                      <a:pt x="87609" y="44662"/>
                    </a:lnTo>
                    <a:lnTo>
                      <a:pt x="86710" y="45140"/>
                    </a:lnTo>
                    <a:lnTo>
                      <a:pt x="85776" y="45630"/>
                    </a:lnTo>
                    <a:lnTo>
                      <a:pt x="84860" y="46120"/>
                    </a:lnTo>
                    <a:lnTo>
                      <a:pt x="84445" y="46359"/>
                    </a:lnTo>
                    <a:lnTo>
                      <a:pt x="84047" y="46586"/>
                    </a:lnTo>
                    <a:lnTo>
                      <a:pt x="83684" y="46813"/>
                    </a:lnTo>
                    <a:lnTo>
                      <a:pt x="83356" y="47023"/>
                    </a:lnTo>
                    <a:lnTo>
                      <a:pt x="83096" y="47222"/>
                    </a:lnTo>
                    <a:lnTo>
                      <a:pt x="82871" y="47408"/>
                    </a:lnTo>
                    <a:lnTo>
                      <a:pt x="82750" y="47536"/>
                    </a:lnTo>
                    <a:lnTo>
                      <a:pt x="82647" y="47688"/>
                    </a:lnTo>
                    <a:lnTo>
                      <a:pt x="82526" y="47851"/>
                    </a:lnTo>
                    <a:lnTo>
                      <a:pt x="82422" y="48032"/>
                    </a:lnTo>
                    <a:lnTo>
                      <a:pt x="82318" y="48219"/>
                    </a:lnTo>
                    <a:lnTo>
                      <a:pt x="82232" y="48417"/>
                    </a:lnTo>
                    <a:lnTo>
                      <a:pt x="82059" y="48825"/>
                    </a:lnTo>
                    <a:lnTo>
                      <a:pt x="81938" y="49233"/>
                    </a:lnTo>
                    <a:lnTo>
                      <a:pt x="81903" y="49431"/>
                    </a:lnTo>
                    <a:lnTo>
                      <a:pt x="81869" y="49624"/>
                    </a:lnTo>
                    <a:lnTo>
                      <a:pt x="81851" y="49799"/>
                    </a:lnTo>
                    <a:lnTo>
                      <a:pt x="81851" y="49968"/>
                    </a:lnTo>
                    <a:lnTo>
                      <a:pt x="81851" y="50113"/>
                    </a:lnTo>
                    <a:lnTo>
                      <a:pt x="81886" y="50242"/>
                    </a:lnTo>
                    <a:lnTo>
                      <a:pt x="81955" y="50422"/>
                    </a:lnTo>
                    <a:lnTo>
                      <a:pt x="82024" y="50603"/>
                    </a:lnTo>
                    <a:lnTo>
                      <a:pt x="82197" y="50959"/>
                    </a:lnTo>
                    <a:lnTo>
                      <a:pt x="82387" y="51309"/>
                    </a:lnTo>
                    <a:lnTo>
                      <a:pt x="82612" y="51659"/>
                    </a:lnTo>
                    <a:lnTo>
                      <a:pt x="82871" y="52008"/>
                    </a:lnTo>
                    <a:lnTo>
                      <a:pt x="83131" y="52352"/>
                    </a:lnTo>
                    <a:lnTo>
                      <a:pt x="83684" y="53040"/>
                    </a:lnTo>
                    <a:lnTo>
                      <a:pt x="84255" y="53728"/>
                    </a:lnTo>
                    <a:lnTo>
                      <a:pt x="84514" y="54072"/>
                    </a:lnTo>
                    <a:lnTo>
                      <a:pt x="84756" y="54422"/>
                    </a:lnTo>
                    <a:lnTo>
                      <a:pt x="84998" y="54772"/>
                    </a:lnTo>
                    <a:lnTo>
                      <a:pt x="85188" y="55122"/>
                    </a:lnTo>
                    <a:lnTo>
                      <a:pt x="85361" y="55478"/>
                    </a:lnTo>
                    <a:lnTo>
                      <a:pt x="85430" y="55658"/>
                    </a:lnTo>
                    <a:lnTo>
                      <a:pt x="85500" y="55839"/>
                    </a:lnTo>
                    <a:lnTo>
                      <a:pt x="86278" y="55699"/>
                    </a:lnTo>
                    <a:lnTo>
                      <a:pt x="87194" y="55542"/>
                    </a:lnTo>
                    <a:lnTo>
                      <a:pt x="88214" y="55373"/>
                    </a:lnTo>
                    <a:lnTo>
                      <a:pt x="89321" y="55192"/>
                    </a:lnTo>
                    <a:lnTo>
                      <a:pt x="91707" y="54807"/>
                    </a:lnTo>
                    <a:lnTo>
                      <a:pt x="92934" y="54603"/>
                    </a:lnTo>
                    <a:lnTo>
                      <a:pt x="94162" y="54393"/>
                    </a:lnTo>
                    <a:lnTo>
                      <a:pt x="95372" y="54177"/>
                    </a:lnTo>
                    <a:lnTo>
                      <a:pt x="95943" y="54067"/>
                    </a:lnTo>
                    <a:lnTo>
                      <a:pt x="96513" y="53950"/>
                    </a:lnTo>
                    <a:lnTo>
                      <a:pt x="97066" y="53839"/>
                    </a:lnTo>
                    <a:lnTo>
                      <a:pt x="97585" y="53723"/>
                    </a:lnTo>
                    <a:lnTo>
                      <a:pt x="98087" y="53612"/>
                    </a:lnTo>
                    <a:lnTo>
                      <a:pt x="98553" y="53495"/>
                    </a:lnTo>
                    <a:lnTo>
                      <a:pt x="99003" y="53379"/>
                    </a:lnTo>
                    <a:lnTo>
                      <a:pt x="99418" y="53262"/>
                    </a:lnTo>
                    <a:lnTo>
                      <a:pt x="99781" y="53139"/>
                    </a:lnTo>
                    <a:lnTo>
                      <a:pt x="100109" y="53023"/>
                    </a:lnTo>
                    <a:lnTo>
                      <a:pt x="100403" y="52906"/>
                    </a:lnTo>
                    <a:lnTo>
                      <a:pt x="100663" y="52784"/>
                    </a:lnTo>
                    <a:lnTo>
                      <a:pt x="100766" y="52726"/>
                    </a:lnTo>
                    <a:lnTo>
                      <a:pt x="100853" y="52667"/>
                    </a:lnTo>
                    <a:lnTo>
                      <a:pt x="100939" y="52609"/>
                    </a:lnTo>
                    <a:lnTo>
                      <a:pt x="101009" y="52551"/>
                    </a:lnTo>
                    <a:lnTo>
                      <a:pt x="101112" y="52440"/>
                    </a:lnTo>
                    <a:lnTo>
                      <a:pt x="101199" y="52329"/>
                    </a:lnTo>
                    <a:lnTo>
                      <a:pt x="101285" y="52218"/>
                    </a:lnTo>
                    <a:lnTo>
                      <a:pt x="101354" y="52107"/>
                    </a:lnTo>
                    <a:lnTo>
                      <a:pt x="101406" y="51991"/>
                    </a:lnTo>
                    <a:lnTo>
                      <a:pt x="101458" y="51874"/>
                    </a:lnTo>
                    <a:lnTo>
                      <a:pt x="101475" y="51758"/>
                    </a:lnTo>
                    <a:lnTo>
                      <a:pt x="101510" y="51641"/>
                    </a:lnTo>
                    <a:lnTo>
                      <a:pt x="101527" y="51402"/>
                    </a:lnTo>
                    <a:lnTo>
                      <a:pt x="101510" y="51157"/>
                    </a:lnTo>
                    <a:lnTo>
                      <a:pt x="101441" y="50906"/>
                    </a:lnTo>
                    <a:lnTo>
                      <a:pt x="101372" y="50656"/>
                    </a:lnTo>
                    <a:lnTo>
                      <a:pt x="101251" y="50405"/>
                    </a:lnTo>
                    <a:lnTo>
                      <a:pt x="101112" y="50148"/>
                    </a:lnTo>
                    <a:lnTo>
                      <a:pt x="100957" y="49886"/>
                    </a:lnTo>
                    <a:lnTo>
                      <a:pt x="100784" y="49624"/>
                    </a:lnTo>
                    <a:lnTo>
                      <a:pt x="100594" y="49361"/>
                    </a:lnTo>
                    <a:lnTo>
                      <a:pt x="100386" y="49099"/>
                    </a:lnTo>
                    <a:lnTo>
                      <a:pt x="99971" y="48568"/>
                    </a:lnTo>
                    <a:lnTo>
                      <a:pt x="99539" y="48038"/>
                    </a:lnTo>
                    <a:lnTo>
                      <a:pt x="99124" y="47507"/>
                    </a:lnTo>
                    <a:lnTo>
                      <a:pt x="98934" y="47245"/>
                    </a:lnTo>
                    <a:lnTo>
                      <a:pt x="98761" y="46982"/>
                    </a:lnTo>
                    <a:lnTo>
                      <a:pt x="98605" y="46720"/>
                    </a:lnTo>
                    <a:lnTo>
                      <a:pt x="98467" y="46464"/>
                    </a:lnTo>
                    <a:lnTo>
                      <a:pt x="98363" y="46213"/>
                    </a:lnTo>
                    <a:lnTo>
                      <a:pt x="98277" y="45956"/>
                    </a:lnTo>
                    <a:lnTo>
                      <a:pt x="98225" y="45711"/>
                    </a:lnTo>
                    <a:lnTo>
                      <a:pt x="98190" y="45467"/>
                    </a:lnTo>
                    <a:lnTo>
                      <a:pt x="98208" y="45227"/>
                    </a:lnTo>
                    <a:lnTo>
                      <a:pt x="98242" y="45105"/>
                    </a:lnTo>
                    <a:lnTo>
                      <a:pt x="98277" y="44988"/>
                    </a:lnTo>
                    <a:lnTo>
                      <a:pt x="98311" y="44872"/>
                    </a:lnTo>
                    <a:lnTo>
                      <a:pt x="98363" y="44755"/>
                    </a:lnTo>
                    <a:lnTo>
                      <a:pt x="98432" y="44644"/>
                    </a:lnTo>
                    <a:lnTo>
                      <a:pt x="98519" y="44534"/>
                    </a:lnTo>
                    <a:lnTo>
                      <a:pt x="98623" y="44411"/>
                    </a:lnTo>
                    <a:lnTo>
                      <a:pt x="98744" y="44295"/>
                    </a:lnTo>
                    <a:lnTo>
                      <a:pt x="98899" y="44172"/>
                    </a:lnTo>
                    <a:lnTo>
                      <a:pt x="99055" y="44050"/>
                    </a:lnTo>
                    <a:lnTo>
                      <a:pt x="99245" y="43927"/>
                    </a:lnTo>
                    <a:lnTo>
                      <a:pt x="99452" y="43799"/>
                    </a:lnTo>
                    <a:lnTo>
                      <a:pt x="99677" y="43677"/>
                    </a:lnTo>
                    <a:lnTo>
                      <a:pt x="99919" y="43554"/>
                    </a:lnTo>
                    <a:lnTo>
                      <a:pt x="100421" y="43298"/>
                    </a:lnTo>
                    <a:lnTo>
                      <a:pt x="100991" y="43041"/>
                    </a:lnTo>
                    <a:lnTo>
                      <a:pt x="101579" y="42784"/>
                    </a:lnTo>
                    <a:lnTo>
                      <a:pt x="102184" y="42528"/>
                    </a:lnTo>
                    <a:lnTo>
                      <a:pt x="103412" y="42003"/>
                    </a:lnTo>
                    <a:lnTo>
                      <a:pt x="104017" y="41741"/>
                    </a:lnTo>
                    <a:lnTo>
                      <a:pt x="104605" y="41478"/>
                    </a:lnTo>
                    <a:lnTo>
                      <a:pt x="105141" y="41210"/>
                    </a:lnTo>
                    <a:lnTo>
                      <a:pt x="105400" y="41082"/>
                    </a:lnTo>
                    <a:lnTo>
                      <a:pt x="105642" y="40948"/>
                    </a:lnTo>
                    <a:lnTo>
                      <a:pt x="105867" y="40814"/>
                    </a:lnTo>
                    <a:lnTo>
                      <a:pt x="106074" y="40685"/>
                    </a:lnTo>
                    <a:lnTo>
                      <a:pt x="106265" y="40551"/>
                    </a:lnTo>
                    <a:lnTo>
                      <a:pt x="106438" y="40417"/>
                    </a:lnTo>
                    <a:lnTo>
                      <a:pt x="106680" y="40219"/>
                    </a:lnTo>
                    <a:lnTo>
                      <a:pt x="106922" y="40021"/>
                    </a:lnTo>
                    <a:lnTo>
                      <a:pt x="107354" y="39619"/>
                    </a:lnTo>
                    <a:lnTo>
                      <a:pt x="107752" y="39210"/>
                    </a:lnTo>
                    <a:lnTo>
                      <a:pt x="108115" y="38802"/>
                    </a:lnTo>
                    <a:lnTo>
                      <a:pt x="108443" y="38388"/>
                    </a:lnTo>
                    <a:lnTo>
                      <a:pt x="108720" y="37968"/>
                    </a:lnTo>
                    <a:lnTo>
                      <a:pt x="108979" y="37549"/>
                    </a:lnTo>
                    <a:lnTo>
                      <a:pt x="109221" y="37129"/>
                    </a:lnTo>
                    <a:lnTo>
                      <a:pt x="109411" y="36703"/>
                    </a:lnTo>
                    <a:lnTo>
                      <a:pt x="109584" y="36278"/>
                    </a:lnTo>
                    <a:lnTo>
                      <a:pt x="109723" y="35852"/>
                    </a:lnTo>
                    <a:lnTo>
                      <a:pt x="109826" y="35421"/>
                    </a:lnTo>
                    <a:lnTo>
                      <a:pt x="109913" y="34995"/>
                    </a:lnTo>
                    <a:lnTo>
                      <a:pt x="109982" y="34563"/>
                    </a:lnTo>
                    <a:lnTo>
                      <a:pt x="110017" y="34138"/>
                    </a:lnTo>
                    <a:lnTo>
                      <a:pt x="110034" y="33712"/>
                    </a:lnTo>
                    <a:lnTo>
                      <a:pt x="110017" y="33351"/>
                    </a:lnTo>
                    <a:lnTo>
                      <a:pt x="109999" y="32983"/>
                    </a:lnTo>
                    <a:lnTo>
                      <a:pt x="109965" y="32622"/>
                    </a:lnTo>
                    <a:lnTo>
                      <a:pt x="109913" y="32260"/>
                    </a:lnTo>
                    <a:lnTo>
                      <a:pt x="109844" y="31899"/>
                    </a:lnTo>
                    <a:lnTo>
                      <a:pt x="109775" y="31532"/>
                    </a:lnTo>
                    <a:lnTo>
                      <a:pt x="109671" y="31170"/>
                    </a:lnTo>
                    <a:lnTo>
                      <a:pt x="109567" y="30809"/>
                    </a:lnTo>
                    <a:lnTo>
                      <a:pt x="109446" y="30447"/>
                    </a:lnTo>
                    <a:lnTo>
                      <a:pt x="109308" y="30086"/>
                    </a:lnTo>
                    <a:lnTo>
                      <a:pt x="109152" y="29730"/>
                    </a:lnTo>
                    <a:lnTo>
                      <a:pt x="108996" y="29368"/>
                    </a:lnTo>
                    <a:lnTo>
                      <a:pt x="108824" y="29007"/>
                    </a:lnTo>
                    <a:lnTo>
                      <a:pt x="108633" y="28651"/>
                    </a:lnTo>
                    <a:lnTo>
                      <a:pt x="108426" y="28290"/>
                    </a:lnTo>
                    <a:lnTo>
                      <a:pt x="108218" y="27934"/>
                    </a:lnTo>
                    <a:lnTo>
                      <a:pt x="107994" y="27578"/>
                    </a:lnTo>
                    <a:lnTo>
                      <a:pt x="107769" y="27223"/>
                    </a:lnTo>
                    <a:lnTo>
                      <a:pt x="107510" y="26867"/>
                    </a:lnTo>
                    <a:lnTo>
                      <a:pt x="107250" y="26511"/>
                    </a:lnTo>
                    <a:lnTo>
                      <a:pt x="106991" y="26162"/>
                    </a:lnTo>
                    <a:lnTo>
                      <a:pt x="106714" y="25806"/>
                    </a:lnTo>
                    <a:lnTo>
                      <a:pt x="106420" y="25456"/>
                    </a:lnTo>
                    <a:lnTo>
                      <a:pt x="106126" y="25106"/>
                    </a:lnTo>
                    <a:lnTo>
                      <a:pt x="105487" y="24407"/>
                    </a:lnTo>
                    <a:lnTo>
                      <a:pt x="104830" y="23719"/>
                    </a:lnTo>
                    <a:lnTo>
                      <a:pt x="104121" y="23031"/>
                    </a:lnTo>
                    <a:lnTo>
                      <a:pt x="103395" y="22349"/>
                    </a:lnTo>
                    <a:lnTo>
                      <a:pt x="102738" y="21765"/>
                    </a:lnTo>
                    <a:lnTo>
                      <a:pt x="102046" y="21182"/>
                    </a:lnTo>
                    <a:lnTo>
                      <a:pt x="101337" y="20605"/>
                    </a:lnTo>
                    <a:lnTo>
                      <a:pt x="100594" y="20028"/>
                    </a:lnTo>
                    <a:lnTo>
                      <a:pt x="99833" y="19451"/>
                    </a:lnTo>
                    <a:lnTo>
                      <a:pt x="99037" y="18879"/>
                    </a:lnTo>
                    <a:lnTo>
                      <a:pt x="98225" y="18314"/>
                    </a:lnTo>
                    <a:lnTo>
                      <a:pt x="97378" y="17748"/>
                    </a:lnTo>
                    <a:lnTo>
                      <a:pt x="96513" y="17188"/>
                    </a:lnTo>
                    <a:lnTo>
                      <a:pt x="95631" y="16629"/>
                    </a:lnTo>
                    <a:lnTo>
                      <a:pt x="94715" y="16075"/>
                    </a:lnTo>
                    <a:lnTo>
                      <a:pt x="93764" y="15527"/>
                    </a:lnTo>
                    <a:lnTo>
                      <a:pt x="92796" y="14985"/>
                    </a:lnTo>
                    <a:lnTo>
                      <a:pt x="91810" y="14448"/>
                    </a:lnTo>
                    <a:lnTo>
                      <a:pt x="90790" y="13912"/>
                    </a:lnTo>
                    <a:lnTo>
                      <a:pt x="89753" y="13381"/>
                    </a:lnTo>
                    <a:lnTo>
                      <a:pt x="88698" y="12856"/>
                    </a:lnTo>
                    <a:lnTo>
                      <a:pt x="87609" y="12343"/>
                    </a:lnTo>
                    <a:lnTo>
                      <a:pt x="86502" y="11830"/>
                    </a:lnTo>
                    <a:lnTo>
                      <a:pt x="85361" y="11323"/>
                    </a:lnTo>
                    <a:lnTo>
                      <a:pt x="84220" y="10827"/>
                    </a:lnTo>
                    <a:lnTo>
                      <a:pt x="83044" y="10332"/>
                    </a:lnTo>
                    <a:lnTo>
                      <a:pt x="81834" y="9848"/>
                    </a:lnTo>
                    <a:lnTo>
                      <a:pt x="80624" y="9370"/>
                    </a:lnTo>
                    <a:lnTo>
                      <a:pt x="79379" y="8898"/>
                    </a:lnTo>
                    <a:lnTo>
                      <a:pt x="78099" y="8431"/>
                    </a:lnTo>
                    <a:lnTo>
                      <a:pt x="76820" y="7976"/>
                    </a:lnTo>
                    <a:lnTo>
                      <a:pt x="75506" y="7527"/>
                    </a:lnTo>
                    <a:lnTo>
                      <a:pt x="74175" y="7084"/>
                    </a:lnTo>
                    <a:lnTo>
                      <a:pt x="72826" y="6653"/>
                    </a:lnTo>
                    <a:lnTo>
                      <a:pt x="71460" y="6227"/>
                    </a:lnTo>
                    <a:lnTo>
                      <a:pt x="70077" y="5813"/>
                    </a:lnTo>
                    <a:lnTo>
                      <a:pt x="68815" y="5452"/>
                    </a:lnTo>
                    <a:lnTo>
                      <a:pt x="67518" y="5090"/>
                    </a:lnTo>
                    <a:lnTo>
                      <a:pt x="66187" y="4735"/>
                    </a:lnTo>
                    <a:lnTo>
                      <a:pt x="64804" y="4379"/>
                    </a:lnTo>
                    <a:lnTo>
                      <a:pt x="63368" y="4023"/>
                    </a:lnTo>
                    <a:lnTo>
                      <a:pt x="61916" y="3679"/>
                    </a:lnTo>
                    <a:lnTo>
                      <a:pt x="60429" y="3335"/>
                    </a:lnTo>
                    <a:lnTo>
                      <a:pt x="58908" y="3009"/>
                    </a:lnTo>
                    <a:lnTo>
                      <a:pt x="58130" y="2845"/>
                    </a:lnTo>
                    <a:lnTo>
                      <a:pt x="57352" y="2682"/>
                    </a:lnTo>
                    <a:lnTo>
                      <a:pt x="56574" y="2525"/>
                    </a:lnTo>
                    <a:lnTo>
                      <a:pt x="55778" y="2373"/>
                    </a:lnTo>
                    <a:lnTo>
                      <a:pt x="54983" y="2222"/>
                    </a:lnTo>
                    <a:lnTo>
                      <a:pt x="54170" y="2076"/>
                    </a:lnTo>
                    <a:lnTo>
                      <a:pt x="53358" y="1930"/>
                    </a:lnTo>
                    <a:lnTo>
                      <a:pt x="52545" y="1790"/>
                    </a:lnTo>
                    <a:lnTo>
                      <a:pt x="51715" y="1656"/>
                    </a:lnTo>
                    <a:lnTo>
                      <a:pt x="50885" y="1522"/>
                    </a:lnTo>
                    <a:lnTo>
                      <a:pt x="50055" y="1394"/>
                    </a:lnTo>
                    <a:lnTo>
                      <a:pt x="49225" y="1271"/>
                    </a:lnTo>
                    <a:lnTo>
                      <a:pt x="48378" y="1155"/>
                    </a:lnTo>
                    <a:lnTo>
                      <a:pt x="47531" y="1038"/>
                    </a:lnTo>
                    <a:lnTo>
                      <a:pt x="46684" y="933"/>
                    </a:lnTo>
                    <a:lnTo>
                      <a:pt x="45836" y="828"/>
                    </a:lnTo>
                    <a:lnTo>
                      <a:pt x="44989" y="729"/>
                    </a:lnTo>
                    <a:lnTo>
                      <a:pt x="44125" y="636"/>
                    </a:lnTo>
                    <a:lnTo>
                      <a:pt x="43260" y="548"/>
                    </a:lnTo>
                    <a:lnTo>
                      <a:pt x="42413" y="467"/>
                    </a:lnTo>
                    <a:lnTo>
                      <a:pt x="41549" y="391"/>
                    </a:lnTo>
                    <a:lnTo>
                      <a:pt x="40684" y="321"/>
                    </a:lnTo>
                    <a:lnTo>
                      <a:pt x="39802" y="257"/>
                    </a:lnTo>
                    <a:lnTo>
                      <a:pt x="38938" y="198"/>
                    </a:lnTo>
                    <a:lnTo>
                      <a:pt x="38073" y="152"/>
                    </a:lnTo>
                    <a:lnTo>
                      <a:pt x="37209" y="105"/>
                    </a:lnTo>
                    <a:lnTo>
                      <a:pt x="36327" y="70"/>
                    </a:lnTo>
                    <a:lnTo>
                      <a:pt x="35463" y="41"/>
                    </a:lnTo>
                    <a:lnTo>
                      <a:pt x="34598" y="18"/>
                    </a:lnTo>
                    <a:lnTo>
                      <a:pt x="33716" y="6"/>
                    </a:lnTo>
                    <a:lnTo>
                      <a:pt x="328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 flipH="1">
                <a:off x="4791335" y="3579365"/>
                <a:ext cx="122163" cy="155355"/>
              </a:xfrm>
              <a:custGeom>
                <a:avLst/>
                <a:gdLst/>
                <a:ahLst/>
                <a:cxnLst/>
                <a:rect l="l" t="t" r="r" b="b"/>
                <a:pathLst>
                  <a:path w="11533" h="5423" extrusionOk="0">
                    <a:moveTo>
                      <a:pt x="2940" y="0"/>
                    </a:moveTo>
                    <a:lnTo>
                      <a:pt x="2663" y="6"/>
                    </a:lnTo>
                    <a:lnTo>
                      <a:pt x="2404" y="12"/>
                    </a:lnTo>
                    <a:lnTo>
                      <a:pt x="2162" y="35"/>
                    </a:lnTo>
                    <a:lnTo>
                      <a:pt x="1920" y="59"/>
                    </a:lnTo>
                    <a:lnTo>
                      <a:pt x="1712" y="94"/>
                    </a:lnTo>
                    <a:lnTo>
                      <a:pt x="1505" y="134"/>
                    </a:lnTo>
                    <a:lnTo>
                      <a:pt x="1315" y="181"/>
                    </a:lnTo>
                    <a:lnTo>
                      <a:pt x="1124" y="234"/>
                    </a:lnTo>
                    <a:lnTo>
                      <a:pt x="969" y="292"/>
                    </a:lnTo>
                    <a:lnTo>
                      <a:pt x="813" y="362"/>
                    </a:lnTo>
                    <a:lnTo>
                      <a:pt x="675" y="432"/>
                    </a:lnTo>
                    <a:lnTo>
                      <a:pt x="554" y="508"/>
                    </a:lnTo>
                    <a:lnTo>
                      <a:pt x="433" y="595"/>
                    </a:lnTo>
                    <a:lnTo>
                      <a:pt x="346" y="682"/>
                    </a:lnTo>
                    <a:lnTo>
                      <a:pt x="260" y="776"/>
                    </a:lnTo>
                    <a:lnTo>
                      <a:pt x="173" y="869"/>
                    </a:lnTo>
                    <a:lnTo>
                      <a:pt x="122" y="974"/>
                    </a:lnTo>
                    <a:lnTo>
                      <a:pt x="70" y="1079"/>
                    </a:lnTo>
                    <a:lnTo>
                      <a:pt x="35" y="1184"/>
                    </a:lnTo>
                    <a:lnTo>
                      <a:pt x="1" y="1295"/>
                    </a:lnTo>
                    <a:lnTo>
                      <a:pt x="1" y="1411"/>
                    </a:lnTo>
                    <a:lnTo>
                      <a:pt x="1" y="1528"/>
                    </a:lnTo>
                    <a:lnTo>
                      <a:pt x="1" y="1650"/>
                    </a:lnTo>
                    <a:lnTo>
                      <a:pt x="18" y="1773"/>
                    </a:lnTo>
                    <a:lnTo>
                      <a:pt x="52" y="1895"/>
                    </a:lnTo>
                    <a:lnTo>
                      <a:pt x="104" y="2024"/>
                    </a:lnTo>
                    <a:lnTo>
                      <a:pt x="208" y="2274"/>
                    </a:lnTo>
                    <a:lnTo>
                      <a:pt x="381" y="2537"/>
                    </a:lnTo>
                    <a:lnTo>
                      <a:pt x="571" y="2793"/>
                    </a:lnTo>
                    <a:lnTo>
                      <a:pt x="813" y="3056"/>
                    </a:lnTo>
                    <a:lnTo>
                      <a:pt x="1090" y="3306"/>
                    </a:lnTo>
                    <a:lnTo>
                      <a:pt x="1401" y="3557"/>
                    </a:lnTo>
                    <a:lnTo>
                      <a:pt x="1574" y="3679"/>
                    </a:lnTo>
                    <a:lnTo>
                      <a:pt x="1747" y="3796"/>
                    </a:lnTo>
                    <a:lnTo>
                      <a:pt x="1937" y="3918"/>
                    </a:lnTo>
                    <a:lnTo>
                      <a:pt x="2127" y="4029"/>
                    </a:lnTo>
                    <a:lnTo>
                      <a:pt x="2335" y="4140"/>
                    </a:lnTo>
                    <a:lnTo>
                      <a:pt x="2559" y="4251"/>
                    </a:lnTo>
                    <a:lnTo>
                      <a:pt x="2767" y="4356"/>
                    </a:lnTo>
                    <a:lnTo>
                      <a:pt x="2992" y="4455"/>
                    </a:lnTo>
                    <a:lnTo>
                      <a:pt x="3234" y="4548"/>
                    </a:lnTo>
                    <a:lnTo>
                      <a:pt x="3476" y="4641"/>
                    </a:lnTo>
                    <a:lnTo>
                      <a:pt x="3735" y="4729"/>
                    </a:lnTo>
                    <a:lnTo>
                      <a:pt x="3995" y="4810"/>
                    </a:lnTo>
                    <a:lnTo>
                      <a:pt x="4254" y="4892"/>
                    </a:lnTo>
                    <a:lnTo>
                      <a:pt x="4531" y="4962"/>
                    </a:lnTo>
                    <a:lnTo>
                      <a:pt x="4807" y="5026"/>
                    </a:lnTo>
                    <a:lnTo>
                      <a:pt x="5084" y="5085"/>
                    </a:lnTo>
                    <a:lnTo>
                      <a:pt x="5378" y="5137"/>
                    </a:lnTo>
                    <a:lnTo>
                      <a:pt x="5672" y="5184"/>
                    </a:lnTo>
                    <a:lnTo>
                      <a:pt x="6121" y="5248"/>
                    </a:lnTo>
                    <a:lnTo>
                      <a:pt x="6553" y="5300"/>
                    </a:lnTo>
                    <a:lnTo>
                      <a:pt x="6968" y="5341"/>
                    </a:lnTo>
                    <a:lnTo>
                      <a:pt x="7366" y="5376"/>
                    </a:lnTo>
                    <a:lnTo>
                      <a:pt x="7729" y="5399"/>
                    </a:lnTo>
                    <a:lnTo>
                      <a:pt x="8075" y="5417"/>
                    </a:lnTo>
                    <a:lnTo>
                      <a:pt x="8421" y="5423"/>
                    </a:lnTo>
                    <a:lnTo>
                      <a:pt x="8732" y="5423"/>
                    </a:lnTo>
                    <a:lnTo>
                      <a:pt x="9026" y="5417"/>
                    </a:lnTo>
                    <a:lnTo>
                      <a:pt x="9303" y="5405"/>
                    </a:lnTo>
                    <a:lnTo>
                      <a:pt x="9562" y="5382"/>
                    </a:lnTo>
                    <a:lnTo>
                      <a:pt x="9804" y="5353"/>
                    </a:lnTo>
                    <a:lnTo>
                      <a:pt x="10029" y="5318"/>
                    </a:lnTo>
                    <a:lnTo>
                      <a:pt x="10236" y="5271"/>
                    </a:lnTo>
                    <a:lnTo>
                      <a:pt x="10426" y="5224"/>
                    </a:lnTo>
                    <a:lnTo>
                      <a:pt x="10599" y="5172"/>
                    </a:lnTo>
                    <a:lnTo>
                      <a:pt x="10755" y="5108"/>
                    </a:lnTo>
                    <a:lnTo>
                      <a:pt x="10911" y="5044"/>
                    </a:lnTo>
                    <a:lnTo>
                      <a:pt x="11032" y="4974"/>
                    </a:lnTo>
                    <a:lnTo>
                      <a:pt x="11135" y="4898"/>
                    </a:lnTo>
                    <a:lnTo>
                      <a:pt x="11239" y="4816"/>
                    </a:lnTo>
                    <a:lnTo>
                      <a:pt x="11325" y="4729"/>
                    </a:lnTo>
                    <a:lnTo>
                      <a:pt x="11395" y="4641"/>
                    </a:lnTo>
                    <a:lnTo>
                      <a:pt x="11446" y="4542"/>
                    </a:lnTo>
                    <a:lnTo>
                      <a:pt x="11481" y="4449"/>
                    </a:lnTo>
                    <a:lnTo>
                      <a:pt x="11516" y="4344"/>
                    </a:lnTo>
                    <a:lnTo>
                      <a:pt x="11533" y="4239"/>
                    </a:lnTo>
                    <a:lnTo>
                      <a:pt x="11533" y="4134"/>
                    </a:lnTo>
                    <a:lnTo>
                      <a:pt x="11516" y="4023"/>
                    </a:lnTo>
                    <a:lnTo>
                      <a:pt x="11498" y="3913"/>
                    </a:lnTo>
                    <a:lnTo>
                      <a:pt x="11464" y="3796"/>
                    </a:lnTo>
                    <a:lnTo>
                      <a:pt x="11429" y="3679"/>
                    </a:lnTo>
                    <a:lnTo>
                      <a:pt x="11291" y="3440"/>
                    </a:lnTo>
                    <a:lnTo>
                      <a:pt x="11135" y="3190"/>
                    </a:lnTo>
                    <a:lnTo>
                      <a:pt x="10928" y="2945"/>
                    </a:lnTo>
                    <a:lnTo>
                      <a:pt x="10686" y="2694"/>
                    </a:lnTo>
                    <a:lnTo>
                      <a:pt x="10392" y="2443"/>
                    </a:lnTo>
                    <a:lnTo>
                      <a:pt x="10081" y="2198"/>
                    </a:lnTo>
                    <a:lnTo>
                      <a:pt x="9752" y="1959"/>
                    </a:lnTo>
                    <a:lnTo>
                      <a:pt x="9372" y="1720"/>
                    </a:lnTo>
                    <a:lnTo>
                      <a:pt x="8974" y="1499"/>
                    </a:lnTo>
                    <a:lnTo>
                      <a:pt x="8559" y="1277"/>
                    </a:lnTo>
                    <a:lnTo>
                      <a:pt x="8127" y="1079"/>
                    </a:lnTo>
                    <a:lnTo>
                      <a:pt x="7902" y="980"/>
                    </a:lnTo>
                    <a:lnTo>
                      <a:pt x="7677" y="887"/>
                    </a:lnTo>
                    <a:lnTo>
                      <a:pt x="7435" y="799"/>
                    </a:lnTo>
                    <a:lnTo>
                      <a:pt x="7193" y="717"/>
                    </a:lnTo>
                    <a:lnTo>
                      <a:pt x="6951" y="636"/>
                    </a:lnTo>
                    <a:lnTo>
                      <a:pt x="6709" y="560"/>
                    </a:lnTo>
                    <a:lnTo>
                      <a:pt x="6467" y="496"/>
                    </a:lnTo>
                    <a:lnTo>
                      <a:pt x="6225" y="432"/>
                    </a:lnTo>
                    <a:lnTo>
                      <a:pt x="5966" y="373"/>
                    </a:lnTo>
                    <a:lnTo>
                      <a:pt x="5706" y="321"/>
                    </a:lnTo>
                    <a:lnTo>
                      <a:pt x="5309" y="245"/>
                    </a:lnTo>
                    <a:lnTo>
                      <a:pt x="4928" y="181"/>
                    </a:lnTo>
                    <a:lnTo>
                      <a:pt x="4565" y="129"/>
                    </a:lnTo>
                    <a:lnTo>
                      <a:pt x="4202" y="82"/>
                    </a:lnTo>
                    <a:lnTo>
                      <a:pt x="3874" y="47"/>
                    </a:lnTo>
                    <a:lnTo>
                      <a:pt x="3545" y="24"/>
                    </a:lnTo>
                    <a:lnTo>
                      <a:pt x="3234" y="12"/>
                    </a:lnTo>
                    <a:lnTo>
                      <a:pt x="29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 flipH="1">
                <a:off x="4791335" y="3579365"/>
                <a:ext cx="122163" cy="155355"/>
              </a:xfrm>
              <a:custGeom>
                <a:avLst/>
                <a:gdLst/>
                <a:ahLst/>
                <a:cxnLst/>
                <a:rect l="l" t="t" r="r" b="b"/>
                <a:pathLst>
                  <a:path w="11533" h="5423" fill="none" extrusionOk="0">
                    <a:moveTo>
                      <a:pt x="5706" y="321"/>
                    </a:moveTo>
                    <a:lnTo>
                      <a:pt x="5706" y="321"/>
                    </a:lnTo>
                    <a:lnTo>
                      <a:pt x="5966" y="373"/>
                    </a:lnTo>
                    <a:lnTo>
                      <a:pt x="6225" y="432"/>
                    </a:lnTo>
                    <a:lnTo>
                      <a:pt x="6467" y="496"/>
                    </a:lnTo>
                    <a:lnTo>
                      <a:pt x="6709" y="560"/>
                    </a:lnTo>
                    <a:lnTo>
                      <a:pt x="6951" y="636"/>
                    </a:lnTo>
                    <a:lnTo>
                      <a:pt x="7193" y="717"/>
                    </a:lnTo>
                    <a:lnTo>
                      <a:pt x="7435" y="799"/>
                    </a:lnTo>
                    <a:lnTo>
                      <a:pt x="7677" y="887"/>
                    </a:lnTo>
                    <a:lnTo>
                      <a:pt x="7902" y="980"/>
                    </a:lnTo>
                    <a:lnTo>
                      <a:pt x="8127" y="1079"/>
                    </a:lnTo>
                    <a:lnTo>
                      <a:pt x="8559" y="1277"/>
                    </a:lnTo>
                    <a:lnTo>
                      <a:pt x="8974" y="1499"/>
                    </a:lnTo>
                    <a:lnTo>
                      <a:pt x="9372" y="1720"/>
                    </a:lnTo>
                    <a:lnTo>
                      <a:pt x="9752" y="1959"/>
                    </a:lnTo>
                    <a:lnTo>
                      <a:pt x="10081" y="2198"/>
                    </a:lnTo>
                    <a:lnTo>
                      <a:pt x="10392" y="2443"/>
                    </a:lnTo>
                    <a:lnTo>
                      <a:pt x="10686" y="2694"/>
                    </a:lnTo>
                    <a:lnTo>
                      <a:pt x="10928" y="2945"/>
                    </a:lnTo>
                    <a:lnTo>
                      <a:pt x="11135" y="3190"/>
                    </a:lnTo>
                    <a:lnTo>
                      <a:pt x="11291" y="3440"/>
                    </a:lnTo>
                    <a:lnTo>
                      <a:pt x="11429" y="3679"/>
                    </a:lnTo>
                    <a:lnTo>
                      <a:pt x="11464" y="3796"/>
                    </a:lnTo>
                    <a:lnTo>
                      <a:pt x="11498" y="3913"/>
                    </a:lnTo>
                    <a:lnTo>
                      <a:pt x="11516" y="4023"/>
                    </a:lnTo>
                    <a:lnTo>
                      <a:pt x="11533" y="4134"/>
                    </a:lnTo>
                    <a:lnTo>
                      <a:pt x="11533" y="4239"/>
                    </a:lnTo>
                    <a:lnTo>
                      <a:pt x="11516" y="4344"/>
                    </a:lnTo>
                    <a:lnTo>
                      <a:pt x="11481" y="4449"/>
                    </a:lnTo>
                    <a:lnTo>
                      <a:pt x="11446" y="4542"/>
                    </a:lnTo>
                    <a:lnTo>
                      <a:pt x="11395" y="4641"/>
                    </a:lnTo>
                    <a:lnTo>
                      <a:pt x="11325" y="4729"/>
                    </a:lnTo>
                    <a:lnTo>
                      <a:pt x="11239" y="4816"/>
                    </a:lnTo>
                    <a:lnTo>
                      <a:pt x="11135" y="4898"/>
                    </a:lnTo>
                    <a:lnTo>
                      <a:pt x="11032" y="4974"/>
                    </a:lnTo>
                    <a:lnTo>
                      <a:pt x="10911" y="5044"/>
                    </a:lnTo>
                    <a:lnTo>
                      <a:pt x="10755" y="5108"/>
                    </a:lnTo>
                    <a:lnTo>
                      <a:pt x="10599" y="5172"/>
                    </a:lnTo>
                    <a:lnTo>
                      <a:pt x="10426" y="5224"/>
                    </a:lnTo>
                    <a:lnTo>
                      <a:pt x="10236" y="5271"/>
                    </a:lnTo>
                    <a:lnTo>
                      <a:pt x="10029" y="5318"/>
                    </a:lnTo>
                    <a:lnTo>
                      <a:pt x="9804" y="5353"/>
                    </a:lnTo>
                    <a:lnTo>
                      <a:pt x="9562" y="5382"/>
                    </a:lnTo>
                    <a:lnTo>
                      <a:pt x="9303" y="5405"/>
                    </a:lnTo>
                    <a:lnTo>
                      <a:pt x="9026" y="5417"/>
                    </a:lnTo>
                    <a:lnTo>
                      <a:pt x="8732" y="5423"/>
                    </a:lnTo>
                    <a:lnTo>
                      <a:pt x="8421" y="5423"/>
                    </a:lnTo>
                    <a:lnTo>
                      <a:pt x="8075" y="5417"/>
                    </a:lnTo>
                    <a:lnTo>
                      <a:pt x="7729" y="5399"/>
                    </a:lnTo>
                    <a:lnTo>
                      <a:pt x="7366" y="5376"/>
                    </a:lnTo>
                    <a:lnTo>
                      <a:pt x="6968" y="5341"/>
                    </a:lnTo>
                    <a:lnTo>
                      <a:pt x="6553" y="5300"/>
                    </a:lnTo>
                    <a:lnTo>
                      <a:pt x="6121" y="5248"/>
                    </a:lnTo>
                    <a:lnTo>
                      <a:pt x="5672" y="5184"/>
                    </a:lnTo>
                    <a:lnTo>
                      <a:pt x="5672" y="5184"/>
                    </a:lnTo>
                    <a:lnTo>
                      <a:pt x="5378" y="5137"/>
                    </a:lnTo>
                    <a:lnTo>
                      <a:pt x="5084" y="5085"/>
                    </a:lnTo>
                    <a:lnTo>
                      <a:pt x="4807" y="5026"/>
                    </a:lnTo>
                    <a:lnTo>
                      <a:pt x="4531" y="4962"/>
                    </a:lnTo>
                    <a:lnTo>
                      <a:pt x="4254" y="4892"/>
                    </a:lnTo>
                    <a:lnTo>
                      <a:pt x="3995" y="4810"/>
                    </a:lnTo>
                    <a:lnTo>
                      <a:pt x="3735" y="4729"/>
                    </a:lnTo>
                    <a:lnTo>
                      <a:pt x="3476" y="4641"/>
                    </a:lnTo>
                    <a:lnTo>
                      <a:pt x="3234" y="4548"/>
                    </a:lnTo>
                    <a:lnTo>
                      <a:pt x="2992" y="4455"/>
                    </a:lnTo>
                    <a:lnTo>
                      <a:pt x="2767" y="4356"/>
                    </a:lnTo>
                    <a:lnTo>
                      <a:pt x="2559" y="4251"/>
                    </a:lnTo>
                    <a:lnTo>
                      <a:pt x="2335" y="4140"/>
                    </a:lnTo>
                    <a:lnTo>
                      <a:pt x="2127" y="4029"/>
                    </a:lnTo>
                    <a:lnTo>
                      <a:pt x="1937" y="3918"/>
                    </a:lnTo>
                    <a:lnTo>
                      <a:pt x="1747" y="3796"/>
                    </a:lnTo>
                    <a:lnTo>
                      <a:pt x="1574" y="3679"/>
                    </a:lnTo>
                    <a:lnTo>
                      <a:pt x="1401" y="3557"/>
                    </a:lnTo>
                    <a:lnTo>
                      <a:pt x="1090" y="3306"/>
                    </a:lnTo>
                    <a:lnTo>
                      <a:pt x="813" y="3056"/>
                    </a:lnTo>
                    <a:lnTo>
                      <a:pt x="571" y="2793"/>
                    </a:lnTo>
                    <a:lnTo>
                      <a:pt x="381" y="2537"/>
                    </a:lnTo>
                    <a:lnTo>
                      <a:pt x="208" y="2274"/>
                    </a:lnTo>
                    <a:lnTo>
                      <a:pt x="104" y="2024"/>
                    </a:lnTo>
                    <a:lnTo>
                      <a:pt x="52" y="1895"/>
                    </a:lnTo>
                    <a:lnTo>
                      <a:pt x="18" y="1773"/>
                    </a:lnTo>
                    <a:lnTo>
                      <a:pt x="1" y="1650"/>
                    </a:lnTo>
                    <a:lnTo>
                      <a:pt x="1" y="1528"/>
                    </a:lnTo>
                    <a:lnTo>
                      <a:pt x="1" y="1411"/>
                    </a:lnTo>
                    <a:lnTo>
                      <a:pt x="1" y="1295"/>
                    </a:lnTo>
                    <a:lnTo>
                      <a:pt x="35" y="1184"/>
                    </a:lnTo>
                    <a:lnTo>
                      <a:pt x="70" y="1079"/>
                    </a:lnTo>
                    <a:lnTo>
                      <a:pt x="122" y="974"/>
                    </a:lnTo>
                    <a:lnTo>
                      <a:pt x="173" y="869"/>
                    </a:lnTo>
                    <a:lnTo>
                      <a:pt x="260" y="776"/>
                    </a:lnTo>
                    <a:lnTo>
                      <a:pt x="346" y="682"/>
                    </a:lnTo>
                    <a:lnTo>
                      <a:pt x="433" y="595"/>
                    </a:lnTo>
                    <a:lnTo>
                      <a:pt x="554" y="508"/>
                    </a:lnTo>
                    <a:lnTo>
                      <a:pt x="675" y="432"/>
                    </a:lnTo>
                    <a:lnTo>
                      <a:pt x="813" y="362"/>
                    </a:lnTo>
                    <a:lnTo>
                      <a:pt x="969" y="292"/>
                    </a:lnTo>
                    <a:lnTo>
                      <a:pt x="1124" y="234"/>
                    </a:lnTo>
                    <a:lnTo>
                      <a:pt x="1315" y="181"/>
                    </a:lnTo>
                    <a:lnTo>
                      <a:pt x="1505" y="134"/>
                    </a:lnTo>
                    <a:lnTo>
                      <a:pt x="1712" y="94"/>
                    </a:lnTo>
                    <a:lnTo>
                      <a:pt x="1920" y="59"/>
                    </a:lnTo>
                    <a:lnTo>
                      <a:pt x="2162" y="35"/>
                    </a:lnTo>
                    <a:lnTo>
                      <a:pt x="2404" y="12"/>
                    </a:lnTo>
                    <a:lnTo>
                      <a:pt x="2663" y="6"/>
                    </a:lnTo>
                    <a:lnTo>
                      <a:pt x="2940" y="0"/>
                    </a:lnTo>
                    <a:lnTo>
                      <a:pt x="3234" y="12"/>
                    </a:lnTo>
                    <a:lnTo>
                      <a:pt x="3545" y="24"/>
                    </a:lnTo>
                    <a:lnTo>
                      <a:pt x="3874" y="47"/>
                    </a:lnTo>
                    <a:lnTo>
                      <a:pt x="4202" y="82"/>
                    </a:lnTo>
                    <a:lnTo>
                      <a:pt x="4565" y="129"/>
                    </a:lnTo>
                    <a:lnTo>
                      <a:pt x="4928" y="181"/>
                    </a:lnTo>
                    <a:lnTo>
                      <a:pt x="5309" y="245"/>
                    </a:lnTo>
                    <a:lnTo>
                      <a:pt x="5706" y="3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 flipH="1">
                <a:off x="5024656" y="3423178"/>
                <a:ext cx="122354" cy="155384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5424" extrusionOk="0">
                    <a:moveTo>
                      <a:pt x="2681" y="1"/>
                    </a:moveTo>
                    <a:lnTo>
                      <a:pt x="2422" y="12"/>
                    </a:lnTo>
                    <a:lnTo>
                      <a:pt x="2162" y="30"/>
                    </a:lnTo>
                    <a:lnTo>
                      <a:pt x="1937" y="59"/>
                    </a:lnTo>
                    <a:lnTo>
                      <a:pt x="1713" y="88"/>
                    </a:lnTo>
                    <a:lnTo>
                      <a:pt x="1505" y="129"/>
                    </a:lnTo>
                    <a:lnTo>
                      <a:pt x="1315" y="176"/>
                    </a:lnTo>
                    <a:lnTo>
                      <a:pt x="1142" y="234"/>
                    </a:lnTo>
                    <a:lnTo>
                      <a:pt x="969" y="292"/>
                    </a:lnTo>
                    <a:lnTo>
                      <a:pt x="831" y="356"/>
                    </a:lnTo>
                    <a:lnTo>
                      <a:pt x="693" y="432"/>
                    </a:lnTo>
                    <a:lnTo>
                      <a:pt x="572" y="508"/>
                    </a:lnTo>
                    <a:lnTo>
                      <a:pt x="451" y="590"/>
                    </a:lnTo>
                    <a:lnTo>
                      <a:pt x="347" y="677"/>
                    </a:lnTo>
                    <a:lnTo>
                      <a:pt x="260" y="770"/>
                    </a:lnTo>
                    <a:lnTo>
                      <a:pt x="191" y="870"/>
                    </a:lnTo>
                    <a:lnTo>
                      <a:pt x="139" y="969"/>
                    </a:lnTo>
                    <a:lnTo>
                      <a:pt x="87" y="1074"/>
                    </a:lnTo>
                    <a:lnTo>
                      <a:pt x="53" y="1184"/>
                    </a:lnTo>
                    <a:lnTo>
                      <a:pt x="18" y="1295"/>
                    </a:lnTo>
                    <a:lnTo>
                      <a:pt x="1" y="1412"/>
                    </a:lnTo>
                    <a:lnTo>
                      <a:pt x="1" y="1528"/>
                    </a:lnTo>
                    <a:lnTo>
                      <a:pt x="18" y="1645"/>
                    </a:lnTo>
                    <a:lnTo>
                      <a:pt x="36" y="1767"/>
                    </a:lnTo>
                    <a:lnTo>
                      <a:pt x="70" y="1896"/>
                    </a:lnTo>
                    <a:lnTo>
                      <a:pt x="105" y="2018"/>
                    </a:lnTo>
                    <a:lnTo>
                      <a:pt x="226" y="2275"/>
                    </a:lnTo>
                    <a:lnTo>
                      <a:pt x="381" y="2531"/>
                    </a:lnTo>
                    <a:lnTo>
                      <a:pt x="589" y="2794"/>
                    </a:lnTo>
                    <a:lnTo>
                      <a:pt x="831" y="3050"/>
                    </a:lnTo>
                    <a:lnTo>
                      <a:pt x="1108" y="3307"/>
                    </a:lnTo>
                    <a:lnTo>
                      <a:pt x="1419" y="3557"/>
                    </a:lnTo>
                    <a:lnTo>
                      <a:pt x="1592" y="3680"/>
                    </a:lnTo>
                    <a:lnTo>
                      <a:pt x="1765" y="3796"/>
                    </a:lnTo>
                    <a:lnTo>
                      <a:pt x="1955" y="3913"/>
                    </a:lnTo>
                    <a:lnTo>
                      <a:pt x="2145" y="4030"/>
                    </a:lnTo>
                    <a:lnTo>
                      <a:pt x="2352" y="4140"/>
                    </a:lnTo>
                    <a:lnTo>
                      <a:pt x="2560" y="4245"/>
                    </a:lnTo>
                    <a:lnTo>
                      <a:pt x="2785" y="4350"/>
                    </a:lnTo>
                    <a:lnTo>
                      <a:pt x="3009" y="4455"/>
                    </a:lnTo>
                    <a:lnTo>
                      <a:pt x="3251" y="4549"/>
                    </a:lnTo>
                    <a:lnTo>
                      <a:pt x="3494" y="4642"/>
                    </a:lnTo>
                    <a:lnTo>
                      <a:pt x="3736" y="4729"/>
                    </a:lnTo>
                    <a:lnTo>
                      <a:pt x="3995" y="4811"/>
                    </a:lnTo>
                    <a:lnTo>
                      <a:pt x="4254" y="4887"/>
                    </a:lnTo>
                    <a:lnTo>
                      <a:pt x="4531" y="4957"/>
                    </a:lnTo>
                    <a:lnTo>
                      <a:pt x="4808" y="5027"/>
                    </a:lnTo>
                    <a:lnTo>
                      <a:pt x="5102" y="5085"/>
                    </a:lnTo>
                    <a:lnTo>
                      <a:pt x="5395" y="5137"/>
                    </a:lnTo>
                    <a:lnTo>
                      <a:pt x="5689" y="5184"/>
                    </a:lnTo>
                    <a:lnTo>
                      <a:pt x="6139" y="5242"/>
                    </a:lnTo>
                    <a:lnTo>
                      <a:pt x="6571" y="5295"/>
                    </a:lnTo>
                    <a:lnTo>
                      <a:pt x="6986" y="5342"/>
                    </a:lnTo>
                    <a:lnTo>
                      <a:pt x="7366" y="5377"/>
                    </a:lnTo>
                    <a:lnTo>
                      <a:pt x="7747" y="5400"/>
                    </a:lnTo>
                    <a:lnTo>
                      <a:pt x="8093" y="5417"/>
                    </a:lnTo>
                    <a:lnTo>
                      <a:pt x="8421" y="5423"/>
                    </a:lnTo>
                    <a:lnTo>
                      <a:pt x="8732" y="5423"/>
                    </a:lnTo>
                    <a:lnTo>
                      <a:pt x="9044" y="5417"/>
                    </a:lnTo>
                    <a:lnTo>
                      <a:pt x="9320" y="5400"/>
                    </a:lnTo>
                    <a:lnTo>
                      <a:pt x="9580" y="5377"/>
                    </a:lnTo>
                    <a:lnTo>
                      <a:pt x="9822" y="5347"/>
                    </a:lnTo>
                    <a:lnTo>
                      <a:pt x="10046" y="5312"/>
                    </a:lnTo>
                    <a:lnTo>
                      <a:pt x="10254" y="5272"/>
                    </a:lnTo>
                    <a:lnTo>
                      <a:pt x="10444" y="5225"/>
                    </a:lnTo>
                    <a:lnTo>
                      <a:pt x="10617" y="5167"/>
                    </a:lnTo>
                    <a:lnTo>
                      <a:pt x="10773" y="5108"/>
                    </a:lnTo>
                    <a:lnTo>
                      <a:pt x="10911" y="5044"/>
                    </a:lnTo>
                    <a:lnTo>
                      <a:pt x="11049" y="4968"/>
                    </a:lnTo>
                    <a:lnTo>
                      <a:pt x="11153" y="4893"/>
                    </a:lnTo>
                    <a:lnTo>
                      <a:pt x="11257" y="4811"/>
                    </a:lnTo>
                    <a:lnTo>
                      <a:pt x="11343" y="4729"/>
                    </a:lnTo>
                    <a:lnTo>
                      <a:pt x="11395" y="4636"/>
                    </a:lnTo>
                    <a:lnTo>
                      <a:pt x="11464" y="4543"/>
                    </a:lnTo>
                    <a:lnTo>
                      <a:pt x="11499" y="4444"/>
                    </a:lnTo>
                    <a:lnTo>
                      <a:pt x="11533" y="4345"/>
                    </a:lnTo>
                    <a:lnTo>
                      <a:pt x="11551" y="4240"/>
                    </a:lnTo>
                    <a:lnTo>
                      <a:pt x="11551" y="4135"/>
                    </a:lnTo>
                    <a:lnTo>
                      <a:pt x="11533" y="4024"/>
                    </a:lnTo>
                    <a:lnTo>
                      <a:pt x="11516" y="3907"/>
                    </a:lnTo>
                    <a:lnTo>
                      <a:pt x="11481" y="3791"/>
                    </a:lnTo>
                    <a:lnTo>
                      <a:pt x="11430" y="3674"/>
                    </a:lnTo>
                    <a:lnTo>
                      <a:pt x="11309" y="3435"/>
                    </a:lnTo>
                    <a:lnTo>
                      <a:pt x="11136" y="3190"/>
                    </a:lnTo>
                    <a:lnTo>
                      <a:pt x="10928" y="2945"/>
                    </a:lnTo>
                    <a:lnTo>
                      <a:pt x="10686" y="2694"/>
                    </a:lnTo>
                    <a:lnTo>
                      <a:pt x="10409" y="2444"/>
                    </a:lnTo>
                    <a:lnTo>
                      <a:pt x="10098" y="2199"/>
                    </a:lnTo>
                    <a:lnTo>
                      <a:pt x="9752" y="1954"/>
                    </a:lnTo>
                    <a:lnTo>
                      <a:pt x="9389" y="1721"/>
                    </a:lnTo>
                    <a:lnTo>
                      <a:pt x="8992" y="1493"/>
                    </a:lnTo>
                    <a:lnTo>
                      <a:pt x="8577" y="1278"/>
                    </a:lnTo>
                    <a:lnTo>
                      <a:pt x="8145" y="1074"/>
                    </a:lnTo>
                    <a:lnTo>
                      <a:pt x="7902" y="980"/>
                    </a:lnTo>
                    <a:lnTo>
                      <a:pt x="7678" y="887"/>
                    </a:lnTo>
                    <a:lnTo>
                      <a:pt x="7453" y="800"/>
                    </a:lnTo>
                    <a:lnTo>
                      <a:pt x="7211" y="712"/>
                    </a:lnTo>
                    <a:lnTo>
                      <a:pt x="6969" y="636"/>
                    </a:lnTo>
                    <a:lnTo>
                      <a:pt x="6727" y="561"/>
                    </a:lnTo>
                    <a:lnTo>
                      <a:pt x="6485" y="491"/>
                    </a:lnTo>
                    <a:lnTo>
                      <a:pt x="6225" y="426"/>
                    </a:lnTo>
                    <a:lnTo>
                      <a:pt x="5983" y="368"/>
                    </a:lnTo>
                    <a:lnTo>
                      <a:pt x="5724" y="316"/>
                    </a:lnTo>
                    <a:lnTo>
                      <a:pt x="5326" y="246"/>
                    </a:lnTo>
                    <a:lnTo>
                      <a:pt x="4946" y="182"/>
                    </a:lnTo>
                    <a:lnTo>
                      <a:pt x="4566" y="123"/>
                    </a:lnTo>
                    <a:lnTo>
                      <a:pt x="4220" y="82"/>
                    </a:lnTo>
                    <a:lnTo>
                      <a:pt x="3874" y="47"/>
                    </a:lnTo>
                    <a:lnTo>
                      <a:pt x="3563" y="24"/>
                    </a:lnTo>
                    <a:lnTo>
                      <a:pt x="3251" y="7"/>
                    </a:lnTo>
                    <a:lnTo>
                      <a:pt x="2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 flipH="1">
                <a:off x="5024656" y="3423178"/>
                <a:ext cx="122354" cy="155384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5424" fill="none" extrusionOk="0">
                    <a:moveTo>
                      <a:pt x="5724" y="316"/>
                    </a:moveTo>
                    <a:lnTo>
                      <a:pt x="5724" y="316"/>
                    </a:lnTo>
                    <a:lnTo>
                      <a:pt x="5983" y="368"/>
                    </a:lnTo>
                    <a:lnTo>
                      <a:pt x="6225" y="426"/>
                    </a:lnTo>
                    <a:lnTo>
                      <a:pt x="6485" y="491"/>
                    </a:lnTo>
                    <a:lnTo>
                      <a:pt x="6727" y="561"/>
                    </a:lnTo>
                    <a:lnTo>
                      <a:pt x="6969" y="636"/>
                    </a:lnTo>
                    <a:lnTo>
                      <a:pt x="7211" y="712"/>
                    </a:lnTo>
                    <a:lnTo>
                      <a:pt x="7453" y="800"/>
                    </a:lnTo>
                    <a:lnTo>
                      <a:pt x="7678" y="887"/>
                    </a:lnTo>
                    <a:lnTo>
                      <a:pt x="7902" y="980"/>
                    </a:lnTo>
                    <a:lnTo>
                      <a:pt x="8145" y="1074"/>
                    </a:lnTo>
                    <a:lnTo>
                      <a:pt x="8577" y="1278"/>
                    </a:lnTo>
                    <a:lnTo>
                      <a:pt x="8992" y="1493"/>
                    </a:lnTo>
                    <a:lnTo>
                      <a:pt x="9389" y="1721"/>
                    </a:lnTo>
                    <a:lnTo>
                      <a:pt x="9752" y="1954"/>
                    </a:lnTo>
                    <a:lnTo>
                      <a:pt x="10098" y="2199"/>
                    </a:lnTo>
                    <a:lnTo>
                      <a:pt x="10409" y="2444"/>
                    </a:lnTo>
                    <a:lnTo>
                      <a:pt x="10686" y="2694"/>
                    </a:lnTo>
                    <a:lnTo>
                      <a:pt x="10928" y="2945"/>
                    </a:lnTo>
                    <a:lnTo>
                      <a:pt x="11136" y="3190"/>
                    </a:lnTo>
                    <a:lnTo>
                      <a:pt x="11309" y="3435"/>
                    </a:lnTo>
                    <a:lnTo>
                      <a:pt x="11430" y="3674"/>
                    </a:lnTo>
                    <a:lnTo>
                      <a:pt x="11481" y="3791"/>
                    </a:lnTo>
                    <a:lnTo>
                      <a:pt x="11516" y="3907"/>
                    </a:lnTo>
                    <a:lnTo>
                      <a:pt x="11533" y="4024"/>
                    </a:lnTo>
                    <a:lnTo>
                      <a:pt x="11551" y="4135"/>
                    </a:lnTo>
                    <a:lnTo>
                      <a:pt x="11551" y="4240"/>
                    </a:lnTo>
                    <a:lnTo>
                      <a:pt x="11533" y="4345"/>
                    </a:lnTo>
                    <a:lnTo>
                      <a:pt x="11499" y="4444"/>
                    </a:lnTo>
                    <a:lnTo>
                      <a:pt x="11464" y="4543"/>
                    </a:lnTo>
                    <a:lnTo>
                      <a:pt x="11395" y="4636"/>
                    </a:lnTo>
                    <a:lnTo>
                      <a:pt x="11343" y="4729"/>
                    </a:lnTo>
                    <a:lnTo>
                      <a:pt x="11257" y="4811"/>
                    </a:lnTo>
                    <a:lnTo>
                      <a:pt x="11153" y="4893"/>
                    </a:lnTo>
                    <a:lnTo>
                      <a:pt x="11049" y="4968"/>
                    </a:lnTo>
                    <a:lnTo>
                      <a:pt x="10911" y="5044"/>
                    </a:lnTo>
                    <a:lnTo>
                      <a:pt x="10773" y="5108"/>
                    </a:lnTo>
                    <a:lnTo>
                      <a:pt x="10617" y="5167"/>
                    </a:lnTo>
                    <a:lnTo>
                      <a:pt x="10444" y="5225"/>
                    </a:lnTo>
                    <a:lnTo>
                      <a:pt x="10254" y="5272"/>
                    </a:lnTo>
                    <a:lnTo>
                      <a:pt x="10046" y="5312"/>
                    </a:lnTo>
                    <a:lnTo>
                      <a:pt x="9822" y="5347"/>
                    </a:lnTo>
                    <a:lnTo>
                      <a:pt x="9580" y="5377"/>
                    </a:lnTo>
                    <a:lnTo>
                      <a:pt x="9320" y="5400"/>
                    </a:lnTo>
                    <a:lnTo>
                      <a:pt x="9044" y="5417"/>
                    </a:lnTo>
                    <a:lnTo>
                      <a:pt x="8732" y="5423"/>
                    </a:lnTo>
                    <a:lnTo>
                      <a:pt x="8421" y="5423"/>
                    </a:lnTo>
                    <a:lnTo>
                      <a:pt x="8093" y="5417"/>
                    </a:lnTo>
                    <a:lnTo>
                      <a:pt x="7747" y="5400"/>
                    </a:lnTo>
                    <a:lnTo>
                      <a:pt x="7366" y="5377"/>
                    </a:lnTo>
                    <a:lnTo>
                      <a:pt x="6986" y="5342"/>
                    </a:lnTo>
                    <a:lnTo>
                      <a:pt x="6571" y="5295"/>
                    </a:lnTo>
                    <a:lnTo>
                      <a:pt x="6139" y="5242"/>
                    </a:lnTo>
                    <a:lnTo>
                      <a:pt x="5689" y="5184"/>
                    </a:lnTo>
                    <a:lnTo>
                      <a:pt x="5689" y="5184"/>
                    </a:lnTo>
                    <a:lnTo>
                      <a:pt x="5395" y="5137"/>
                    </a:lnTo>
                    <a:lnTo>
                      <a:pt x="5102" y="5085"/>
                    </a:lnTo>
                    <a:lnTo>
                      <a:pt x="4808" y="5027"/>
                    </a:lnTo>
                    <a:lnTo>
                      <a:pt x="4531" y="4957"/>
                    </a:lnTo>
                    <a:lnTo>
                      <a:pt x="4254" y="4887"/>
                    </a:lnTo>
                    <a:lnTo>
                      <a:pt x="3995" y="4811"/>
                    </a:lnTo>
                    <a:lnTo>
                      <a:pt x="3736" y="4729"/>
                    </a:lnTo>
                    <a:lnTo>
                      <a:pt x="3494" y="4642"/>
                    </a:lnTo>
                    <a:lnTo>
                      <a:pt x="3251" y="4549"/>
                    </a:lnTo>
                    <a:lnTo>
                      <a:pt x="3009" y="4455"/>
                    </a:lnTo>
                    <a:lnTo>
                      <a:pt x="2785" y="4350"/>
                    </a:lnTo>
                    <a:lnTo>
                      <a:pt x="2560" y="4245"/>
                    </a:lnTo>
                    <a:lnTo>
                      <a:pt x="2352" y="4140"/>
                    </a:lnTo>
                    <a:lnTo>
                      <a:pt x="2145" y="4030"/>
                    </a:lnTo>
                    <a:lnTo>
                      <a:pt x="1955" y="3913"/>
                    </a:lnTo>
                    <a:lnTo>
                      <a:pt x="1765" y="3796"/>
                    </a:lnTo>
                    <a:lnTo>
                      <a:pt x="1592" y="3680"/>
                    </a:lnTo>
                    <a:lnTo>
                      <a:pt x="1419" y="3557"/>
                    </a:lnTo>
                    <a:lnTo>
                      <a:pt x="1108" y="3307"/>
                    </a:lnTo>
                    <a:lnTo>
                      <a:pt x="831" y="3050"/>
                    </a:lnTo>
                    <a:lnTo>
                      <a:pt x="589" y="2794"/>
                    </a:lnTo>
                    <a:lnTo>
                      <a:pt x="381" y="2531"/>
                    </a:lnTo>
                    <a:lnTo>
                      <a:pt x="226" y="2275"/>
                    </a:lnTo>
                    <a:lnTo>
                      <a:pt x="105" y="2018"/>
                    </a:lnTo>
                    <a:lnTo>
                      <a:pt x="70" y="1896"/>
                    </a:lnTo>
                    <a:lnTo>
                      <a:pt x="36" y="1767"/>
                    </a:lnTo>
                    <a:lnTo>
                      <a:pt x="18" y="1645"/>
                    </a:lnTo>
                    <a:lnTo>
                      <a:pt x="1" y="1528"/>
                    </a:lnTo>
                    <a:lnTo>
                      <a:pt x="1" y="1412"/>
                    </a:lnTo>
                    <a:lnTo>
                      <a:pt x="18" y="1295"/>
                    </a:lnTo>
                    <a:lnTo>
                      <a:pt x="53" y="1184"/>
                    </a:lnTo>
                    <a:lnTo>
                      <a:pt x="87" y="1074"/>
                    </a:lnTo>
                    <a:lnTo>
                      <a:pt x="139" y="969"/>
                    </a:lnTo>
                    <a:lnTo>
                      <a:pt x="191" y="870"/>
                    </a:lnTo>
                    <a:lnTo>
                      <a:pt x="260" y="770"/>
                    </a:lnTo>
                    <a:lnTo>
                      <a:pt x="347" y="677"/>
                    </a:lnTo>
                    <a:lnTo>
                      <a:pt x="451" y="590"/>
                    </a:lnTo>
                    <a:lnTo>
                      <a:pt x="572" y="508"/>
                    </a:lnTo>
                    <a:lnTo>
                      <a:pt x="693" y="432"/>
                    </a:lnTo>
                    <a:lnTo>
                      <a:pt x="831" y="356"/>
                    </a:lnTo>
                    <a:lnTo>
                      <a:pt x="969" y="292"/>
                    </a:lnTo>
                    <a:lnTo>
                      <a:pt x="1142" y="234"/>
                    </a:lnTo>
                    <a:lnTo>
                      <a:pt x="1315" y="176"/>
                    </a:lnTo>
                    <a:lnTo>
                      <a:pt x="1505" y="129"/>
                    </a:lnTo>
                    <a:lnTo>
                      <a:pt x="1713" y="88"/>
                    </a:lnTo>
                    <a:lnTo>
                      <a:pt x="1937" y="59"/>
                    </a:lnTo>
                    <a:lnTo>
                      <a:pt x="2162" y="30"/>
                    </a:lnTo>
                    <a:lnTo>
                      <a:pt x="2422" y="12"/>
                    </a:lnTo>
                    <a:lnTo>
                      <a:pt x="2681" y="1"/>
                    </a:lnTo>
                    <a:lnTo>
                      <a:pt x="2958" y="1"/>
                    </a:lnTo>
                    <a:lnTo>
                      <a:pt x="3251" y="7"/>
                    </a:lnTo>
                    <a:lnTo>
                      <a:pt x="3563" y="24"/>
                    </a:lnTo>
                    <a:lnTo>
                      <a:pt x="3874" y="47"/>
                    </a:lnTo>
                    <a:lnTo>
                      <a:pt x="4220" y="82"/>
                    </a:lnTo>
                    <a:lnTo>
                      <a:pt x="4566" y="123"/>
                    </a:lnTo>
                    <a:lnTo>
                      <a:pt x="4946" y="182"/>
                    </a:lnTo>
                    <a:lnTo>
                      <a:pt x="5326" y="246"/>
                    </a:lnTo>
                    <a:lnTo>
                      <a:pt x="5724" y="31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 flipH="1">
                <a:off x="5247353" y="3278709"/>
                <a:ext cx="122354" cy="155355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5423" extrusionOk="0">
                    <a:moveTo>
                      <a:pt x="2680" y="0"/>
                    </a:moveTo>
                    <a:lnTo>
                      <a:pt x="2421" y="12"/>
                    </a:lnTo>
                    <a:lnTo>
                      <a:pt x="2162" y="30"/>
                    </a:lnTo>
                    <a:lnTo>
                      <a:pt x="1937" y="53"/>
                    </a:lnTo>
                    <a:lnTo>
                      <a:pt x="1712" y="88"/>
                    </a:lnTo>
                    <a:lnTo>
                      <a:pt x="1505" y="129"/>
                    </a:lnTo>
                    <a:lnTo>
                      <a:pt x="1315" y="175"/>
                    </a:lnTo>
                    <a:lnTo>
                      <a:pt x="1142" y="234"/>
                    </a:lnTo>
                    <a:lnTo>
                      <a:pt x="969" y="292"/>
                    </a:lnTo>
                    <a:lnTo>
                      <a:pt x="830" y="356"/>
                    </a:lnTo>
                    <a:lnTo>
                      <a:pt x="692" y="432"/>
                    </a:lnTo>
                    <a:lnTo>
                      <a:pt x="571" y="508"/>
                    </a:lnTo>
                    <a:lnTo>
                      <a:pt x="450" y="589"/>
                    </a:lnTo>
                    <a:lnTo>
                      <a:pt x="346" y="677"/>
                    </a:lnTo>
                    <a:lnTo>
                      <a:pt x="260" y="770"/>
                    </a:lnTo>
                    <a:lnTo>
                      <a:pt x="191" y="869"/>
                    </a:lnTo>
                    <a:lnTo>
                      <a:pt x="139" y="968"/>
                    </a:lnTo>
                    <a:lnTo>
                      <a:pt x="87" y="1073"/>
                    </a:lnTo>
                    <a:lnTo>
                      <a:pt x="52" y="1184"/>
                    </a:lnTo>
                    <a:lnTo>
                      <a:pt x="18" y="1295"/>
                    </a:lnTo>
                    <a:lnTo>
                      <a:pt x="0" y="1406"/>
                    </a:lnTo>
                    <a:lnTo>
                      <a:pt x="0" y="1528"/>
                    </a:lnTo>
                    <a:lnTo>
                      <a:pt x="18" y="1645"/>
                    </a:lnTo>
                    <a:lnTo>
                      <a:pt x="35" y="1767"/>
                    </a:lnTo>
                    <a:lnTo>
                      <a:pt x="70" y="1889"/>
                    </a:lnTo>
                    <a:lnTo>
                      <a:pt x="104" y="2018"/>
                    </a:lnTo>
                    <a:lnTo>
                      <a:pt x="225" y="2274"/>
                    </a:lnTo>
                    <a:lnTo>
                      <a:pt x="381" y="2531"/>
                    </a:lnTo>
                    <a:lnTo>
                      <a:pt x="588" y="2793"/>
                    </a:lnTo>
                    <a:lnTo>
                      <a:pt x="830" y="3050"/>
                    </a:lnTo>
                    <a:lnTo>
                      <a:pt x="1107" y="3306"/>
                    </a:lnTo>
                    <a:lnTo>
                      <a:pt x="1418" y="3551"/>
                    </a:lnTo>
                    <a:lnTo>
                      <a:pt x="1591" y="3674"/>
                    </a:lnTo>
                    <a:lnTo>
                      <a:pt x="1764" y="3796"/>
                    </a:lnTo>
                    <a:lnTo>
                      <a:pt x="1954" y="3913"/>
                    </a:lnTo>
                    <a:lnTo>
                      <a:pt x="2144" y="4029"/>
                    </a:lnTo>
                    <a:lnTo>
                      <a:pt x="2352" y="4140"/>
                    </a:lnTo>
                    <a:lnTo>
                      <a:pt x="2559" y="4245"/>
                    </a:lnTo>
                    <a:lnTo>
                      <a:pt x="2784" y="4350"/>
                    </a:lnTo>
                    <a:lnTo>
                      <a:pt x="3009" y="4449"/>
                    </a:lnTo>
                    <a:lnTo>
                      <a:pt x="3251" y="4548"/>
                    </a:lnTo>
                    <a:lnTo>
                      <a:pt x="3493" y="4641"/>
                    </a:lnTo>
                    <a:lnTo>
                      <a:pt x="3735" y="4729"/>
                    </a:lnTo>
                    <a:lnTo>
                      <a:pt x="3994" y="4811"/>
                    </a:lnTo>
                    <a:lnTo>
                      <a:pt x="4254" y="4886"/>
                    </a:lnTo>
                    <a:lnTo>
                      <a:pt x="4530" y="4956"/>
                    </a:lnTo>
                    <a:lnTo>
                      <a:pt x="4807" y="5020"/>
                    </a:lnTo>
                    <a:lnTo>
                      <a:pt x="5101" y="5085"/>
                    </a:lnTo>
                    <a:lnTo>
                      <a:pt x="5395" y="5137"/>
                    </a:lnTo>
                    <a:lnTo>
                      <a:pt x="5689" y="5184"/>
                    </a:lnTo>
                    <a:lnTo>
                      <a:pt x="6138" y="5242"/>
                    </a:lnTo>
                    <a:lnTo>
                      <a:pt x="6571" y="5294"/>
                    </a:lnTo>
                    <a:lnTo>
                      <a:pt x="6986" y="5341"/>
                    </a:lnTo>
                    <a:lnTo>
                      <a:pt x="7366" y="5370"/>
                    </a:lnTo>
                    <a:lnTo>
                      <a:pt x="7746" y="5399"/>
                    </a:lnTo>
                    <a:lnTo>
                      <a:pt x="8092" y="5411"/>
                    </a:lnTo>
                    <a:lnTo>
                      <a:pt x="8421" y="5423"/>
                    </a:lnTo>
                    <a:lnTo>
                      <a:pt x="8732" y="5423"/>
                    </a:lnTo>
                    <a:lnTo>
                      <a:pt x="9043" y="5417"/>
                    </a:lnTo>
                    <a:lnTo>
                      <a:pt x="9320" y="5399"/>
                    </a:lnTo>
                    <a:lnTo>
                      <a:pt x="9579" y="5376"/>
                    </a:lnTo>
                    <a:lnTo>
                      <a:pt x="9821" y="5347"/>
                    </a:lnTo>
                    <a:lnTo>
                      <a:pt x="10046" y="5312"/>
                    </a:lnTo>
                    <a:lnTo>
                      <a:pt x="10253" y="5271"/>
                    </a:lnTo>
                    <a:lnTo>
                      <a:pt x="10444" y="5219"/>
                    </a:lnTo>
                    <a:lnTo>
                      <a:pt x="10616" y="5166"/>
                    </a:lnTo>
                    <a:lnTo>
                      <a:pt x="10772" y="5108"/>
                    </a:lnTo>
                    <a:lnTo>
                      <a:pt x="10910" y="5038"/>
                    </a:lnTo>
                    <a:lnTo>
                      <a:pt x="11049" y="4968"/>
                    </a:lnTo>
                    <a:lnTo>
                      <a:pt x="11152" y="4892"/>
                    </a:lnTo>
                    <a:lnTo>
                      <a:pt x="11256" y="4811"/>
                    </a:lnTo>
                    <a:lnTo>
                      <a:pt x="11343" y="4723"/>
                    </a:lnTo>
                    <a:lnTo>
                      <a:pt x="11412" y="4636"/>
                    </a:lnTo>
                    <a:lnTo>
                      <a:pt x="11464" y="4542"/>
                    </a:lnTo>
                    <a:lnTo>
                      <a:pt x="11498" y="4443"/>
                    </a:lnTo>
                    <a:lnTo>
                      <a:pt x="11533" y="4344"/>
                    </a:lnTo>
                    <a:lnTo>
                      <a:pt x="11550" y="4239"/>
                    </a:lnTo>
                    <a:lnTo>
                      <a:pt x="11550" y="4128"/>
                    </a:lnTo>
                    <a:lnTo>
                      <a:pt x="11533" y="4018"/>
                    </a:lnTo>
                    <a:lnTo>
                      <a:pt x="11516" y="3907"/>
                    </a:lnTo>
                    <a:lnTo>
                      <a:pt x="11481" y="3790"/>
                    </a:lnTo>
                    <a:lnTo>
                      <a:pt x="11429" y="3674"/>
                    </a:lnTo>
                    <a:lnTo>
                      <a:pt x="11308" y="3435"/>
                    </a:lnTo>
                    <a:lnTo>
                      <a:pt x="11135" y="3190"/>
                    </a:lnTo>
                    <a:lnTo>
                      <a:pt x="10928" y="2939"/>
                    </a:lnTo>
                    <a:lnTo>
                      <a:pt x="10686" y="2688"/>
                    </a:lnTo>
                    <a:lnTo>
                      <a:pt x="10409" y="2443"/>
                    </a:lnTo>
                    <a:lnTo>
                      <a:pt x="10098" y="2198"/>
                    </a:lnTo>
                    <a:lnTo>
                      <a:pt x="9752" y="1954"/>
                    </a:lnTo>
                    <a:lnTo>
                      <a:pt x="9389" y="1720"/>
                    </a:lnTo>
                    <a:lnTo>
                      <a:pt x="8991" y="1493"/>
                    </a:lnTo>
                    <a:lnTo>
                      <a:pt x="8576" y="1277"/>
                    </a:lnTo>
                    <a:lnTo>
                      <a:pt x="8144" y="1073"/>
                    </a:lnTo>
                    <a:lnTo>
                      <a:pt x="7919" y="980"/>
                    </a:lnTo>
                    <a:lnTo>
                      <a:pt x="7677" y="887"/>
                    </a:lnTo>
                    <a:lnTo>
                      <a:pt x="7452" y="799"/>
                    </a:lnTo>
                    <a:lnTo>
                      <a:pt x="7210" y="712"/>
                    </a:lnTo>
                    <a:lnTo>
                      <a:pt x="6968" y="636"/>
                    </a:lnTo>
                    <a:lnTo>
                      <a:pt x="6726" y="560"/>
                    </a:lnTo>
                    <a:lnTo>
                      <a:pt x="6484" y="490"/>
                    </a:lnTo>
                    <a:lnTo>
                      <a:pt x="6225" y="426"/>
                    </a:lnTo>
                    <a:lnTo>
                      <a:pt x="5983" y="368"/>
                    </a:lnTo>
                    <a:lnTo>
                      <a:pt x="5723" y="315"/>
                    </a:lnTo>
                    <a:lnTo>
                      <a:pt x="5326" y="239"/>
                    </a:lnTo>
                    <a:lnTo>
                      <a:pt x="4945" y="175"/>
                    </a:lnTo>
                    <a:lnTo>
                      <a:pt x="4565" y="123"/>
                    </a:lnTo>
                    <a:lnTo>
                      <a:pt x="4219" y="82"/>
                    </a:lnTo>
                    <a:lnTo>
                      <a:pt x="3873" y="47"/>
                    </a:lnTo>
                    <a:lnTo>
                      <a:pt x="3562" y="24"/>
                    </a:lnTo>
                    <a:lnTo>
                      <a:pt x="3251" y="6"/>
                    </a:lnTo>
                    <a:lnTo>
                      <a:pt x="2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 flipH="1">
                <a:off x="5247353" y="3278709"/>
                <a:ext cx="122354" cy="155355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5423" fill="none" extrusionOk="0">
                    <a:moveTo>
                      <a:pt x="5723" y="315"/>
                    </a:moveTo>
                    <a:lnTo>
                      <a:pt x="5723" y="315"/>
                    </a:lnTo>
                    <a:lnTo>
                      <a:pt x="5983" y="368"/>
                    </a:lnTo>
                    <a:lnTo>
                      <a:pt x="6225" y="426"/>
                    </a:lnTo>
                    <a:lnTo>
                      <a:pt x="6484" y="490"/>
                    </a:lnTo>
                    <a:lnTo>
                      <a:pt x="6726" y="560"/>
                    </a:lnTo>
                    <a:lnTo>
                      <a:pt x="6968" y="636"/>
                    </a:lnTo>
                    <a:lnTo>
                      <a:pt x="7210" y="712"/>
                    </a:lnTo>
                    <a:lnTo>
                      <a:pt x="7452" y="799"/>
                    </a:lnTo>
                    <a:lnTo>
                      <a:pt x="7677" y="887"/>
                    </a:lnTo>
                    <a:lnTo>
                      <a:pt x="7919" y="980"/>
                    </a:lnTo>
                    <a:lnTo>
                      <a:pt x="8144" y="1073"/>
                    </a:lnTo>
                    <a:lnTo>
                      <a:pt x="8576" y="1277"/>
                    </a:lnTo>
                    <a:lnTo>
                      <a:pt x="8991" y="1493"/>
                    </a:lnTo>
                    <a:lnTo>
                      <a:pt x="9389" y="1720"/>
                    </a:lnTo>
                    <a:lnTo>
                      <a:pt x="9752" y="1954"/>
                    </a:lnTo>
                    <a:lnTo>
                      <a:pt x="10098" y="2198"/>
                    </a:lnTo>
                    <a:lnTo>
                      <a:pt x="10409" y="2443"/>
                    </a:lnTo>
                    <a:lnTo>
                      <a:pt x="10686" y="2688"/>
                    </a:lnTo>
                    <a:lnTo>
                      <a:pt x="10928" y="2939"/>
                    </a:lnTo>
                    <a:lnTo>
                      <a:pt x="11135" y="3190"/>
                    </a:lnTo>
                    <a:lnTo>
                      <a:pt x="11308" y="3435"/>
                    </a:lnTo>
                    <a:lnTo>
                      <a:pt x="11429" y="3674"/>
                    </a:lnTo>
                    <a:lnTo>
                      <a:pt x="11481" y="3790"/>
                    </a:lnTo>
                    <a:lnTo>
                      <a:pt x="11516" y="3907"/>
                    </a:lnTo>
                    <a:lnTo>
                      <a:pt x="11533" y="4018"/>
                    </a:lnTo>
                    <a:lnTo>
                      <a:pt x="11550" y="4128"/>
                    </a:lnTo>
                    <a:lnTo>
                      <a:pt x="11550" y="4239"/>
                    </a:lnTo>
                    <a:lnTo>
                      <a:pt x="11533" y="4344"/>
                    </a:lnTo>
                    <a:lnTo>
                      <a:pt x="11498" y="4443"/>
                    </a:lnTo>
                    <a:lnTo>
                      <a:pt x="11464" y="4542"/>
                    </a:lnTo>
                    <a:lnTo>
                      <a:pt x="11412" y="4636"/>
                    </a:lnTo>
                    <a:lnTo>
                      <a:pt x="11343" y="4723"/>
                    </a:lnTo>
                    <a:lnTo>
                      <a:pt x="11256" y="4811"/>
                    </a:lnTo>
                    <a:lnTo>
                      <a:pt x="11152" y="4892"/>
                    </a:lnTo>
                    <a:lnTo>
                      <a:pt x="11049" y="4968"/>
                    </a:lnTo>
                    <a:lnTo>
                      <a:pt x="10910" y="5038"/>
                    </a:lnTo>
                    <a:lnTo>
                      <a:pt x="10772" y="5108"/>
                    </a:lnTo>
                    <a:lnTo>
                      <a:pt x="10616" y="5166"/>
                    </a:lnTo>
                    <a:lnTo>
                      <a:pt x="10444" y="5219"/>
                    </a:lnTo>
                    <a:lnTo>
                      <a:pt x="10253" y="5271"/>
                    </a:lnTo>
                    <a:lnTo>
                      <a:pt x="10046" y="5312"/>
                    </a:lnTo>
                    <a:lnTo>
                      <a:pt x="9821" y="5347"/>
                    </a:lnTo>
                    <a:lnTo>
                      <a:pt x="9579" y="5376"/>
                    </a:lnTo>
                    <a:lnTo>
                      <a:pt x="9320" y="5399"/>
                    </a:lnTo>
                    <a:lnTo>
                      <a:pt x="9043" y="5417"/>
                    </a:lnTo>
                    <a:lnTo>
                      <a:pt x="8732" y="5423"/>
                    </a:lnTo>
                    <a:lnTo>
                      <a:pt x="8421" y="5423"/>
                    </a:lnTo>
                    <a:lnTo>
                      <a:pt x="8092" y="5411"/>
                    </a:lnTo>
                    <a:lnTo>
                      <a:pt x="7746" y="5399"/>
                    </a:lnTo>
                    <a:lnTo>
                      <a:pt x="7366" y="5370"/>
                    </a:lnTo>
                    <a:lnTo>
                      <a:pt x="6986" y="5341"/>
                    </a:lnTo>
                    <a:lnTo>
                      <a:pt x="6571" y="5294"/>
                    </a:lnTo>
                    <a:lnTo>
                      <a:pt x="6138" y="5242"/>
                    </a:lnTo>
                    <a:lnTo>
                      <a:pt x="5689" y="5184"/>
                    </a:lnTo>
                    <a:lnTo>
                      <a:pt x="5689" y="5184"/>
                    </a:lnTo>
                    <a:lnTo>
                      <a:pt x="5395" y="5137"/>
                    </a:lnTo>
                    <a:lnTo>
                      <a:pt x="5101" y="5085"/>
                    </a:lnTo>
                    <a:lnTo>
                      <a:pt x="4807" y="5020"/>
                    </a:lnTo>
                    <a:lnTo>
                      <a:pt x="4530" y="4956"/>
                    </a:lnTo>
                    <a:lnTo>
                      <a:pt x="4254" y="4886"/>
                    </a:lnTo>
                    <a:lnTo>
                      <a:pt x="3994" y="4811"/>
                    </a:lnTo>
                    <a:lnTo>
                      <a:pt x="3735" y="4729"/>
                    </a:lnTo>
                    <a:lnTo>
                      <a:pt x="3493" y="4641"/>
                    </a:lnTo>
                    <a:lnTo>
                      <a:pt x="3251" y="4548"/>
                    </a:lnTo>
                    <a:lnTo>
                      <a:pt x="3009" y="4449"/>
                    </a:lnTo>
                    <a:lnTo>
                      <a:pt x="2784" y="4350"/>
                    </a:lnTo>
                    <a:lnTo>
                      <a:pt x="2559" y="4245"/>
                    </a:lnTo>
                    <a:lnTo>
                      <a:pt x="2352" y="4140"/>
                    </a:lnTo>
                    <a:lnTo>
                      <a:pt x="2144" y="4029"/>
                    </a:lnTo>
                    <a:lnTo>
                      <a:pt x="1954" y="3913"/>
                    </a:lnTo>
                    <a:lnTo>
                      <a:pt x="1764" y="3796"/>
                    </a:lnTo>
                    <a:lnTo>
                      <a:pt x="1591" y="3674"/>
                    </a:lnTo>
                    <a:lnTo>
                      <a:pt x="1418" y="3551"/>
                    </a:lnTo>
                    <a:lnTo>
                      <a:pt x="1107" y="3306"/>
                    </a:lnTo>
                    <a:lnTo>
                      <a:pt x="830" y="3050"/>
                    </a:lnTo>
                    <a:lnTo>
                      <a:pt x="588" y="2793"/>
                    </a:lnTo>
                    <a:lnTo>
                      <a:pt x="381" y="2531"/>
                    </a:lnTo>
                    <a:lnTo>
                      <a:pt x="225" y="2274"/>
                    </a:lnTo>
                    <a:lnTo>
                      <a:pt x="104" y="2018"/>
                    </a:lnTo>
                    <a:lnTo>
                      <a:pt x="70" y="1889"/>
                    </a:lnTo>
                    <a:lnTo>
                      <a:pt x="35" y="1767"/>
                    </a:lnTo>
                    <a:lnTo>
                      <a:pt x="18" y="1645"/>
                    </a:lnTo>
                    <a:lnTo>
                      <a:pt x="0" y="1528"/>
                    </a:lnTo>
                    <a:lnTo>
                      <a:pt x="0" y="1406"/>
                    </a:lnTo>
                    <a:lnTo>
                      <a:pt x="18" y="1295"/>
                    </a:lnTo>
                    <a:lnTo>
                      <a:pt x="52" y="1184"/>
                    </a:lnTo>
                    <a:lnTo>
                      <a:pt x="87" y="1073"/>
                    </a:lnTo>
                    <a:lnTo>
                      <a:pt x="139" y="968"/>
                    </a:lnTo>
                    <a:lnTo>
                      <a:pt x="191" y="869"/>
                    </a:lnTo>
                    <a:lnTo>
                      <a:pt x="260" y="770"/>
                    </a:lnTo>
                    <a:lnTo>
                      <a:pt x="346" y="677"/>
                    </a:lnTo>
                    <a:lnTo>
                      <a:pt x="450" y="589"/>
                    </a:lnTo>
                    <a:lnTo>
                      <a:pt x="571" y="508"/>
                    </a:lnTo>
                    <a:lnTo>
                      <a:pt x="692" y="432"/>
                    </a:lnTo>
                    <a:lnTo>
                      <a:pt x="830" y="356"/>
                    </a:lnTo>
                    <a:lnTo>
                      <a:pt x="969" y="292"/>
                    </a:lnTo>
                    <a:lnTo>
                      <a:pt x="1142" y="234"/>
                    </a:lnTo>
                    <a:lnTo>
                      <a:pt x="1315" y="175"/>
                    </a:lnTo>
                    <a:lnTo>
                      <a:pt x="1505" y="129"/>
                    </a:lnTo>
                    <a:lnTo>
                      <a:pt x="1712" y="88"/>
                    </a:lnTo>
                    <a:lnTo>
                      <a:pt x="1937" y="53"/>
                    </a:lnTo>
                    <a:lnTo>
                      <a:pt x="2162" y="30"/>
                    </a:lnTo>
                    <a:lnTo>
                      <a:pt x="2421" y="12"/>
                    </a:lnTo>
                    <a:lnTo>
                      <a:pt x="2680" y="0"/>
                    </a:lnTo>
                    <a:lnTo>
                      <a:pt x="2957" y="0"/>
                    </a:lnTo>
                    <a:lnTo>
                      <a:pt x="3251" y="6"/>
                    </a:lnTo>
                    <a:lnTo>
                      <a:pt x="3562" y="24"/>
                    </a:lnTo>
                    <a:lnTo>
                      <a:pt x="3873" y="47"/>
                    </a:lnTo>
                    <a:lnTo>
                      <a:pt x="4219" y="82"/>
                    </a:lnTo>
                    <a:lnTo>
                      <a:pt x="4565" y="123"/>
                    </a:lnTo>
                    <a:lnTo>
                      <a:pt x="4945" y="175"/>
                    </a:lnTo>
                    <a:lnTo>
                      <a:pt x="5326" y="239"/>
                    </a:lnTo>
                    <a:lnTo>
                      <a:pt x="5723" y="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9B77C4-4214-313C-CB98-09721407B6EF}"/>
              </a:ext>
            </a:extLst>
          </p:cNvPr>
          <p:cNvSpPr txBox="1"/>
          <p:nvPr/>
        </p:nvSpPr>
        <p:spPr>
          <a:xfrm>
            <a:off x="3251964" y="375010"/>
            <a:ext cx="2640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000" b="1" dirty="0"/>
              <a:t>סקירת המערכת</a:t>
            </a:r>
            <a:endParaRPr lang="en-US" sz="3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54FDA220-1398-1E28-318D-CC9F748DC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530A16-665A-CCF5-B2CF-4C3F33FBF2CE}"/>
              </a:ext>
            </a:extLst>
          </p:cNvPr>
          <p:cNvGrpSpPr/>
          <p:nvPr/>
        </p:nvGrpSpPr>
        <p:grpSpPr>
          <a:xfrm>
            <a:off x="433854" y="460259"/>
            <a:ext cx="2425469" cy="667426"/>
            <a:chOff x="457201" y="1661125"/>
            <a:chExt cx="2425469" cy="667426"/>
          </a:xfrm>
        </p:grpSpPr>
        <p:sp>
          <p:nvSpPr>
            <p:cNvPr id="94" name="Google Shape;94;p16">
              <a:extLst>
                <a:ext uri="{FF2B5EF4-FFF2-40B4-BE49-F238E27FC236}">
                  <a16:creationId xmlns:a16="http://schemas.microsoft.com/office/drawing/2014/main" id="{57AB433D-5CA1-4B47-282D-16C6FF9B92E2}"/>
                </a:ext>
              </a:extLst>
            </p:cNvPr>
            <p:cNvSpPr/>
            <p:nvPr/>
          </p:nvSpPr>
          <p:spPr>
            <a:xfrm>
              <a:off x="797174" y="1661125"/>
              <a:ext cx="2085496" cy="667426"/>
            </a:xfrm>
            <a:custGeom>
              <a:avLst/>
              <a:gdLst/>
              <a:ahLst/>
              <a:cxnLst/>
              <a:rect l="l" t="t" r="r" b="b"/>
              <a:pathLst>
                <a:path w="118326" h="33313" extrusionOk="0">
                  <a:moveTo>
                    <a:pt x="101670" y="1"/>
                  </a:moveTo>
                  <a:lnTo>
                    <a:pt x="16696" y="1"/>
                  </a:lnTo>
                  <a:cubicBezTo>
                    <a:pt x="7461" y="1"/>
                    <a:pt x="0" y="7462"/>
                    <a:pt x="0" y="16657"/>
                  </a:cubicBezTo>
                  <a:lnTo>
                    <a:pt x="0" y="16657"/>
                  </a:lnTo>
                  <a:cubicBezTo>
                    <a:pt x="0" y="25852"/>
                    <a:pt x="7461" y="33313"/>
                    <a:pt x="16696" y="33313"/>
                  </a:cubicBezTo>
                  <a:lnTo>
                    <a:pt x="101670" y="33313"/>
                  </a:lnTo>
                  <a:cubicBezTo>
                    <a:pt x="110865" y="33313"/>
                    <a:pt x="118326" y="25852"/>
                    <a:pt x="118326" y="16657"/>
                  </a:cubicBezTo>
                  <a:lnTo>
                    <a:pt x="118326" y="16657"/>
                  </a:lnTo>
                  <a:cubicBezTo>
                    <a:pt x="118326" y="7462"/>
                    <a:pt x="110865" y="1"/>
                    <a:pt x="1016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>
              <a:extLst>
                <a:ext uri="{FF2B5EF4-FFF2-40B4-BE49-F238E27FC236}">
                  <a16:creationId xmlns:a16="http://schemas.microsoft.com/office/drawing/2014/main" id="{ECE2A242-A18D-2233-AD67-DE0F5944F827}"/>
                </a:ext>
              </a:extLst>
            </p:cNvPr>
            <p:cNvSpPr/>
            <p:nvPr/>
          </p:nvSpPr>
          <p:spPr>
            <a:xfrm>
              <a:off x="457201" y="1759718"/>
              <a:ext cx="512776" cy="513898"/>
            </a:xfrm>
            <a:custGeom>
              <a:avLst/>
              <a:gdLst/>
              <a:ahLst/>
              <a:cxnLst/>
              <a:rect l="l" t="t" r="r" b="b"/>
              <a:pathLst>
                <a:path w="25610" h="25650" extrusionOk="0">
                  <a:moveTo>
                    <a:pt x="25610" y="12825"/>
                  </a:moveTo>
                  <a:cubicBezTo>
                    <a:pt x="25610" y="19882"/>
                    <a:pt x="19883" y="25649"/>
                    <a:pt x="12785" y="25649"/>
                  </a:cubicBezTo>
                  <a:cubicBezTo>
                    <a:pt x="5727" y="25649"/>
                    <a:pt x="1" y="19882"/>
                    <a:pt x="1" y="12825"/>
                  </a:cubicBezTo>
                  <a:cubicBezTo>
                    <a:pt x="1" y="5727"/>
                    <a:pt x="5727" y="0"/>
                    <a:pt x="12785" y="0"/>
                  </a:cubicBezTo>
                  <a:cubicBezTo>
                    <a:pt x="19883" y="0"/>
                    <a:pt x="25610" y="5727"/>
                    <a:pt x="25610" y="12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" name="Google Shape;96;p16">
              <a:extLst>
                <a:ext uri="{FF2B5EF4-FFF2-40B4-BE49-F238E27FC236}">
                  <a16:creationId xmlns:a16="http://schemas.microsoft.com/office/drawing/2014/main" id="{FAD7E6B5-ECA2-F382-C4C6-1BDBE15418EA}"/>
                </a:ext>
              </a:extLst>
            </p:cNvPr>
            <p:cNvSpPr txBox="1"/>
            <p:nvPr/>
          </p:nvSpPr>
          <p:spPr>
            <a:xfrm>
              <a:off x="1086163" y="1674750"/>
              <a:ext cx="1691002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Microservices</a:t>
              </a:r>
              <a:endParaRPr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" name="Google Shape;293;p19">
            <a:extLst>
              <a:ext uri="{FF2B5EF4-FFF2-40B4-BE49-F238E27FC236}">
                <a16:creationId xmlns:a16="http://schemas.microsoft.com/office/drawing/2014/main" id="{62EE602E-F46E-5C0A-E1F3-C2227FF5F12D}"/>
              </a:ext>
            </a:extLst>
          </p:cNvPr>
          <p:cNvSpPr/>
          <p:nvPr/>
        </p:nvSpPr>
        <p:spPr>
          <a:xfrm>
            <a:off x="5072148" y="639557"/>
            <a:ext cx="3623484" cy="1743511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252000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Fira Sans Extra Condensed SemiBold" panose="020B0604020202020204" charset="0"/>
                <a:cs typeface="David" panose="020E0502060401010101" pitchFamily="34" charset="-79"/>
              </a:rPr>
              <a:t>Crawler microservice</a:t>
            </a:r>
            <a:b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Arial" panose="020B0604020202020204" pitchFamily="34" charset="0"/>
              </a:rPr>
              <a:t>זחלן שמחלץ דפי </a:t>
            </a:r>
            <a:r>
              <a:rPr lang="en-US" sz="1800" dirty="0">
                <a:latin typeface="Arial" panose="020B0604020202020204" pitchFamily="34" charset="0"/>
              </a:rPr>
              <a:t>HTML</a:t>
            </a:r>
            <a:r>
              <a:rPr lang="he-IL" sz="1800" dirty="0">
                <a:latin typeface="Arial" panose="020B0604020202020204" pitchFamily="34" charset="0"/>
              </a:rPr>
              <a:t> סטטיים </a:t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</a:rPr>
              <a:t>מ-</a:t>
            </a:r>
            <a:r>
              <a:rPr lang="en-US" sz="1800" dirty="0">
                <a:latin typeface="Arial" panose="020B0604020202020204" pitchFamily="34" charset="0"/>
              </a:rPr>
              <a:t>Domain </a:t>
            </a:r>
            <a:r>
              <a:rPr lang="he-IL" sz="1800" dirty="0">
                <a:latin typeface="Arial" panose="020B0604020202020204" pitchFamily="34" charset="0"/>
              </a:rPr>
              <a:t> מסוים אשר מועבר אליו. </a:t>
            </a:r>
            <a:br>
              <a:rPr lang="he-IL" sz="1800" dirty="0">
                <a:latin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</a:rPr>
              <a:t>בפרויקט מועבר אליו ה- </a:t>
            </a:r>
            <a:r>
              <a:rPr lang="en-US" sz="1800" dirty="0">
                <a:latin typeface="Arial" panose="020B0604020202020204" pitchFamily="34" charset="0"/>
              </a:rPr>
              <a:t>Domain</a:t>
            </a:r>
            <a:r>
              <a:rPr lang="he-IL" sz="1800" dirty="0">
                <a:latin typeface="Arial" panose="020B0604020202020204" pitchFamily="34" charset="0"/>
              </a:rPr>
              <a:t> של </a:t>
            </a:r>
            <a:r>
              <a:rPr lang="en-US" sz="1800" dirty="0">
                <a:latin typeface="Arial" panose="020B0604020202020204" pitchFamily="34" charset="0"/>
              </a:rPr>
              <a:t>AWS </a:t>
            </a:r>
            <a:r>
              <a:rPr lang="he-IL" sz="1800" dirty="0">
                <a:latin typeface="Arial" panose="020B0604020202020204" pitchFamily="34" charset="0"/>
              </a:rPr>
              <a:t> והוא מוגדר לחלץ כ- 200 דפים</a:t>
            </a:r>
            <a:br>
              <a:rPr lang="he-IL" sz="1800" b="0" i="0" u="none" strike="noStrike" dirty="0">
                <a:solidFill>
                  <a:srgbClr val="0000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</a:br>
            <a:endParaRPr dirty="0"/>
          </a:p>
        </p:txBody>
      </p:sp>
      <p:sp>
        <p:nvSpPr>
          <p:cNvPr id="5" name="Google Shape;293;p19">
            <a:extLst>
              <a:ext uri="{FF2B5EF4-FFF2-40B4-BE49-F238E27FC236}">
                <a16:creationId xmlns:a16="http://schemas.microsoft.com/office/drawing/2014/main" id="{BF5ED443-FF53-BBAE-9921-358B96435165}"/>
              </a:ext>
            </a:extLst>
          </p:cNvPr>
          <p:cNvSpPr/>
          <p:nvPr/>
        </p:nvSpPr>
        <p:spPr>
          <a:xfrm>
            <a:off x="420780" y="1970246"/>
            <a:ext cx="3662186" cy="1710136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08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Index creator microservice</a:t>
            </a:r>
          </a:p>
          <a:p>
            <a:pPr algn="ctr" rtl="1"/>
            <a:r>
              <a:rPr lang="he-IL" sz="1800" dirty="0">
                <a:latin typeface="Arial" panose="020B0604020202020204" pitchFamily="34" charset="0"/>
              </a:rPr>
              <a:t>אחראי על יצירת האינדקס. מאגד מידע טקסטואלי מדפי </a:t>
            </a:r>
            <a:r>
              <a:rPr lang="en-US" sz="1800" dirty="0">
                <a:latin typeface="Arial" panose="020B0604020202020204" pitchFamily="34" charset="0"/>
              </a:rPr>
              <a:t>HTML</a:t>
            </a:r>
            <a:r>
              <a:rPr lang="he-IL" sz="1800" dirty="0">
                <a:latin typeface="Arial" panose="020B0604020202020204" pitchFamily="34" charset="0"/>
              </a:rPr>
              <a:t> ומבצע עליו עיבוד להפקת האינדקס. מקבל </a:t>
            </a:r>
            <a:r>
              <a:rPr lang="he-IL" sz="1800" dirty="0" err="1">
                <a:latin typeface="Arial" panose="020B0604020202020204" pitchFamily="34" charset="0"/>
              </a:rPr>
              <a:t>בפרוייקט</a:t>
            </a:r>
            <a:r>
              <a:rPr lang="he-IL" sz="1800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stop words</a:t>
            </a:r>
            <a:r>
              <a:rPr lang="he-IL" sz="1800" dirty="0">
                <a:latin typeface="Arial" panose="020B0604020202020204" pitchFamily="34" charset="0"/>
              </a:rPr>
              <a:t> עבור </a:t>
            </a:r>
            <a:r>
              <a:rPr lang="en-US" sz="1800" dirty="0">
                <a:latin typeface="Arial" panose="020B0604020202020204" pitchFamily="34" charset="0"/>
              </a:rPr>
              <a:t>AWS</a:t>
            </a:r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Google Shape;293;p19">
            <a:extLst>
              <a:ext uri="{FF2B5EF4-FFF2-40B4-BE49-F238E27FC236}">
                <a16:creationId xmlns:a16="http://schemas.microsoft.com/office/drawing/2014/main" id="{F0DBDA33-11D4-87CA-A636-215EE633FB13}"/>
              </a:ext>
            </a:extLst>
          </p:cNvPr>
          <p:cNvSpPr/>
          <p:nvPr/>
        </p:nvSpPr>
        <p:spPr>
          <a:xfrm>
            <a:off x="5072148" y="3217057"/>
            <a:ext cx="3623484" cy="1743511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08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Data fetcher microservice</a:t>
            </a:r>
            <a:b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Arial" panose="020B0604020202020204" pitchFamily="34" charset="0"/>
              </a:rPr>
              <a:t>מיקרו-שירות לשליפת מידע מן </a:t>
            </a:r>
            <a:br>
              <a:rPr lang="he-IL" sz="1800" dirty="0">
                <a:latin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</a:rPr>
              <a:t>ה- </a:t>
            </a:r>
            <a:r>
              <a:rPr lang="en-US" sz="1800" dirty="0">
                <a:latin typeface="Arial" panose="020B0604020202020204" pitchFamily="34" charset="0"/>
              </a:rPr>
              <a:t>Database </a:t>
            </a:r>
            <a:r>
              <a:rPr lang="he-IL" sz="1800" dirty="0">
                <a:latin typeface="Arial" panose="020B0604020202020204" pitchFamily="34" charset="0"/>
              </a:rPr>
              <a:t> .בעזרתו ניתן למשוך את האינדקס כולו ולמשוך את המסמך הקיים עבור מונח מסוים ב- </a:t>
            </a:r>
            <a:r>
              <a:rPr lang="en-US" sz="1800" dirty="0">
                <a:latin typeface="Arial" panose="020B0604020202020204" pitchFamily="34" charset="0"/>
              </a:rPr>
              <a:t>Database</a:t>
            </a:r>
            <a:endParaRPr lang="he-IL" sz="1800" dirty="0">
              <a:latin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859584-F08C-B297-0EF7-8561F294C7E3}"/>
              </a:ext>
            </a:extLst>
          </p:cNvPr>
          <p:cNvGrpSpPr/>
          <p:nvPr/>
        </p:nvGrpSpPr>
        <p:grpSpPr>
          <a:xfrm>
            <a:off x="4159163" y="2173790"/>
            <a:ext cx="1267661" cy="1043267"/>
            <a:chOff x="3558450" y="3858910"/>
            <a:chExt cx="1267661" cy="1043267"/>
          </a:xfrm>
        </p:grpSpPr>
        <p:sp>
          <p:nvSpPr>
            <p:cNvPr id="18" name="Google Shape;2281;p37">
              <a:extLst>
                <a:ext uri="{FF2B5EF4-FFF2-40B4-BE49-F238E27FC236}">
                  <a16:creationId xmlns:a16="http://schemas.microsoft.com/office/drawing/2014/main" id="{831F02FF-9EF3-D2ED-060B-ED77B78F2928}"/>
                </a:ext>
              </a:extLst>
            </p:cNvPr>
            <p:cNvSpPr/>
            <p:nvPr/>
          </p:nvSpPr>
          <p:spPr>
            <a:xfrm>
              <a:off x="3704423" y="3896302"/>
              <a:ext cx="969000" cy="96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704;p37">
              <a:extLst>
                <a:ext uri="{FF2B5EF4-FFF2-40B4-BE49-F238E27FC236}">
                  <a16:creationId xmlns:a16="http://schemas.microsoft.com/office/drawing/2014/main" id="{3A73304A-0E40-2EFA-82AA-41559E8F5F1C}"/>
                </a:ext>
              </a:extLst>
            </p:cNvPr>
            <p:cNvGrpSpPr/>
            <p:nvPr/>
          </p:nvGrpSpPr>
          <p:grpSpPr>
            <a:xfrm>
              <a:off x="3558450" y="3858910"/>
              <a:ext cx="1267661" cy="1043267"/>
              <a:chOff x="4035063" y="2662725"/>
              <a:chExt cx="646700" cy="532225"/>
            </a:xfrm>
          </p:grpSpPr>
          <p:sp>
            <p:nvSpPr>
              <p:cNvPr id="20" name="Google Shape;2705;p37">
                <a:extLst>
                  <a:ext uri="{FF2B5EF4-FFF2-40B4-BE49-F238E27FC236}">
                    <a16:creationId xmlns:a16="http://schemas.microsoft.com/office/drawing/2014/main" id="{8035199A-AD9D-C297-AD59-99FDCE32FC25}"/>
                  </a:ext>
                </a:extLst>
              </p:cNvPr>
              <p:cNvSpPr/>
              <p:nvPr/>
            </p:nvSpPr>
            <p:spPr>
              <a:xfrm>
                <a:off x="4422913" y="2892825"/>
                <a:ext cx="637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1496" extrusionOk="0">
                    <a:moveTo>
                      <a:pt x="2487" y="1"/>
                    </a:moveTo>
                    <a:lnTo>
                      <a:pt x="1" y="1464"/>
                    </a:lnTo>
                    <a:lnTo>
                      <a:pt x="63" y="1495"/>
                    </a:lnTo>
                    <a:lnTo>
                      <a:pt x="2549" y="32"/>
                    </a:lnTo>
                    <a:lnTo>
                      <a:pt x="2487" y="1"/>
                    </a:lnTo>
                    <a:close/>
                  </a:path>
                </a:pathLst>
              </a:custGeom>
              <a:solidFill>
                <a:srgbClr val="A6CE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06;p37">
                <a:extLst>
                  <a:ext uri="{FF2B5EF4-FFF2-40B4-BE49-F238E27FC236}">
                    <a16:creationId xmlns:a16="http://schemas.microsoft.com/office/drawing/2014/main" id="{76BDF154-48C3-2709-49E7-0BAA5033D732}"/>
                  </a:ext>
                </a:extLst>
              </p:cNvPr>
              <p:cNvSpPr/>
              <p:nvPr/>
            </p:nvSpPr>
            <p:spPr>
              <a:xfrm>
                <a:off x="4066138" y="2716225"/>
                <a:ext cx="1491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2313" extrusionOk="0">
                    <a:moveTo>
                      <a:pt x="3383" y="0"/>
                    </a:moveTo>
                    <a:lnTo>
                      <a:pt x="3132" y="47"/>
                    </a:lnTo>
                    <a:lnTo>
                      <a:pt x="3084" y="63"/>
                    </a:lnTo>
                    <a:lnTo>
                      <a:pt x="2833" y="126"/>
                    </a:lnTo>
                    <a:lnTo>
                      <a:pt x="2817" y="126"/>
                    </a:lnTo>
                    <a:lnTo>
                      <a:pt x="2644" y="205"/>
                    </a:lnTo>
                    <a:lnTo>
                      <a:pt x="2487" y="283"/>
                    </a:lnTo>
                    <a:lnTo>
                      <a:pt x="1" y="1731"/>
                    </a:lnTo>
                    <a:lnTo>
                      <a:pt x="158" y="1652"/>
                    </a:lnTo>
                    <a:lnTo>
                      <a:pt x="315" y="1573"/>
                    </a:lnTo>
                    <a:lnTo>
                      <a:pt x="583" y="1511"/>
                    </a:lnTo>
                    <a:lnTo>
                      <a:pt x="630" y="1495"/>
                    </a:lnTo>
                    <a:lnTo>
                      <a:pt x="787" y="1463"/>
                    </a:lnTo>
                    <a:lnTo>
                      <a:pt x="960" y="1448"/>
                    </a:lnTo>
                    <a:lnTo>
                      <a:pt x="1338" y="1448"/>
                    </a:lnTo>
                    <a:lnTo>
                      <a:pt x="1385" y="1463"/>
                    </a:lnTo>
                    <a:lnTo>
                      <a:pt x="1558" y="1479"/>
                    </a:lnTo>
                    <a:lnTo>
                      <a:pt x="1731" y="1511"/>
                    </a:lnTo>
                    <a:lnTo>
                      <a:pt x="1779" y="1526"/>
                    </a:lnTo>
                    <a:lnTo>
                      <a:pt x="1967" y="1573"/>
                    </a:lnTo>
                    <a:lnTo>
                      <a:pt x="2156" y="1621"/>
                    </a:lnTo>
                    <a:lnTo>
                      <a:pt x="2172" y="1636"/>
                    </a:lnTo>
                    <a:lnTo>
                      <a:pt x="2376" y="1715"/>
                    </a:lnTo>
                    <a:lnTo>
                      <a:pt x="2581" y="1794"/>
                    </a:lnTo>
                    <a:lnTo>
                      <a:pt x="2612" y="1809"/>
                    </a:lnTo>
                    <a:lnTo>
                      <a:pt x="2817" y="1920"/>
                    </a:lnTo>
                    <a:lnTo>
                      <a:pt x="3037" y="2030"/>
                    </a:lnTo>
                    <a:lnTo>
                      <a:pt x="3258" y="2171"/>
                    </a:lnTo>
                    <a:lnTo>
                      <a:pt x="3478" y="2313"/>
                    </a:lnTo>
                    <a:lnTo>
                      <a:pt x="5964" y="865"/>
                    </a:lnTo>
                    <a:lnTo>
                      <a:pt x="5917" y="818"/>
                    </a:lnTo>
                    <a:lnTo>
                      <a:pt x="5759" y="724"/>
                    </a:lnTo>
                    <a:lnTo>
                      <a:pt x="5570" y="614"/>
                    </a:lnTo>
                    <a:lnTo>
                      <a:pt x="5523" y="582"/>
                    </a:lnTo>
                    <a:lnTo>
                      <a:pt x="5397" y="504"/>
                    </a:lnTo>
                    <a:lnTo>
                      <a:pt x="5209" y="409"/>
                    </a:lnTo>
                    <a:lnTo>
                      <a:pt x="5098" y="362"/>
                    </a:lnTo>
                    <a:lnTo>
                      <a:pt x="5083" y="346"/>
                    </a:lnTo>
                    <a:lnTo>
                      <a:pt x="5036" y="330"/>
                    </a:lnTo>
                    <a:lnTo>
                      <a:pt x="4878" y="268"/>
                    </a:lnTo>
                    <a:lnTo>
                      <a:pt x="4705" y="189"/>
                    </a:lnTo>
                    <a:lnTo>
                      <a:pt x="4674" y="189"/>
                    </a:lnTo>
                    <a:lnTo>
                      <a:pt x="4642" y="173"/>
                    </a:lnTo>
                    <a:lnTo>
                      <a:pt x="4532" y="142"/>
                    </a:lnTo>
                    <a:lnTo>
                      <a:pt x="4359" y="94"/>
                    </a:lnTo>
                    <a:lnTo>
                      <a:pt x="4265" y="79"/>
                    </a:lnTo>
                    <a:lnTo>
                      <a:pt x="4233" y="63"/>
                    </a:lnTo>
                    <a:lnTo>
                      <a:pt x="4170" y="47"/>
                    </a:lnTo>
                    <a:lnTo>
                      <a:pt x="3997" y="16"/>
                    </a:lnTo>
                    <a:lnTo>
                      <a:pt x="3871" y="16"/>
                    </a:lnTo>
                    <a:lnTo>
                      <a:pt x="384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07;p37">
                <a:extLst>
                  <a:ext uri="{FF2B5EF4-FFF2-40B4-BE49-F238E27FC236}">
                    <a16:creationId xmlns:a16="http://schemas.microsoft.com/office/drawing/2014/main" id="{39C2557F-34C8-9A82-6956-A578227E5B25}"/>
                  </a:ext>
                </a:extLst>
              </p:cNvPr>
              <p:cNvSpPr/>
              <p:nvPr/>
            </p:nvSpPr>
            <p:spPr>
              <a:xfrm>
                <a:off x="4191238" y="2662725"/>
                <a:ext cx="293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10668" extrusionOk="0">
                    <a:moveTo>
                      <a:pt x="3729" y="0"/>
                    </a:moveTo>
                    <a:lnTo>
                      <a:pt x="3635" y="16"/>
                    </a:lnTo>
                    <a:lnTo>
                      <a:pt x="3320" y="63"/>
                    </a:lnTo>
                    <a:lnTo>
                      <a:pt x="3226" y="79"/>
                    </a:lnTo>
                    <a:lnTo>
                      <a:pt x="3084" y="126"/>
                    </a:lnTo>
                    <a:lnTo>
                      <a:pt x="2942" y="158"/>
                    </a:lnTo>
                    <a:lnTo>
                      <a:pt x="2911" y="173"/>
                    </a:lnTo>
                    <a:lnTo>
                      <a:pt x="2706" y="268"/>
                    </a:lnTo>
                    <a:lnTo>
                      <a:pt x="2502" y="362"/>
                    </a:lnTo>
                    <a:lnTo>
                      <a:pt x="0" y="1810"/>
                    </a:lnTo>
                    <a:lnTo>
                      <a:pt x="205" y="1715"/>
                    </a:lnTo>
                    <a:lnTo>
                      <a:pt x="425" y="1621"/>
                    </a:lnTo>
                    <a:lnTo>
                      <a:pt x="582" y="1574"/>
                    </a:lnTo>
                    <a:lnTo>
                      <a:pt x="740" y="1526"/>
                    </a:lnTo>
                    <a:lnTo>
                      <a:pt x="818" y="1511"/>
                    </a:lnTo>
                    <a:lnTo>
                      <a:pt x="1023" y="1479"/>
                    </a:lnTo>
                    <a:lnTo>
                      <a:pt x="1227" y="1463"/>
                    </a:lnTo>
                    <a:lnTo>
                      <a:pt x="1306" y="1448"/>
                    </a:lnTo>
                    <a:lnTo>
                      <a:pt x="1511" y="1448"/>
                    </a:lnTo>
                    <a:lnTo>
                      <a:pt x="1731" y="1463"/>
                    </a:lnTo>
                    <a:lnTo>
                      <a:pt x="1778" y="1463"/>
                    </a:lnTo>
                    <a:lnTo>
                      <a:pt x="1998" y="1495"/>
                    </a:lnTo>
                    <a:lnTo>
                      <a:pt x="2234" y="1542"/>
                    </a:lnTo>
                    <a:lnTo>
                      <a:pt x="2282" y="1542"/>
                    </a:lnTo>
                    <a:lnTo>
                      <a:pt x="2518" y="1605"/>
                    </a:lnTo>
                    <a:lnTo>
                      <a:pt x="2754" y="1684"/>
                    </a:lnTo>
                    <a:lnTo>
                      <a:pt x="2785" y="1684"/>
                    </a:lnTo>
                    <a:lnTo>
                      <a:pt x="3053" y="1794"/>
                    </a:lnTo>
                    <a:lnTo>
                      <a:pt x="3304" y="1904"/>
                    </a:lnTo>
                    <a:lnTo>
                      <a:pt x="3336" y="1920"/>
                    </a:lnTo>
                    <a:lnTo>
                      <a:pt x="3603" y="2046"/>
                    </a:lnTo>
                    <a:lnTo>
                      <a:pt x="3886" y="2187"/>
                    </a:lnTo>
                    <a:lnTo>
                      <a:pt x="4138" y="2345"/>
                    </a:lnTo>
                    <a:lnTo>
                      <a:pt x="4390" y="2518"/>
                    </a:lnTo>
                    <a:lnTo>
                      <a:pt x="4642" y="2691"/>
                    </a:lnTo>
                    <a:lnTo>
                      <a:pt x="4878" y="2880"/>
                    </a:lnTo>
                    <a:lnTo>
                      <a:pt x="4893" y="2880"/>
                    </a:lnTo>
                    <a:lnTo>
                      <a:pt x="5129" y="3084"/>
                    </a:lnTo>
                    <a:lnTo>
                      <a:pt x="5365" y="3289"/>
                    </a:lnTo>
                    <a:lnTo>
                      <a:pt x="5822" y="3729"/>
                    </a:lnTo>
                    <a:lnTo>
                      <a:pt x="5837" y="3729"/>
                    </a:lnTo>
                    <a:lnTo>
                      <a:pt x="6262" y="4201"/>
                    </a:lnTo>
                    <a:lnTo>
                      <a:pt x="6278" y="4201"/>
                    </a:lnTo>
                    <a:lnTo>
                      <a:pt x="6687" y="4705"/>
                    </a:lnTo>
                    <a:lnTo>
                      <a:pt x="6687" y="4720"/>
                    </a:lnTo>
                    <a:lnTo>
                      <a:pt x="7018" y="5145"/>
                    </a:lnTo>
                    <a:lnTo>
                      <a:pt x="7159" y="5350"/>
                    </a:lnTo>
                    <a:lnTo>
                      <a:pt x="7348" y="5633"/>
                    </a:lnTo>
                    <a:lnTo>
                      <a:pt x="7600" y="6026"/>
                    </a:lnTo>
                    <a:lnTo>
                      <a:pt x="7757" y="6294"/>
                    </a:lnTo>
                    <a:lnTo>
                      <a:pt x="7867" y="6483"/>
                    </a:lnTo>
                    <a:lnTo>
                      <a:pt x="8119" y="6970"/>
                    </a:lnTo>
                    <a:lnTo>
                      <a:pt x="8402" y="7568"/>
                    </a:lnTo>
                    <a:lnTo>
                      <a:pt x="8418" y="7600"/>
                    </a:lnTo>
                    <a:lnTo>
                      <a:pt x="8638" y="8166"/>
                    </a:lnTo>
                    <a:lnTo>
                      <a:pt x="8670" y="8213"/>
                    </a:lnTo>
                    <a:lnTo>
                      <a:pt x="8858" y="8780"/>
                    </a:lnTo>
                    <a:lnTo>
                      <a:pt x="8874" y="8827"/>
                    </a:lnTo>
                    <a:lnTo>
                      <a:pt x="9032" y="9409"/>
                    </a:lnTo>
                    <a:lnTo>
                      <a:pt x="9047" y="9441"/>
                    </a:lnTo>
                    <a:lnTo>
                      <a:pt x="9173" y="10039"/>
                    </a:lnTo>
                    <a:lnTo>
                      <a:pt x="9173" y="10070"/>
                    </a:lnTo>
                    <a:lnTo>
                      <a:pt x="9220" y="10369"/>
                    </a:lnTo>
                    <a:lnTo>
                      <a:pt x="9268" y="10668"/>
                    </a:lnTo>
                    <a:lnTo>
                      <a:pt x="11754" y="9205"/>
                    </a:lnTo>
                    <a:lnTo>
                      <a:pt x="11754" y="9126"/>
                    </a:lnTo>
                    <a:lnTo>
                      <a:pt x="11706" y="8843"/>
                    </a:lnTo>
                    <a:lnTo>
                      <a:pt x="11675" y="8623"/>
                    </a:lnTo>
                    <a:lnTo>
                      <a:pt x="11659" y="8591"/>
                    </a:lnTo>
                    <a:lnTo>
                      <a:pt x="11659" y="8575"/>
                    </a:lnTo>
                    <a:lnTo>
                      <a:pt x="11612" y="8292"/>
                    </a:lnTo>
                    <a:lnTo>
                      <a:pt x="11533" y="8009"/>
                    </a:lnTo>
                    <a:lnTo>
                      <a:pt x="11533" y="7993"/>
                    </a:lnTo>
                    <a:lnTo>
                      <a:pt x="11533" y="7962"/>
                    </a:lnTo>
                    <a:lnTo>
                      <a:pt x="11470" y="7710"/>
                    </a:lnTo>
                    <a:lnTo>
                      <a:pt x="11376" y="7427"/>
                    </a:lnTo>
                    <a:lnTo>
                      <a:pt x="11360" y="7380"/>
                    </a:lnTo>
                    <a:lnTo>
                      <a:pt x="11344" y="7332"/>
                    </a:lnTo>
                    <a:lnTo>
                      <a:pt x="11282" y="7144"/>
                    </a:lnTo>
                    <a:lnTo>
                      <a:pt x="11187" y="6860"/>
                    </a:lnTo>
                    <a:lnTo>
                      <a:pt x="11156" y="6766"/>
                    </a:lnTo>
                    <a:lnTo>
                      <a:pt x="11140" y="6719"/>
                    </a:lnTo>
                    <a:lnTo>
                      <a:pt x="11093" y="6593"/>
                    </a:lnTo>
                    <a:lnTo>
                      <a:pt x="10983" y="6341"/>
                    </a:lnTo>
                    <a:lnTo>
                      <a:pt x="10904" y="6152"/>
                    </a:lnTo>
                    <a:lnTo>
                      <a:pt x="10888" y="6121"/>
                    </a:lnTo>
                    <a:lnTo>
                      <a:pt x="10872" y="6074"/>
                    </a:lnTo>
                    <a:lnTo>
                      <a:pt x="10747" y="5806"/>
                    </a:lnTo>
                    <a:lnTo>
                      <a:pt x="10621" y="5523"/>
                    </a:lnTo>
                    <a:lnTo>
                      <a:pt x="10448" y="5208"/>
                    </a:lnTo>
                    <a:lnTo>
                      <a:pt x="10353" y="5035"/>
                    </a:lnTo>
                    <a:lnTo>
                      <a:pt x="10243" y="4846"/>
                    </a:lnTo>
                    <a:lnTo>
                      <a:pt x="10180" y="4720"/>
                    </a:lnTo>
                    <a:lnTo>
                      <a:pt x="10086" y="4579"/>
                    </a:lnTo>
                    <a:lnTo>
                      <a:pt x="9834" y="4185"/>
                    </a:lnTo>
                    <a:lnTo>
                      <a:pt x="9755" y="4044"/>
                    </a:lnTo>
                    <a:lnTo>
                      <a:pt x="9661" y="3902"/>
                    </a:lnTo>
                    <a:lnTo>
                      <a:pt x="9504" y="3698"/>
                    </a:lnTo>
                    <a:lnTo>
                      <a:pt x="9425" y="3572"/>
                    </a:lnTo>
                    <a:lnTo>
                      <a:pt x="9189" y="3273"/>
                    </a:lnTo>
                    <a:lnTo>
                      <a:pt x="9189" y="3257"/>
                    </a:lnTo>
                    <a:lnTo>
                      <a:pt x="8969" y="3005"/>
                    </a:lnTo>
                    <a:lnTo>
                      <a:pt x="8764" y="2754"/>
                    </a:lnTo>
                    <a:lnTo>
                      <a:pt x="8544" y="2518"/>
                    </a:lnTo>
                    <a:lnTo>
                      <a:pt x="8323" y="2282"/>
                    </a:lnTo>
                    <a:lnTo>
                      <a:pt x="8308" y="2266"/>
                    </a:lnTo>
                    <a:lnTo>
                      <a:pt x="8087" y="2061"/>
                    </a:lnTo>
                    <a:lnTo>
                      <a:pt x="7867" y="1841"/>
                    </a:lnTo>
                    <a:lnTo>
                      <a:pt x="7851" y="1841"/>
                    </a:lnTo>
                    <a:lnTo>
                      <a:pt x="7615" y="1621"/>
                    </a:lnTo>
                    <a:lnTo>
                      <a:pt x="7395" y="1432"/>
                    </a:lnTo>
                    <a:lnTo>
                      <a:pt x="7379" y="1432"/>
                    </a:lnTo>
                    <a:lnTo>
                      <a:pt x="7364" y="1416"/>
                    </a:lnTo>
                    <a:lnTo>
                      <a:pt x="7128" y="1243"/>
                    </a:lnTo>
                    <a:lnTo>
                      <a:pt x="6892" y="1070"/>
                    </a:lnTo>
                    <a:lnTo>
                      <a:pt x="6876" y="1054"/>
                    </a:lnTo>
                    <a:lnTo>
                      <a:pt x="6656" y="913"/>
                    </a:lnTo>
                    <a:lnTo>
                      <a:pt x="6435" y="771"/>
                    </a:lnTo>
                    <a:lnTo>
                      <a:pt x="6372" y="740"/>
                    </a:lnTo>
                    <a:lnTo>
                      <a:pt x="6199" y="645"/>
                    </a:lnTo>
                    <a:lnTo>
                      <a:pt x="5979" y="535"/>
                    </a:lnTo>
                    <a:lnTo>
                      <a:pt x="5837" y="472"/>
                    </a:lnTo>
                    <a:lnTo>
                      <a:pt x="5806" y="456"/>
                    </a:lnTo>
                    <a:lnTo>
                      <a:pt x="5759" y="425"/>
                    </a:lnTo>
                    <a:lnTo>
                      <a:pt x="5539" y="331"/>
                    </a:lnTo>
                    <a:lnTo>
                      <a:pt x="5318" y="252"/>
                    </a:lnTo>
                    <a:lnTo>
                      <a:pt x="5287" y="236"/>
                    </a:lnTo>
                    <a:lnTo>
                      <a:pt x="5255" y="236"/>
                    </a:lnTo>
                    <a:lnTo>
                      <a:pt x="5098" y="189"/>
                    </a:lnTo>
                    <a:lnTo>
                      <a:pt x="4878" y="126"/>
                    </a:lnTo>
                    <a:lnTo>
                      <a:pt x="4768" y="95"/>
                    </a:lnTo>
                    <a:lnTo>
                      <a:pt x="4720" y="79"/>
                    </a:lnTo>
                    <a:lnTo>
                      <a:pt x="4657" y="63"/>
                    </a:lnTo>
                    <a:lnTo>
                      <a:pt x="4421" y="32"/>
                    </a:lnTo>
                    <a:lnTo>
                      <a:pt x="4264" y="16"/>
                    </a:lnTo>
                    <a:lnTo>
                      <a:pt x="4217" y="16"/>
                    </a:lnTo>
                    <a:lnTo>
                      <a:pt x="417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08;p37">
                <a:extLst>
                  <a:ext uri="{FF2B5EF4-FFF2-40B4-BE49-F238E27FC236}">
                    <a16:creationId xmlns:a16="http://schemas.microsoft.com/office/drawing/2014/main" id="{F15C2742-0CAA-C8BB-02DB-9DD69A1DA3CE}"/>
                  </a:ext>
                </a:extLst>
              </p:cNvPr>
              <p:cNvSpPr/>
              <p:nvPr/>
            </p:nvSpPr>
            <p:spPr>
              <a:xfrm>
                <a:off x="4424488" y="2893625"/>
                <a:ext cx="257275" cy="301325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2053" extrusionOk="0">
                    <a:moveTo>
                      <a:pt x="2486" y="0"/>
                    </a:moveTo>
                    <a:lnTo>
                      <a:pt x="0" y="1463"/>
                    </a:lnTo>
                    <a:lnTo>
                      <a:pt x="299" y="1637"/>
                    </a:lnTo>
                    <a:lnTo>
                      <a:pt x="583" y="1841"/>
                    </a:lnTo>
                    <a:lnTo>
                      <a:pt x="614" y="1857"/>
                    </a:lnTo>
                    <a:lnTo>
                      <a:pt x="882" y="2077"/>
                    </a:lnTo>
                    <a:lnTo>
                      <a:pt x="1149" y="2313"/>
                    </a:lnTo>
                    <a:lnTo>
                      <a:pt x="1181" y="2345"/>
                    </a:lnTo>
                    <a:lnTo>
                      <a:pt x="1448" y="2596"/>
                    </a:lnTo>
                    <a:lnTo>
                      <a:pt x="1700" y="2864"/>
                    </a:lnTo>
                    <a:lnTo>
                      <a:pt x="1716" y="2895"/>
                    </a:lnTo>
                    <a:lnTo>
                      <a:pt x="1952" y="3178"/>
                    </a:lnTo>
                    <a:lnTo>
                      <a:pt x="2188" y="3462"/>
                    </a:lnTo>
                    <a:lnTo>
                      <a:pt x="2219" y="3493"/>
                    </a:lnTo>
                    <a:lnTo>
                      <a:pt x="2408" y="3761"/>
                    </a:lnTo>
                    <a:lnTo>
                      <a:pt x="2597" y="4044"/>
                    </a:lnTo>
                    <a:lnTo>
                      <a:pt x="2707" y="4248"/>
                    </a:lnTo>
                    <a:lnTo>
                      <a:pt x="2880" y="4532"/>
                    </a:lnTo>
                    <a:lnTo>
                      <a:pt x="3037" y="4815"/>
                    </a:lnTo>
                    <a:lnTo>
                      <a:pt x="3053" y="4846"/>
                    </a:lnTo>
                    <a:lnTo>
                      <a:pt x="3226" y="5192"/>
                    </a:lnTo>
                    <a:lnTo>
                      <a:pt x="3383" y="5539"/>
                    </a:lnTo>
                    <a:lnTo>
                      <a:pt x="3399" y="5554"/>
                    </a:lnTo>
                    <a:lnTo>
                      <a:pt x="3541" y="5916"/>
                    </a:lnTo>
                    <a:lnTo>
                      <a:pt x="3667" y="6278"/>
                    </a:lnTo>
                    <a:lnTo>
                      <a:pt x="3808" y="6278"/>
                    </a:lnTo>
                    <a:lnTo>
                      <a:pt x="3966" y="6294"/>
                    </a:lnTo>
                    <a:lnTo>
                      <a:pt x="4123" y="6325"/>
                    </a:lnTo>
                    <a:lnTo>
                      <a:pt x="4280" y="6357"/>
                    </a:lnTo>
                    <a:lnTo>
                      <a:pt x="4296" y="6373"/>
                    </a:lnTo>
                    <a:lnTo>
                      <a:pt x="4453" y="6420"/>
                    </a:lnTo>
                    <a:lnTo>
                      <a:pt x="4626" y="6483"/>
                    </a:lnTo>
                    <a:lnTo>
                      <a:pt x="4642" y="6498"/>
                    </a:lnTo>
                    <a:lnTo>
                      <a:pt x="4799" y="6577"/>
                    </a:lnTo>
                    <a:lnTo>
                      <a:pt x="4988" y="6671"/>
                    </a:lnTo>
                    <a:lnTo>
                      <a:pt x="5271" y="6845"/>
                    </a:lnTo>
                    <a:lnTo>
                      <a:pt x="5287" y="6860"/>
                    </a:lnTo>
                    <a:lnTo>
                      <a:pt x="5539" y="7049"/>
                    </a:lnTo>
                    <a:lnTo>
                      <a:pt x="5570" y="7081"/>
                    </a:lnTo>
                    <a:lnTo>
                      <a:pt x="5806" y="7285"/>
                    </a:lnTo>
                    <a:lnTo>
                      <a:pt x="5838" y="7317"/>
                    </a:lnTo>
                    <a:lnTo>
                      <a:pt x="6074" y="7537"/>
                    </a:lnTo>
                    <a:lnTo>
                      <a:pt x="6090" y="7568"/>
                    </a:lnTo>
                    <a:lnTo>
                      <a:pt x="6326" y="7836"/>
                    </a:lnTo>
                    <a:lnTo>
                      <a:pt x="6562" y="8135"/>
                    </a:lnTo>
                    <a:lnTo>
                      <a:pt x="6750" y="8418"/>
                    </a:lnTo>
                    <a:lnTo>
                      <a:pt x="6876" y="8607"/>
                    </a:lnTo>
                    <a:lnTo>
                      <a:pt x="6971" y="8748"/>
                    </a:lnTo>
                    <a:lnTo>
                      <a:pt x="7002" y="8827"/>
                    </a:lnTo>
                    <a:lnTo>
                      <a:pt x="7144" y="9095"/>
                    </a:lnTo>
                    <a:lnTo>
                      <a:pt x="7160" y="9110"/>
                    </a:lnTo>
                    <a:lnTo>
                      <a:pt x="7317" y="9441"/>
                    </a:lnTo>
                    <a:lnTo>
                      <a:pt x="7333" y="9456"/>
                    </a:lnTo>
                    <a:lnTo>
                      <a:pt x="7459" y="9787"/>
                    </a:lnTo>
                    <a:lnTo>
                      <a:pt x="7459" y="9803"/>
                    </a:lnTo>
                    <a:lnTo>
                      <a:pt x="7584" y="10149"/>
                    </a:lnTo>
                    <a:lnTo>
                      <a:pt x="7584" y="10164"/>
                    </a:lnTo>
                    <a:lnTo>
                      <a:pt x="7663" y="10495"/>
                    </a:lnTo>
                    <a:lnTo>
                      <a:pt x="7679" y="10526"/>
                    </a:lnTo>
                    <a:lnTo>
                      <a:pt x="7742" y="10857"/>
                    </a:lnTo>
                    <a:lnTo>
                      <a:pt x="7789" y="11187"/>
                    </a:lnTo>
                    <a:lnTo>
                      <a:pt x="7789" y="11219"/>
                    </a:lnTo>
                    <a:lnTo>
                      <a:pt x="7805" y="11549"/>
                    </a:lnTo>
                    <a:lnTo>
                      <a:pt x="7789" y="11817"/>
                    </a:lnTo>
                    <a:lnTo>
                      <a:pt x="7757" y="12053"/>
                    </a:lnTo>
                    <a:lnTo>
                      <a:pt x="7757" y="12053"/>
                    </a:lnTo>
                    <a:lnTo>
                      <a:pt x="10243" y="10605"/>
                    </a:lnTo>
                    <a:lnTo>
                      <a:pt x="10275" y="10479"/>
                    </a:lnTo>
                    <a:lnTo>
                      <a:pt x="10275" y="10353"/>
                    </a:lnTo>
                    <a:lnTo>
                      <a:pt x="10291" y="10227"/>
                    </a:lnTo>
                    <a:lnTo>
                      <a:pt x="10291" y="10102"/>
                    </a:lnTo>
                    <a:lnTo>
                      <a:pt x="10291" y="9976"/>
                    </a:lnTo>
                    <a:lnTo>
                      <a:pt x="10291" y="9834"/>
                    </a:lnTo>
                    <a:lnTo>
                      <a:pt x="10275" y="9771"/>
                    </a:lnTo>
                    <a:lnTo>
                      <a:pt x="10275" y="9740"/>
                    </a:lnTo>
                    <a:lnTo>
                      <a:pt x="10275" y="9692"/>
                    </a:lnTo>
                    <a:lnTo>
                      <a:pt x="10259" y="9551"/>
                    </a:lnTo>
                    <a:lnTo>
                      <a:pt x="10243" y="9409"/>
                    </a:lnTo>
                    <a:lnTo>
                      <a:pt x="10212" y="9268"/>
                    </a:lnTo>
                    <a:lnTo>
                      <a:pt x="10181" y="9126"/>
                    </a:lnTo>
                    <a:lnTo>
                      <a:pt x="10165" y="9079"/>
                    </a:lnTo>
                    <a:lnTo>
                      <a:pt x="10165" y="9047"/>
                    </a:lnTo>
                    <a:lnTo>
                      <a:pt x="10149" y="8984"/>
                    </a:lnTo>
                    <a:lnTo>
                      <a:pt x="10102" y="8827"/>
                    </a:lnTo>
                    <a:lnTo>
                      <a:pt x="10070" y="8717"/>
                    </a:lnTo>
                    <a:lnTo>
                      <a:pt x="10070" y="8701"/>
                    </a:lnTo>
                    <a:lnTo>
                      <a:pt x="10070" y="8685"/>
                    </a:lnTo>
                    <a:lnTo>
                      <a:pt x="10023" y="8528"/>
                    </a:lnTo>
                    <a:lnTo>
                      <a:pt x="9976" y="8387"/>
                    </a:lnTo>
                    <a:lnTo>
                      <a:pt x="9960" y="8355"/>
                    </a:lnTo>
                    <a:lnTo>
                      <a:pt x="9945" y="8339"/>
                    </a:lnTo>
                    <a:lnTo>
                      <a:pt x="9913" y="8245"/>
                    </a:lnTo>
                    <a:lnTo>
                      <a:pt x="9866" y="8119"/>
                    </a:lnTo>
                    <a:lnTo>
                      <a:pt x="9819" y="8009"/>
                    </a:lnTo>
                    <a:lnTo>
                      <a:pt x="9819" y="7993"/>
                    </a:lnTo>
                    <a:lnTo>
                      <a:pt x="9803" y="7977"/>
                    </a:lnTo>
                    <a:lnTo>
                      <a:pt x="9740" y="7836"/>
                    </a:lnTo>
                    <a:lnTo>
                      <a:pt x="9677" y="7694"/>
                    </a:lnTo>
                    <a:lnTo>
                      <a:pt x="9661" y="7663"/>
                    </a:lnTo>
                    <a:lnTo>
                      <a:pt x="9646" y="7647"/>
                    </a:lnTo>
                    <a:lnTo>
                      <a:pt x="9583" y="7521"/>
                    </a:lnTo>
                    <a:lnTo>
                      <a:pt x="9504" y="7380"/>
                    </a:lnTo>
                    <a:lnTo>
                      <a:pt x="9457" y="7301"/>
                    </a:lnTo>
                    <a:lnTo>
                      <a:pt x="9441" y="7269"/>
                    </a:lnTo>
                    <a:lnTo>
                      <a:pt x="9362" y="7159"/>
                    </a:lnTo>
                    <a:lnTo>
                      <a:pt x="9252" y="6970"/>
                    </a:lnTo>
                    <a:lnTo>
                      <a:pt x="9236" y="6939"/>
                    </a:lnTo>
                    <a:lnTo>
                      <a:pt x="9048" y="6687"/>
                    </a:lnTo>
                    <a:lnTo>
                      <a:pt x="8922" y="6514"/>
                    </a:lnTo>
                    <a:lnTo>
                      <a:pt x="8827" y="6388"/>
                    </a:lnTo>
                    <a:lnTo>
                      <a:pt x="8812" y="6388"/>
                    </a:lnTo>
                    <a:lnTo>
                      <a:pt x="8717" y="6262"/>
                    </a:lnTo>
                    <a:lnTo>
                      <a:pt x="8607" y="6137"/>
                    </a:lnTo>
                    <a:lnTo>
                      <a:pt x="8576" y="6121"/>
                    </a:lnTo>
                    <a:lnTo>
                      <a:pt x="8560" y="6089"/>
                    </a:lnTo>
                    <a:lnTo>
                      <a:pt x="8481" y="6011"/>
                    </a:lnTo>
                    <a:lnTo>
                      <a:pt x="8371" y="5900"/>
                    </a:lnTo>
                    <a:lnTo>
                      <a:pt x="8324" y="5853"/>
                    </a:lnTo>
                    <a:lnTo>
                      <a:pt x="8292" y="5838"/>
                    </a:lnTo>
                    <a:lnTo>
                      <a:pt x="8245" y="5775"/>
                    </a:lnTo>
                    <a:lnTo>
                      <a:pt x="8119" y="5664"/>
                    </a:lnTo>
                    <a:lnTo>
                      <a:pt x="8056" y="5617"/>
                    </a:lnTo>
                    <a:lnTo>
                      <a:pt x="8025" y="5602"/>
                    </a:lnTo>
                    <a:lnTo>
                      <a:pt x="7993" y="5570"/>
                    </a:lnTo>
                    <a:lnTo>
                      <a:pt x="7868" y="5476"/>
                    </a:lnTo>
                    <a:lnTo>
                      <a:pt x="7773" y="5413"/>
                    </a:lnTo>
                    <a:lnTo>
                      <a:pt x="7757" y="5397"/>
                    </a:lnTo>
                    <a:lnTo>
                      <a:pt x="7742" y="5381"/>
                    </a:lnTo>
                    <a:lnTo>
                      <a:pt x="7616" y="5303"/>
                    </a:lnTo>
                    <a:lnTo>
                      <a:pt x="7506" y="5240"/>
                    </a:lnTo>
                    <a:lnTo>
                      <a:pt x="7474" y="5224"/>
                    </a:lnTo>
                    <a:lnTo>
                      <a:pt x="7380" y="5161"/>
                    </a:lnTo>
                    <a:lnTo>
                      <a:pt x="7270" y="5114"/>
                    </a:lnTo>
                    <a:lnTo>
                      <a:pt x="7160" y="5051"/>
                    </a:lnTo>
                    <a:lnTo>
                      <a:pt x="7128" y="5035"/>
                    </a:lnTo>
                    <a:lnTo>
                      <a:pt x="7112" y="5035"/>
                    </a:lnTo>
                    <a:lnTo>
                      <a:pt x="7049" y="5004"/>
                    </a:lnTo>
                    <a:lnTo>
                      <a:pt x="6924" y="4956"/>
                    </a:lnTo>
                    <a:lnTo>
                      <a:pt x="6813" y="4925"/>
                    </a:lnTo>
                    <a:lnTo>
                      <a:pt x="6798" y="4925"/>
                    </a:lnTo>
                    <a:lnTo>
                      <a:pt x="6782" y="4909"/>
                    </a:lnTo>
                    <a:lnTo>
                      <a:pt x="6703" y="4894"/>
                    </a:lnTo>
                    <a:lnTo>
                      <a:pt x="6593" y="4862"/>
                    </a:lnTo>
                    <a:lnTo>
                      <a:pt x="6467" y="4846"/>
                    </a:lnTo>
                    <a:lnTo>
                      <a:pt x="6452" y="4846"/>
                    </a:lnTo>
                    <a:lnTo>
                      <a:pt x="6341" y="4831"/>
                    </a:lnTo>
                    <a:lnTo>
                      <a:pt x="6153" y="4831"/>
                    </a:lnTo>
                    <a:lnTo>
                      <a:pt x="6121" y="4736"/>
                    </a:lnTo>
                    <a:lnTo>
                      <a:pt x="6058" y="4532"/>
                    </a:lnTo>
                    <a:lnTo>
                      <a:pt x="5979" y="4343"/>
                    </a:lnTo>
                    <a:lnTo>
                      <a:pt x="5901" y="4138"/>
                    </a:lnTo>
                    <a:lnTo>
                      <a:pt x="5885" y="4107"/>
                    </a:lnTo>
                    <a:lnTo>
                      <a:pt x="5885" y="4091"/>
                    </a:lnTo>
                    <a:lnTo>
                      <a:pt x="5822" y="3949"/>
                    </a:lnTo>
                    <a:lnTo>
                      <a:pt x="5728" y="3761"/>
                    </a:lnTo>
                    <a:lnTo>
                      <a:pt x="5633" y="3540"/>
                    </a:lnTo>
                    <a:lnTo>
                      <a:pt x="5555" y="3399"/>
                    </a:lnTo>
                    <a:lnTo>
                      <a:pt x="5539" y="3367"/>
                    </a:lnTo>
                    <a:lnTo>
                      <a:pt x="5507" y="3320"/>
                    </a:lnTo>
                    <a:lnTo>
                      <a:pt x="5303" y="2958"/>
                    </a:lnTo>
                    <a:lnTo>
                      <a:pt x="5209" y="2801"/>
                    </a:lnTo>
                    <a:lnTo>
                      <a:pt x="5083" y="2596"/>
                    </a:lnTo>
                    <a:lnTo>
                      <a:pt x="4988" y="2439"/>
                    </a:lnTo>
                    <a:lnTo>
                      <a:pt x="4736" y="2093"/>
                    </a:lnTo>
                    <a:lnTo>
                      <a:pt x="4705" y="2046"/>
                    </a:lnTo>
                    <a:lnTo>
                      <a:pt x="4689" y="2014"/>
                    </a:lnTo>
                    <a:lnTo>
                      <a:pt x="4563" y="1873"/>
                    </a:lnTo>
                    <a:lnTo>
                      <a:pt x="4406" y="1684"/>
                    </a:lnTo>
                    <a:lnTo>
                      <a:pt x="4264" y="1495"/>
                    </a:lnTo>
                    <a:lnTo>
                      <a:pt x="4202" y="1448"/>
                    </a:lnTo>
                    <a:lnTo>
                      <a:pt x="4186" y="1416"/>
                    </a:lnTo>
                    <a:lnTo>
                      <a:pt x="4107" y="1322"/>
                    </a:lnTo>
                    <a:lnTo>
                      <a:pt x="3934" y="1149"/>
                    </a:lnTo>
                    <a:lnTo>
                      <a:pt x="3761" y="976"/>
                    </a:lnTo>
                    <a:lnTo>
                      <a:pt x="3682" y="897"/>
                    </a:lnTo>
                    <a:lnTo>
                      <a:pt x="3651" y="866"/>
                    </a:lnTo>
                    <a:lnTo>
                      <a:pt x="3588" y="818"/>
                    </a:lnTo>
                    <a:lnTo>
                      <a:pt x="3399" y="661"/>
                    </a:lnTo>
                    <a:lnTo>
                      <a:pt x="3226" y="504"/>
                    </a:lnTo>
                    <a:lnTo>
                      <a:pt x="3100" y="409"/>
                    </a:lnTo>
                    <a:lnTo>
                      <a:pt x="3084" y="394"/>
                    </a:lnTo>
                    <a:lnTo>
                      <a:pt x="3053" y="378"/>
                    </a:lnTo>
                    <a:lnTo>
                      <a:pt x="2880" y="252"/>
                    </a:lnTo>
                    <a:lnTo>
                      <a:pt x="2707" y="142"/>
                    </a:lnTo>
                    <a:lnTo>
                      <a:pt x="2534" y="32"/>
                    </a:lnTo>
                    <a:lnTo>
                      <a:pt x="2486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09;p37">
                <a:extLst>
                  <a:ext uri="{FF2B5EF4-FFF2-40B4-BE49-F238E27FC236}">
                    <a16:creationId xmlns:a16="http://schemas.microsoft.com/office/drawing/2014/main" id="{1DC35871-CEDA-0A30-2B7D-52D3079E48B8}"/>
                  </a:ext>
                </a:extLst>
              </p:cNvPr>
              <p:cNvSpPr/>
              <p:nvPr/>
            </p:nvSpPr>
            <p:spPr>
              <a:xfrm>
                <a:off x="4035063" y="2698900"/>
                <a:ext cx="5845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382" h="19842" extrusionOk="0">
                    <a:moveTo>
                      <a:pt x="7522" y="1"/>
                    </a:moveTo>
                    <a:lnTo>
                      <a:pt x="7317" y="16"/>
                    </a:lnTo>
                    <a:lnTo>
                      <a:pt x="7112" y="48"/>
                    </a:lnTo>
                    <a:lnTo>
                      <a:pt x="6908" y="95"/>
                    </a:lnTo>
                    <a:lnTo>
                      <a:pt x="6719" y="158"/>
                    </a:lnTo>
                    <a:lnTo>
                      <a:pt x="6530" y="221"/>
                    </a:lnTo>
                    <a:lnTo>
                      <a:pt x="6357" y="300"/>
                    </a:lnTo>
                    <a:lnTo>
                      <a:pt x="6184" y="410"/>
                    </a:lnTo>
                    <a:lnTo>
                      <a:pt x="6027" y="504"/>
                    </a:lnTo>
                    <a:lnTo>
                      <a:pt x="5869" y="630"/>
                    </a:lnTo>
                    <a:lnTo>
                      <a:pt x="5728" y="772"/>
                    </a:lnTo>
                    <a:lnTo>
                      <a:pt x="5586" y="913"/>
                    </a:lnTo>
                    <a:lnTo>
                      <a:pt x="5460" y="1071"/>
                    </a:lnTo>
                    <a:lnTo>
                      <a:pt x="5334" y="1244"/>
                    </a:lnTo>
                    <a:lnTo>
                      <a:pt x="5224" y="1417"/>
                    </a:lnTo>
                    <a:lnTo>
                      <a:pt x="5130" y="1606"/>
                    </a:lnTo>
                    <a:lnTo>
                      <a:pt x="5036" y="1810"/>
                    </a:lnTo>
                    <a:lnTo>
                      <a:pt x="4941" y="2030"/>
                    </a:lnTo>
                    <a:lnTo>
                      <a:pt x="4878" y="2251"/>
                    </a:lnTo>
                    <a:lnTo>
                      <a:pt x="4815" y="2502"/>
                    </a:lnTo>
                    <a:lnTo>
                      <a:pt x="4752" y="2738"/>
                    </a:lnTo>
                    <a:lnTo>
                      <a:pt x="4721" y="3006"/>
                    </a:lnTo>
                    <a:lnTo>
                      <a:pt x="4501" y="2864"/>
                    </a:lnTo>
                    <a:lnTo>
                      <a:pt x="4280" y="2723"/>
                    </a:lnTo>
                    <a:lnTo>
                      <a:pt x="4060" y="2597"/>
                    </a:lnTo>
                    <a:lnTo>
                      <a:pt x="3840" y="2502"/>
                    </a:lnTo>
                    <a:lnTo>
                      <a:pt x="3619" y="2408"/>
                    </a:lnTo>
                    <a:lnTo>
                      <a:pt x="3415" y="2329"/>
                    </a:lnTo>
                    <a:lnTo>
                      <a:pt x="3210" y="2266"/>
                    </a:lnTo>
                    <a:lnTo>
                      <a:pt x="3006" y="2204"/>
                    </a:lnTo>
                    <a:lnTo>
                      <a:pt x="2801" y="2172"/>
                    </a:lnTo>
                    <a:lnTo>
                      <a:pt x="2612" y="2156"/>
                    </a:lnTo>
                    <a:lnTo>
                      <a:pt x="2424" y="2141"/>
                    </a:lnTo>
                    <a:lnTo>
                      <a:pt x="2235" y="2141"/>
                    </a:lnTo>
                    <a:lnTo>
                      <a:pt x="2062" y="2156"/>
                    </a:lnTo>
                    <a:lnTo>
                      <a:pt x="1889" y="2188"/>
                    </a:lnTo>
                    <a:lnTo>
                      <a:pt x="1716" y="2219"/>
                    </a:lnTo>
                    <a:lnTo>
                      <a:pt x="1558" y="2282"/>
                    </a:lnTo>
                    <a:lnTo>
                      <a:pt x="1401" y="2345"/>
                    </a:lnTo>
                    <a:lnTo>
                      <a:pt x="1259" y="2424"/>
                    </a:lnTo>
                    <a:lnTo>
                      <a:pt x="1118" y="2502"/>
                    </a:lnTo>
                    <a:lnTo>
                      <a:pt x="976" y="2613"/>
                    </a:lnTo>
                    <a:lnTo>
                      <a:pt x="850" y="2723"/>
                    </a:lnTo>
                    <a:lnTo>
                      <a:pt x="724" y="2849"/>
                    </a:lnTo>
                    <a:lnTo>
                      <a:pt x="614" y="2974"/>
                    </a:lnTo>
                    <a:lnTo>
                      <a:pt x="520" y="3116"/>
                    </a:lnTo>
                    <a:lnTo>
                      <a:pt x="425" y="3273"/>
                    </a:lnTo>
                    <a:lnTo>
                      <a:pt x="331" y="3447"/>
                    </a:lnTo>
                    <a:lnTo>
                      <a:pt x="252" y="3620"/>
                    </a:lnTo>
                    <a:lnTo>
                      <a:pt x="189" y="3808"/>
                    </a:lnTo>
                    <a:lnTo>
                      <a:pt x="126" y="4013"/>
                    </a:lnTo>
                    <a:lnTo>
                      <a:pt x="79" y="4217"/>
                    </a:lnTo>
                    <a:lnTo>
                      <a:pt x="48" y="4438"/>
                    </a:lnTo>
                    <a:lnTo>
                      <a:pt x="16" y="4674"/>
                    </a:lnTo>
                    <a:lnTo>
                      <a:pt x="1" y="4910"/>
                    </a:lnTo>
                    <a:lnTo>
                      <a:pt x="1" y="5162"/>
                    </a:lnTo>
                    <a:lnTo>
                      <a:pt x="1" y="5476"/>
                    </a:lnTo>
                    <a:lnTo>
                      <a:pt x="32" y="5791"/>
                    </a:lnTo>
                    <a:lnTo>
                      <a:pt x="63" y="6121"/>
                    </a:lnTo>
                    <a:lnTo>
                      <a:pt x="126" y="6436"/>
                    </a:lnTo>
                    <a:lnTo>
                      <a:pt x="7034" y="10433"/>
                    </a:lnTo>
                    <a:lnTo>
                      <a:pt x="8403" y="11219"/>
                    </a:lnTo>
                    <a:lnTo>
                      <a:pt x="11707" y="13139"/>
                    </a:lnTo>
                    <a:lnTo>
                      <a:pt x="13170" y="13973"/>
                    </a:lnTo>
                    <a:lnTo>
                      <a:pt x="17765" y="16632"/>
                    </a:lnTo>
                    <a:lnTo>
                      <a:pt x="19401" y="17576"/>
                    </a:lnTo>
                    <a:lnTo>
                      <a:pt x="23334" y="19842"/>
                    </a:lnTo>
                    <a:lnTo>
                      <a:pt x="23366" y="19606"/>
                    </a:lnTo>
                    <a:lnTo>
                      <a:pt x="23382" y="19338"/>
                    </a:lnTo>
                    <a:lnTo>
                      <a:pt x="23366" y="18992"/>
                    </a:lnTo>
                    <a:lnTo>
                      <a:pt x="23319" y="18646"/>
                    </a:lnTo>
                    <a:lnTo>
                      <a:pt x="23256" y="18300"/>
                    </a:lnTo>
                    <a:lnTo>
                      <a:pt x="23161" y="17938"/>
                    </a:lnTo>
                    <a:lnTo>
                      <a:pt x="23036" y="17592"/>
                    </a:lnTo>
                    <a:lnTo>
                      <a:pt x="22894" y="17245"/>
                    </a:lnTo>
                    <a:lnTo>
                      <a:pt x="22737" y="16899"/>
                    </a:lnTo>
                    <a:lnTo>
                      <a:pt x="22548" y="16553"/>
                    </a:lnTo>
                    <a:lnTo>
                      <a:pt x="22359" y="16238"/>
                    </a:lnTo>
                    <a:lnTo>
                      <a:pt x="22139" y="15924"/>
                    </a:lnTo>
                    <a:lnTo>
                      <a:pt x="21903" y="15625"/>
                    </a:lnTo>
                    <a:lnTo>
                      <a:pt x="21651" y="15342"/>
                    </a:lnTo>
                    <a:lnTo>
                      <a:pt x="21399" y="15090"/>
                    </a:lnTo>
                    <a:lnTo>
                      <a:pt x="21132" y="14854"/>
                    </a:lnTo>
                    <a:lnTo>
                      <a:pt x="20848" y="14634"/>
                    </a:lnTo>
                    <a:lnTo>
                      <a:pt x="20565" y="14460"/>
                    </a:lnTo>
                    <a:lnTo>
                      <a:pt x="20376" y="14366"/>
                    </a:lnTo>
                    <a:lnTo>
                      <a:pt x="20203" y="14272"/>
                    </a:lnTo>
                    <a:lnTo>
                      <a:pt x="20030" y="14209"/>
                    </a:lnTo>
                    <a:lnTo>
                      <a:pt x="19873" y="14162"/>
                    </a:lnTo>
                    <a:lnTo>
                      <a:pt x="19700" y="14114"/>
                    </a:lnTo>
                    <a:lnTo>
                      <a:pt x="19543" y="14083"/>
                    </a:lnTo>
                    <a:lnTo>
                      <a:pt x="19385" y="14067"/>
                    </a:lnTo>
                    <a:lnTo>
                      <a:pt x="19244" y="14067"/>
                    </a:lnTo>
                    <a:lnTo>
                      <a:pt x="19118" y="13705"/>
                    </a:lnTo>
                    <a:lnTo>
                      <a:pt x="18960" y="13343"/>
                    </a:lnTo>
                    <a:lnTo>
                      <a:pt x="18803" y="12981"/>
                    </a:lnTo>
                    <a:lnTo>
                      <a:pt x="18630" y="12620"/>
                    </a:lnTo>
                    <a:lnTo>
                      <a:pt x="18441" y="12273"/>
                    </a:lnTo>
                    <a:lnTo>
                      <a:pt x="18237" y="11927"/>
                    </a:lnTo>
                    <a:lnTo>
                      <a:pt x="18016" y="11597"/>
                    </a:lnTo>
                    <a:lnTo>
                      <a:pt x="17780" y="11266"/>
                    </a:lnTo>
                    <a:lnTo>
                      <a:pt x="17544" y="10967"/>
                    </a:lnTo>
                    <a:lnTo>
                      <a:pt x="17277" y="10669"/>
                    </a:lnTo>
                    <a:lnTo>
                      <a:pt x="17025" y="10385"/>
                    </a:lnTo>
                    <a:lnTo>
                      <a:pt x="16742" y="10118"/>
                    </a:lnTo>
                    <a:lnTo>
                      <a:pt x="16459" y="9866"/>
                    </a:lnTo>
                    <a:lnTo>
                      <a:pt x="16175" y="9646"/>
                    </a:lnTo>
                    <a:lnTo>
                      <a:pt x="15876" y="9426"/>
                    </a:lnTo>
                    <a:lnTo>
                      <a:pt x="15577" y="9252"/>
                    </a:lnTo>
                    <a:lnTo>
                      <a:pt x="15515" y="9221"/>
                    </a:lnTo>
                    <a:lnTo>
                      <a:pt x="15467" y="8906"/>
                    </a:lnTo>
                    <a:lnTo>
                      <a:pt x="15420" y="8607"/>
                    </a:lnTo>
                    <a:lnTo>
                      <a:pt x="15357" y="8293"/>
                    </a:lnTo>
                    <a:lnTo>
                      <a:pt x="15294" y="7978"/>
                    </a:lnTo>
                    <a:lnTo>
                      <a:pt x="15105" y="7364"/>
                    </a:lnTo>
                    <a:lnTo>
                      <a:pt x="14901" y="6751"/>
                    </a:lnTo>
                    <a:lnTo>
                      <a:pt x="14649" y="6137"/>
                    </a:lnTo>
                    <a:lnTo>
                      <a:pt x="14366" y="5523"/>
                    </a:lnTo>
                    <a:lnTo>
                      <a:pt x="14051" y="4926"/>
                    </a:lnTo>
                    <a:lnTo>
                      <a:pt x="13705" y="4359"/>
                    </a:lnTo>
                    <a:lnTo>
                      <a:pt x="13343" y="3793"/>
                    </a:lnTo>
                    <a:lnTo>
                      <a:pt x="12934" y="3258"/>
                    </a:lnTo>
                    <a:lnTo>
                      <a:pt x="12525" y="2754"/>
                    </a:lnTo>
                    <a:lnTo>
                      <a:pt x="12069" y="2282"/>
                    </a:lnTo>
                    <a:lnTo>
                      <a:pt x="11848" y="2062"/>
                    </a:lnTo>
                    <a:lnTo>
                      <a:pt x="11612" y="1842"/>
                    </a:lnTo>
                    <a:lnTo>
                      <a:pt x="11376" y="1637"/>
                    </a:lnTo>
                    <a:lnTo>
                      <a:pt x="11140" y="1433"/>
                    </a:lnTo>
                    <a:lnTo>
                      <a:pt x="10889" y="1244"/>
                    </a:lnTo>
                    <a:lnTo>
                      <a:pt x="10637" y="1071"/>
                    </a:lnTo>
                    <a:lnTo>
                      <a:pt x="10385" y="898"/>
                    </a:lnTo>
                    <a:lnTo>
                      <a:pt x="10133" y="740"/>
                    </a:lnTo>
                    <a:lnTo>
                      <a:pt x="9866" y="614"/>
                    </a:lnTo>
                    <a:lnTo>
                      <a:pt x="9614" y="488"/>
                    </a:lnTo>
                    <a:lnTo>
                      <a:pt x="9378" y="363"/>
                    </a:lnTo>
                    <a:lnTo>
                      <a:pt x="9126" y="268"/>
                    </a:lnTo>
                    <a:lnTo>
                      <a:pt x="8875" y="190"/>
                    </a:lnTo>
                    <a:lnTo>
                      <a:pt x="8639" y="127"/>
                    </a:lnTo>
                    <a:lnTo>
                      <a:pt x="8403" y="79"/>
                    </a:lnTo>
                    <a:lnTo>
                      <a:pt x="8182" y="32"/>
                    </a:lnTo>
                    <a:lnTo>
                      <a:pt x="7962" y="16"/>
                    </a:lnTo>
                    <a:lnTo>
                      <a:pt x="7742" y="1"/>
                    </a:lnTo>
                    <a:close/>
                  </a:path>
                </a:pathLst>
              </a:custGeom>
              <a:solidFill>
                <a:srgbClr val="CFDB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10;p37">
                <a:extLst>
                  <a:ext uri="{FF2B5EF4-FFF2-40B4-BE49-F238E27FC236}">
                    <a16:creationId xmlns:a16="http://schemas.microsoft.com/office/drawing/2014/main" id="{3533BAEE-D8C0-D6AD-3BA0-6965F447D57F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447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11;p37">
                <a:extLst>
                  <a:ext uri="{FF2B5EF4-FFF2-40B4-BE49-F238E27FC236}">
                    <a16:creationId xmlns:a16="http://schemas.microsoft.com/office/drawing/2014/main" id="{359684DC-44C7-B6AE-2FFA-C03A94DD6AC0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fill="none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9" name="Google Shape;2278;p37">
            <a:extLst>
              <a:ext uri="{FF2B5EF4-FFF2-40B4-BE49-F238E27FC236}">
                <a16:creationId xmlns:a16="http://schemas.microsoft.com/office/drawing/2014/main" id="{83861FB9-952E-0D24-F559-2205413838BF}"/>
              </a:ext>
            </a:extLst>
          </p:cNvPr>
          <p:cNvCxnSpPr>
            <a:cxnSpLocks/>
          </p:cNvCxnSpPr>
          <p:nvPr/>
        </p:nvCxnSpPr>
        <p:spPr>
          <a:xfrm>
            <a:off x="5253659" y="2681205"/>
            <a:ext cx="2061541" cy="520881"/>
          </a:xfrm>
          <a:prstGeom prst="bentConnector3">
            <a:avLst>
              <a:gd name="adj1" fmla="val 9998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2278;p37">
            <a:extLst>
              <a:ext uri="{FF2B5EF4-FFF2-40B4-BE49-F238E27FC236}">
                <a16:creationId xmlns:a16="http://schemas.microsoft.com/office/drawing/2014/main" id="{7F271526-AAF5-CF1B-4CB6-7D140E10FE25}"/>
              </a:ext>
            </a:extLst>
          </p:cNvPr>
          <p:cNvCxnSpPr>
            <a:cxnSpLocks/>
          </p:cNvCxnSpPr>
          <p:nvPr/>
        </p:nvCxnSpPr>
        <p:spPr>
          <a:xfrm flipV="1">
            <a:off x="4044264" y="3173255"/>
            <a:ext cx="752299" cy="347165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278;p37">
            <a:extLst>
              <a:ext uri="{FF2B5EF4-FFF2-40B4-BE49-F238E27FC236}">
                <a16:creationId xmlns:a16="http://schemas.microsoft.com/office/drawing/2014/main" id="{EA272C6D-E717-95A8-1A8E-352558E3EF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24547" y="1574452"/>
            <a:ext cx="1025331" cy="269871"/>
          </a:xfrm>
          <a:prstGeom prst="bentConnector3">
            <a:avLst>
              <a:gd name="adj1" fmla="val 99995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432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AD442720-181F-C347-D4F3-C82BD2005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523B3B-5014-80C8-F348-0419174740E9}"/>
              </a:ext>
            </a:extLst>
          </p:cNvPr>
          <p:cNvGrpSpPr/>
          <p:nvPr/>
        </p:nvGrpSpPr>
        <p:grpSpPr>
          <a:xfrm>
            <a:off x="433854" y="460259"/>
            <a:ext cx="2425469" cy="667426"/>
            <a:chOff x="457201" y="1661125"/>
            <a:chExt cx="2425469" cy="667426"/>
          </a:xfrm>
        </p:grpSpPr>
        <p:sp>
          <p:nvSpPr>
            <p:cNvPr id="94" name="Google Shape;94;p16">
              <a:extLst>
                <a:ext uri="{FF2B5EF4-FFF2-40B4-BE49-F238E27FC236}">
                  <a16:creationId xmlns:a16="http://schemas.microsoft.com/office/drawing/2014/main" id="{871DEA2D-2600-6B61-2B8E-CC75FC66CC70}"/>
                </a:ext>
              </a:extLst>
            </p:cNvPr>
            <p:cNvSpPr/>
            <p:nvPr/>
          </p:nvSpPr>
          <p:spPr>
            <a:xfrm>
              <a:off x="797174" y="1661125"/>
              <a:ext cx="2085496" cy="667426"/>
            </a:xfrm>
            <a:custGeom>
              <a:avLst/>
              <a:gdLst/>
              <a:ahLst/>
              <a:cxnLst/>
              <a:rect l="l" t="t" r="r" b="b"/>
              <a:pathLst>
                <a:path w="118326" h="33313" extrusionOk="0">
                  <a:moveTo>
                    <a:pt x="101670" y="1"/>
                  </a:moveTo>
                  <a:lnTo>
                    <a:pt x="16696" y="1"/>
                  </a:lnTo>
                  <a:cubicBezTo>
                    <a:pt x="7461" y="1"/>
                    <a:pt x="0" y="7462"/>
                    <a:pt x="0" y="16657"/>
                  </a:cubicBezTo>
                  <a:lnTo>
                    <a:pt x="0" y="16657"/>
                  </a:lnTo>
                  <a:cubicBezTo>
                    <a:pt x="0" y="25852"/>
                    <a:pt x="7461" y="33313"/>
                    <a:pt x="16696" y="33313"/>
                  </a:cubicBezTo>
                  <a:lnTo>
                    <a:pt x="101670" y="33313"/>
                  </a:lnTo>
                  <a:cubicBezTo>
                    <a:pt x="110865" y="33313"/>
                    <a:pt x="118326" y="25852"/>
                    <a:pt x="118326" y="16657"/>
                  </a:cubicBezTo>
                  <a:lnTo>
                    <a:pt x="118326" y="16657"/>
                  </a:lnTo>
                  <a:cubicBezTo>
                    <a:pt x="118326" y="7462"/>
                    <a:pt x="110865" y="1"/>
                    <a:pt x="1016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>
              <a:extLst>
                <a:ext uri="{FF2B5EF4-FFF2-40B4-BE49-F238E27FC236}">
                  <a16:creationId xmlns:a16="http://schemas.microsoft.com/office/drawing/2014/main" id="{CFE95231-2CC2-70DD-EF26-BE3AFD5D5974}"/>
                </a:ext>
              </a:extLst>
            </p:cNvPr>
            <p:cNvSpPr/>
            <p:nvPr/>
          </p:nvSpPr>
          <p:spPr>
            <a:xfrm>
              <a:off x="457201" y="1759718"/>
              <a:ext cx="512776" cy="513898"/>
            </a:xfrm>
            <a:custGeom>
              <a:avLst/>
              <a:gdLst/>
              <a:ahLst/>
              <a:cxnLst/>
              <a:rect l="l" t="t" r="r" b="b"/>
              <a:pathLst>
                <a:path w="25610" h="25650" extrusionOk="0">
                  <a:moveTo>
                    <a:pt x="25610" y="12825"/>
                  </a:moveTo>
                  <a:cubicBezTo>
                    <a:pt x="25610" y="19882"/>
                    <a:pt x="19883" y="25649"/>
                    <a:pt x="12785" y="25649"/>
                  </a:cubicBezTo>
                  <a:cubicBezTo>
                    <a:pt x="5727" y="25649"/>
                    <a:pt x="1" y="19882"/>
                    <a:pt x="1" y="12825"/>
                  </a:cubicBezTo>
                  <a:cubicBezTo>
                    <a:pt x="1" y="5727"/>
                    <a:pt x="5727" y="0"/>
                    <a:pt x="12785" y="0"/>
                  </a:cubicBezTo>
                  <a:cubicBezTo>
                    <a:pt x="19883" y="0"/>
                    <a:pt x="25610" y="5727"/>
                    <a:pt x="25610" y="12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" name="Google Shape;96;p16">
              <a:extLst>
                <a:ext uri="{FF2B5EF4-FFF2-40B4-BE49-F238E27FC236}">
                  <a16:creationId xmlns:a16="http://schemas.microsoft.com/office/drawing/2014/main" id="{CDC2FF42-C507-2996-EF59-75CF2F7033DE}"/>
                </a:ext>
              </a:extLst>
            </p:cNvPr>
            <p:cNvSpPr txBox="1"/>
            <p:nvPr/>
          </p:nvSpPr>
          <p:spPr>
            <a:xfrm>
              <a:off x="1086163" y="1674750"/>
              <a:ext cx="1691002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Microservices</a:t>
              </a:r>
              <a:endParaRPr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" name="Google Shape;293;p19">
            <a:extLst>
              <a:ext uri="{FF2B5EF4-FFF2-40B4-BE49-F238E27FC236}">
                <a16:creationId xmlns:a16="http://schemas.microsoft.com/office/drawing/2014/main" id="{C66FCC42-23D9-E25E-E4DE-188BABE0B0FD}"/>
              </a:ext>
            </a:extLst>
          </p:cNvPr>
          <p:cNvSpPr/>
          <p:nvPr/>
        </p:nvSpPr>
        <p:spPr>
          <a:xfrm>
            <a:off x="5072148" y="811443"/>
            <a:ext cx="3623484" cy="1571625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44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Administration microservice</a:t>
            </a:r>
          </a:p>
          <a:p>
            <a:pPr algn="ctr" rtl="1" fontAlgn="base"/>
            <a:r>
              <a:rPr lang="he-IL" sz="1800" dirty="0">
                <a:latin typeface="Arial" panose="020B0604020202020204" pitchFamily="34" charset="0"/>
              </a:rPr>
              <a:t>מיקרו-שירות לניהול האינדקס. בעזרתו ניתן ליצור אינדקס מחדש, למחוק מסמכים\מונחים, לשלוף מונחים באופן לוקלי</a:t>
            </a:r>
          </a:p>
        </p:txBody>
      </p:sp>
      <p:sp>
        <p:nvSpPr>
          <p:cNvPr id="5" name="Google Shape;293;p19">
            <a:extLst>
              <a:ext uri="{FF2B5EF4-FFF2-40B4-BE49-F238E27FC236}">
                <a16:creationId xmlns:a16="http://schemas.microsoft.com/office/drawing/2014/main" id="{C2F2E389-12E0-052C-CDC0-C386FD92C546}"/>
              </a:ext>
            </a:extLst>
          </p:cNvPr>
          <p:cNvSpPr/>
          <p:nvPr/>
        </p:nvSpPr>
        <p:spPr>
          <a:xfrm>
            <a:off x="459482" y="2108756"/>
            <a:ext cx="3623484" cy="1571625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44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Statistics microservice</a:t>
            </a:r>
            <a:b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Arial" panose="020B0604020202020204" pitchFamily="34" charset="0"/>
              </a:rPr>
              <a:t>מיקרו-שירות לביצוע מניפולציות להפקת סטטיסטיקות וכן ליצירת גרפים בצורה גנרית.</a:t>
            </a:r>
          </a:p>
        </p:txBody>
      </p:sp>
      <p:sp>
        <p:nvSpPr>
          <p:cNvPr id="7" name="Google Shape;293;p19">
            <a:extLst>
              <a:ext uri="{FF2B5EF4-FFF2-40B4-BE49-F238E27FC236}">
                <a16:creationId xmlns:a16="http://schemas.microsoft.com/office/drawing/2014/main" id="{7A06166E-3B8E-603A-3488-783519F7469D}"/>
              </a:ext>
            </a:extLst>
          </p:cNvPr>
          <p:cNvSpPr/>
          <p:nvPr/>
        </p:nvSpPr>
        <p:spPr>
          <a:xfrm>
            <a:off x="5072148" y="3217057"/>
            <a:ext cx="3623484" cy="1664326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44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Query microservice</a:t>
            </a:r>
          </a:p>
          <a:p>
            <a:pPr algn="ctr" rtl="1" fontAlgn="base"/>
            <a:r>
              <a:rPr lang="he-IL" sz="1800" dirty="0">
                <a:latin typeface="Arial" panose="020B0604020202020204" pitchFamily="34" charset="0"/>
              </a:rPr>
              <a:t>מיקרו-שירות לעיבוד שאילתה ושליפת התוצאות הרלוונטיות מהאינדקס. מבצע נרמול למונחי השאילתה, שולף את התוצאות הרלוונטיות מהאינדקס ומדרג אותן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47F6D5-A0F5-5B82-0E43-B230031246B3}"/>
              </a:ext>
            </a:extLst>
          </p:cNvPr>
          <p:cNvGrpSpPr/>
          <p:nvPr/>
        </p:nvGrpSpPr>
        <p:grpSpPr>
          <a:xfrm>
            <a:off x="4159163" y="2173790"/>
            <a:ext cx="1267661" cy="1043267"/>
            <a:chOff x="3558450" y="3858910"/>
            <a:chExt cx="1267661" cy="1043267"/>
          </a:xfrm>
        </p:grpSpPr>
        <p:sp>
          <p:nvSpPr>
            <p:cNvPr id="18" name="Google Shape;2281;p37">
              <a:extLst>
                <a:ext uri="{FF2B5EF4-FFF2-40B4-BE49-F238E27FC236}">
                  <a16:creationId xmlns:a16="http://schemas.microsoft.com/office/drawing/2014/main" id="{6283EEC0-1DEE-38CF-A8E8-ADAD48192FA7}"/>
                </a:ext>
              </a:extLst>
            </p:cNvPr>
            <p:cNvSpPr/>
            <p:nvPr/>
          </p:nvSpPr>
          <p:spPr>
            <a:xfrm>
              <a:off x="3704423" y="3896302"/>
              <a:ext cx="969000" cy="96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704;p37">
              <a:extLst>
                <a:ext uri="{FF2B5EF4-FFF2-40B4-BE49-F238E27FC236}">
                  <a16:creationId xmlns:a16="http://schemas.microsoft.com/office/drawing/2014/main" id="{B58E5DD8-5B22-079D-7B75-EC14C037A888}"/>
                </a:ext>
              </a:extLst>
            </p:cNvPr>
            <p:cNvGrpSpPr/>
            <p:nvPr/>
          </p:nvGrpSpPr>
          <p:grpSpPr>
            <a:xfrm>
              <a:off x="3558450" y="3858910"/>
              <a:ext cx="1267661" cy="1043267"/>
              <a:chOff x="4035063" y="2662725"/>
              <a:chExt cx="646700" cy="532225"/>
            </a:xfrm>
          </p:grpSpPr>
          <p:sp>
            <p:nvSpPr>
              <p:cNvPr id="20" name="Google Shape;2705;p37">
                <a:extLst>
                  <a:ext uri="{FF2B5EF4-FFF2-40B4-BE49-F238E27FC236}">
                    <a16:creationId xmlns:a16="http://schemas.microsoft.com/office/drawing/2014/main" id="{3091C7CB-6213-13F9-EAAB-4537F59C3CE4}"/>
                  </a:ext>
                </a:extLst>
              </p:cNvPr>
              <p:cNvSpPr/>
              <p:nvPr/>
            </p:nvSpPr>
            <p:spPr>
              <a:xfrm>
                <a:off x="4422913" y="2892825"/>
                <a:ext cx="637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1496" extrusionOk="0">
                    <a:moveTo>
                      <a:pt x="2487" y="1"/>
                    </a:moveTo>
                    <a:lnTo>
                      <a:pt x="1" y="1464"/>
                    </a:lnTo>
                    <a:lnTo>
                      <a:pt x="63" y="1495"/>
                    </a:lnTo>
                    <a:lnTo>
                      <a:pt x="2549" y="32"/>
                    </a:lnTo>
                    <a:lnTo>
                      <a:pt x="2487" y="1"/>
                    </a:lnTo>
                    <a:close/>
                  </a:path>
                </a:pathLst>
              </a:custGeom>
              <a:solidFill>
                <a:srgbClr val="A6CE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06;p37">
                <a:extLst>
                  <a:ext uri="{FF2B5EF4-FFF2-40B4-BE49-F238E27FC236}">
                    <a16:creationId xmlns:a16="http://schemas.microsoft.com/office/drawing/2014/main" id="{32C2B0A7-0031-E601-3925-469C8B47154A}"/>
                  </a:ext>
                </a:extLst>
              </p:cNvPr>
              <p:cNvSpPr/>
              <p:nvPr/>
            </p:nvSpPr>
            <p:spPr>
              <a:xfrm>
                <a:off x="4066138" y="2716225"/>
                <a:ext cx="1491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2313" extrusionOk="0">
                    <a:moveTo>
                      <a:pt x="3383" y="0"/>
                    </a:moveTo>
                    <a:lnTo>
                      <a:pt x="3132" y="47"/>
                    </a:lnTo>
                    <a:lnTo>
                      <a:pt x="3084" y="63"/>
                    </a:lnTo>
                    <a:lnTo>
                      <a:pt x="2833" y="126"/>
                    </a:lnTo>
                    <a:lnTo>
                      <a:pt x="2817" y="126"/>
                    </a:lnTo>
                    <a:lnTo>
                      <a:pt x="2644" y="205"/>
                    </a:lnTo>
                    <a:lnTo>
                      <a:pt x="2487" y="283"/>
                    </a:lnTo>
                    <a:lnTo>
                      <a:pt x="1" y="1731"/>
                    </a:lnTo>
                    <a:lnTo>
                      <a:pt x="158" y="1652"/>
                    </a:lnTo>
                    <a:lnTo>
                      <a:pt x="315" y="1573"/>
                    </a:lnTo>
                    <a:lnTo>
                      <a:pt x="583" y="1511"/>
                    </a:lnTo>
                    <a:lnTo>
                      <a:pt x="630" y="1495"/>
                    </a:lnTo>
                    <a:lnTo>
                      <a:pt x="787" y="1463"/>
                    </a:lnTo>
                    <a:lnTo>
                      <a:pt x="960" y="1448"/>
                    </a:lnTo>
                    <a:lnTo>
                      <a:pt x="1338" y="1448"/>
                    </a:lnTo>
                    <a:lnTo>
                      <a:pt x="1385" y="1463"/>
                    </a:lnTo>
                    <a:lnTo>
                      <a:pt x="1558" y="1479"/>
                    </a:lnTo>
                    <a:lnTo>
                      <a:pt x="1731" y="1511"/>
                    </a:lnTo>
                    <a:lnTo>
                      <a:pt x="1779" y="1526"/>
                    </a:lnTo>
                    <a:lnTo>
                      <a:pt x="1967" y="1573"/>
                    </a:lnTo>
                    <a:lnTo>
                      <a:pt x="2156" y="1621"/>
                    </a:lnTo>
                    <a:lnTo>
                      <a:pt x="2172" y="1636"/>
                    </a:lnTo>
                    <a:lnTo>
                      <a:pt x="2376" y="1715"/>
                    </a:lnTo>
                    <a:lnTo>
                      <a:pt x="2581" y="1794"/>
                    </a:lnTo>
                    <a:lnTo>
                      <a:pt x="2612" y="1809"/>
                    </a:lnTo>
                    <a:lnTo>
                      <a:pt x="2817" y="1920"/>
                    </a:lnTo>
                    <a:lnTo>
                      <a:pt x="3037" y="2030"/>
                    </a:lnTo>
                    <a:lnTo>
                      <a:pt x="3258" y="2171"/>
                    </a:lnTo>
                    <a:lnTo>
                      <a:pt x="3478" y="2313"/>
                    </a:lnTo>
                    <a:lnTo>
                      <a:pt x="5964" y="865"/>
                    </a:lnTo>
                    <a:lnTo>
                      <a:pt x="5917" y="818"/>
                    </a:lnTo>
                    <a:lnTo>
                      <a:pt x="5759" y="724"/>
                    </a:lnTo>
                    <a:lnTo>
                      <a:pt x="5570" y="614"/>
                    </a:lnTo>
                    <a:lnTo>
                      <a:pt x="5523" y="582"/>
                    </a:lnTo>
                    <a:lnTo>
                      <a:pt x="5397" y="504"/>
                    </a:lnTo>
                    <a:lnTo>
                      <a:pt x="5209" y="409"/>
                    </a:lnTo>
                    <a:lnTo>
                      <a:pt x="5098" y="362"/>
                    </a:lnTo>
                    <a:lnTo>
                      <a:pt x="5083" y="346"/>
                    </a:lnTo>
                    <a:lnTo>
                      <a:pt x="5036" y="330"/>
                    </a:lnTo>
                    <a:lnTo>
                      <a:pt x="4878" y="268"/>
                    </a:lnTo>
                    <a:lnTo>
                      <a:pt x="4705" y="189"/>
                    </a:lnTo>
                    <a:lnTo>
                      <a:pt x="4674" y="189"/>
                    </a:lnTo>
                    <a:lnTo>
                      <a:pt x="4642" y="173"/>
                    </a:lnTo>
                    <a:lnTo>
                      <a:pt x="4532" y="142"/>
                    </a:lnTo>
                    <a:lnTo>
                      <a:pt x="4359" y="94"/>
                    </a:lnTo>
                    <a:lnTo>
                      <a:pt x="4265" y="79"/>
                    </a:lnTo>
                    <a:lnTo>
                      <a:pt x="4233" y="63"/>
                    </a:lnTo>
                    <a:lnTo>
                      <a:pt x="4170" y="47"/>
                    </a:lnTo>
                    <a:lnTo>
                      <a:pt x="3997" y="16"/>
                    </a:lnTo>
                    <a:lnTo>
                      <a:pt x="3871" y="16"/>
                    </a:lnTo>
                    <a:lnTo>
                      <a:pt x="384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07;p37">
                <a:extLst>
                  <a:ext uri="{FF2B5EF4-FFF2-40B4-BE49-F238E27FC236}">
                    <a16:creationId xmlns:a16="http://schemas.microsoft.com/office/drawing/2014/main" id="{0A46634D-C0AE-F6ED-DFD9-F10812CCA41D}"/>
                  </a:ext>
                </a:extLst>
              </p:cNvPr>
              <p:cNvSpPr/>
              <p:nvPr/>
            </p:nvSpPr>
            <p:spPr>
              <a:xfrm>
                <a:off x="4191238" y="2662725"/>
                <a:ext cx="293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10668" extrusionOk="0">
                    <a:moveTo>
                      <a:pt x="3729" y="0"/>
                    </a:moveTo>
                    <a:lnTo>
                      <a:pt x="3635" y="16"/>
                    </a:lnTo>
                    <a:lnTo>
                      <a:pt x="3320" y="63"/>
                    </a:lnTo>
                    <a:lnTo>
                      <a:pt x="3226" y="79"/>
                    </a:lnTo>
                    <a:lnTo>
                      <a:pt x="3084" y="126"/>
                    </a:lnTo>
                    <a:lnTo>
                      <a:pt x="2942" y="158"/>
                    </a:lnTo>
                    <a:lnTo>
                      <a:pt x="2911" y="173"/>
                    </a:lnTo>
                    <a:lnTo>
                      <a:pt x="2706" y="268"/>
                    </a:lnTo>
                    <a:lnTo>
                      <a:pt x="2502" y="362"/>
                    </a:lnTo>
                    <a:lnTo>
                      <a:pt x="0" y="1810"/>
                    </a:lnTo>
                    <a:lnTo>
                      <a:pt x="205" y="1715"/>
                    </a:lnTo>
                    <a:lnTo>
                      <a:pt x="425" y="1621"/>
                    </a:lnTo>
                    <a:lnTo>
                      <a:pt x="582" y="1574"/>
                    </a:lnTo>
                    <a:lnTo>
                      <a:pt x="740" y="1526"/>
                    </a:lnTo>
                    <a:lnTo>
                      <a:pt x="818" y="1511"/>
                    </a:lnTo>
                    <a:lnTo>
                      <a:pt x="1023" y="1479"/>
                    </a:lnTo>
                    <a:lnTo>
                      <a:pt x="1227" y="1463"/>
                    </a:lnTo>
                    <a:lnTo>
                      <a:pt x="1306" y="1448"/>
                    </a:lnTo>
                    <a:lnTo>
                      <a:pt x="1511" y="1448"/>
                    </a:lnTo>
                    <a:lnTo>
                      <a:pt x="1731" y="1463"/>
                    </a:lnTo>
                    <a:lnTo>
                      <a:pt x="1778" y="1463"/>
                    </a:lnTo>
                    <a:lnTo>
                      <a:pt x="1998" y="1495"/>
                    </a:lnTo>
                    <a:lnTo>
                      <a:pt x="2234" y="1542"/>
                    </a:lnTo>
                    <a:lnTo>
                      <a:pt x="2282" y="1542"/>
                    </a:lnTo>
                    <a:lnTo>
                      <a:pt x="2518" y="1605"/>
                    </a:lnTo>
                    <a:lnTo>
                      <a:pt x="2754" y="1684"/>
                    </a:lnTo>
                    <a:lnTo>
                      <a:pt x="2785" y="1684"/>
                    </a:lnTo>
                    <a:lnTo>
                      <a:pt x="3053" y="1794"/>
                    </a:lnTo>
                    <a:lnTo>
                      <a:pt x="3304" y="1904"/>
                    </a:lnTo>
                    <a:lnTo>
                      <a:pt x="3336" y="1920"/>
                    </a:lnTo>
                    <a:lnTo>
                      <a:pt x="3603" y="2046"/>
                    </a:lnTo>
                    <a:lnTo>
                      <a:pt x="3886" y="2187"/>
                    </a:lnTo>
                    <a:lnTo>
                      <a:pt x="4138" y="2345"/>
                    </a:lnTo>
                    <a:lnTo>
                      <a:pt x="4390" y="2518"/>
                    </a:lnTo>
                    <a:lnTo>
                      <a:pt x="4642" y="2691"/>
                    </a:lnTo>
                    <a:lnTo>
                      <a:pt x="4878" y="2880"/>
                    </a:lnTo>
                    <a:lnTo>
                      <a:pt x="4893" y="2880"/>
                    </a:lnTo>
                    <a:lnTo>
                      <a:pt x="5129" y="3084"/>
                    </a:lnTo>
                    <a:lnTo>
                      <a:pt x="5365" y="3289"/>
                    </a:lnTo>
                    <a:lnTo>
                      <a:pt x="5822" y="3729"/>
                    </a:lnTo>
                    <a:lnTo>
                      <a:pt x="5837" y="3729"/>
                    </a:lnTo>
                    <a:lnTo>
                      <a:pt x="6262" y="4201"/>
                    </a:lnTo>
                    <a:lnTo>
                      <a:pt x="6278" y="4201"/>
                    </a:lnTo>
                    <a:lnTo>
                      <a:pt x="6687" y="4705"/>
                    </a:lnTo>
                    <a:lnTo>
                      <a:pt x="6687" y="4720"/>
                    </a:lnTo>
                    <a:lnTo>
                      <a:pt x="7018" y="5145"/>
                    </a:lnTo>
                    <a:lnTo>
                      <a:pt x="7159" y="5350"/>
                    </a:lnTo>
                    <a:lnTo>
                      <a:pt x="7348" y="5633"/>
                    </a:lnTo>
                    <a:lnTo>
                      <a:pt x="7600" y="6026"/>
                    </a:lnTo>
                    <a:lnTo>
                      <a:pt x="7757" y="6294"/>
                    </a:lnTo>
                    <a:lnTo>
                      <a:pt x="7867" y="6483"/>
                    </a:lnTo>
                    <a:lnTo>
                      <a:pt x="8119" y="6970"/>
                    </a:lnTo>
                    <a:lnTo>
                      <a:pt x="8402" y="7568"/>
                    </a:lnTo>
                    <a:lnTo>
                      <a:pt x="8418" y="7600"/>
                    </a:lnTo>
                    <a:lnTo>
                      <a:pt x="8638" y="8166"/>
                    </a:lnTo>
                    <a:lnTo>
                      <a:pt x="8670" y="8213"/>
                    </a:lnTo>
                    <a:lnTo>
                      <a:pt x="8858" y="8780"/>
                    </a:lnTo>
                    <a:lnTo>
                      <a:pt x="8874" y="8827"/>
                    </a:lnTo>
                    <a:lnTo>
                      <a:pt x="9032" y="9409"/>
                    </a:lnTo>
                    <a:lnTo>
                      <a:pt x="9047" y="9441"/>
                    </a:lnTo>
                    <a:lnTo>
                      <a:pt x="9173" y="10039"/>
                    </a:lnTo>
                    <a:lnTo>
                      <a:pt x="9173" y="10070"/>
                    </a:lnTo>
                    <a:lnTo>
                      <a:pt x="9220" y="10369"/>
                    </a:lnTo>
                    <a:lnTo>
                      <a:pt x="9268" y="10668"/>
                    </a:lnTo>
                    <a:lnTo>
                      <a:pt x="11754" y="9205"/>
                    </a:lnTo>
                    <a:lnTo>
                      <a:pt x="11754" y="9126"/>
                    </a:lnTo>
                    <a:lnTo>
                      <a:pt x="11706" y="8843"/>
                    </a:lnTo>
                    <a:lnTo>
                      <a:pt x="11675" y="8623"/>
                    </a:lnTo>
                    <a:lnTo>
                      <a:pt x="11659" y="8591"/>
                    </a:lnTo>
                    <a:lnTo>
                      <a:pt x="11659" y="8575"/>
                    </a:lnTo>
                    <a:lnTo>
                      <a:pt x="11612" y="8292"/>
                    </a:lnTo>
                    <a:lnTo>
                      <a:pt x="11533" y="8009"/>
                    </a:lnTo>
                    <a:lnTo>
                      <a:pt x="11533" y="7993"/>
                    </a:lnTo>
                    <a:lnTo>
                      <a:pt x="11533" y="7962"/>
                    </a:lnTo>
                    <a:lnTo>
                      <a:pt x="11470" y="7710"/>
                    </a:lnTo>
                    <a:lnTo>
                      <a:pt x="11376" y="7427"/>
                    </a:lnTo>
                    <a:lnTo>
                      <a:pt x="11360" y="7380"/>
                    </a:lnTo>
                    <a:lnTo>
                      <a:pt x="11344" y="7332"/>
                    </a:lnTo>
                    <a:lnTo>
                      <a:pt x="11282" y="7144"/>
                    </a:lnTo>
                    <a:lnTo>
                      <a:pt x="11187" y="6860"/>
                    </a:lnTo>
                    <a:lnTo>
                      <a:pt x="11156" y="6766"/>
                    </a:lnTo>
                    <a:lnTo>
                      <a:pt x="11140" y="6719"/>
                    </a:lnTo>
                    <a:lnTo>
                      <a:pt x="11093" y="6593"/>
                    </a:lnTo>
                    <a:lnTo>
                      <a:pt x="10983" y="6341"/>
                    </a:lnTo>
                    <a:lnTo>
                      <a:pt x="10904" y="6152"/>
                    </a:lnTo>
                    <a:lnTo>
                      <a:pt x="10888" y="6121"/>
                    </a:lnTo>
                    <a:lnTo>
                      <a:pt x="10872" y="6074"/>
                    </a:lnTo>
                    <a:lnTo>
                      <a:pt x="10747" y="5806"/>
                    </a:lnTo>
                    <a:lnTo>
                      <a:pt x="10621" y="5523"/>
                    </a:lnTo>
                    <a:lnTo>
                      <a:pt x="10448" y="5208"/>
                    </a:lnTo>
                    <a:lnTo>
                      <a:pt x="10353" y="5035"/>
                    </a:lnTo>
                    <a:lnTo>
                      <a:pt x="10243" y="4846"/>
                    </a:lnTo>
                    <a:lnTo>
                      <a:pt x="10180" y="4720"/>
                    </a:lnTo>
                    <a:lnTo>
                      <a:pt x="10086" y="4579"/>
                    </a:lnTo>
                    <a:lnTo>
                      <a:pt x="9834" y="4185"/>
                    </a:lnTo>
                    <a:lnTo>
                      <a:pt x="9755" y="4044"/>
                    </a:lnTo>
                    <a:lnTo>
                      <a:pt x="9661" y="3902"/>
                    </a:lnTo>
                    <a:lnTo>
                      <a:pt x="9504" y="3698"/>
                    </a:lnTo>
                    <a:lnTo>
                      <a:pt x="9425" y="3572"/>
                    </a:lnTo>
                    <a:lnTo>
                      <a:pt x="9189" y="3273"/>
                    </a:lnTo>
                    <a:lnTo>
                      <a:pt x="9189" y="3257"/>
                    </a:lnTo>
                    <a:lnTo>
                      <a:pt x="8969" y="3005"/>
                    </a:lnTo>
                    <a:lnTo>
                      <a:pt x="8764" y="2754"/>
                    </a:lnTo>
                    <a:lnTo>
                      <a:pt x="8544" y="2518"/>
                    </a:lnTo>
                    <a:lnTo>
                      <a:pt x="8323" y="2282"/>
                    </a:lnTo>
                    <a:lnTo>
                      <a:pt x="8308" y="2266"/>
                    </a:lnTo>
                    <a:lnTo>
                      <a:pt x="8087" y="2061"/>
                    </a:lnTo>
                    <a:lnTo>
                      <a:pt x="7867" y="1841"/>
                    </a:lnTo>
                    <a:lnTo>
                      <a:pt x="7851" y="1841"/>
                    </a:lnTo>
                    <a:lnTo>
                      <a:pt x="7615" y="1621"/>
                    </a:lnTo>
                    <a:lnTo>
                      <a:pt x="7395" y="1432"/>
                    </a:lnTo>
                    <a:lnTo>
                      <a:pt x="7379" y="1432"/>
                    </a:lnTo>
                    <a:lnTo>
                      <a:pt x="7364" y="1416"/>
                    </a:lnTo>
                    <a:lnTo>
                      <a:pt x="7128" y="1243"/>
                    </a:lnTo>
                    <a:lnTo>
                      <a:pt x="6892" y="1070"/>
                    </a:lnTo>
                    <a:lnTo>
                      <a:pt x="6876" y="1054"/>
                    </a:lnTo>
                    <a:lnTo>
                      <a:pt x="6656" y="913"/>
                    </a:lnTo>
                    <a:lnTo>
                      <a:pt x="6435" y="771"/>
                    </a:lnTo>
                    <a:lnTo>
                      <a:pt x="6372" y="740"/>
                    </a:lnTo>
                    <a:lnTo>
                      <a:pt x="6199" y="645"/>
                    </a:lnTo>
                    <a:lnTo>
                      <a:pt x="5979" y="535"/>
                    </a:lnTo>
                    <a:lnTo>
                      <a:pt x="5837" y="472"/>
                    </a:lnTo>
                    <a:lnTo>
                      <a:pt x="5806" y="456"/>
                    </a:lnTo>
                    <a:lnTo>
                      <a:pt x="5759" y="425"/>
                    </a:lnTo>
                    <a:lnTo>
                      <a:pt x="5539" y="331"/>
                    </a:lnTo>
                    <a:lnTo>
                      <a:pt x="5318" y="252"/>
                    </a:lnTo>
                    <a:lnTo>
                      <a:pt x="5287" y="236"/>
                    </a:lnTo>
                    <a:lnTo>
                      <a:pt x="5255" y="236"/>
                    </a:lnTo>
                    <a:lnTo>
                      <a:pt x="5098" y="189"/>
                    </a:lnTo>
                    <a:lnTo>
                      <a:pt x="4878" y="126"/>
                    </a:lnTo>
                    <a:lnTo>
                      <a:pt x="4768" y="95"/>
                    </a:lnTo>
                    <a:lnTo>
                      <a:pt x="4720" y="79"/>
                    </a:lnTo>
                    <a:lnTo>
                      <a:pt x="4657" y="63"/>
                    </a:lnTo>
                    <a:lnTo>
                      <a:pt x="4421" y="32"/>
                    </a:lnTo>
                    <a:lnTo>
                      <a:pt x="4264" y="16"/>
                    </a:lnTo>
                    <a:lnTo>
                      <a:pt x="4217" y="16"/>
                    </a:lnTo>
                    <a:lnTo>
                      <a:pt x="417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08;p37">
                <a:extLst>
                  <a:ext uri="{FF2B5EF4-FFF2-40B4-BE49-F238E27FC236}">
                    <a16:creationId xmlns:a16="http://schemas.microsoft.com/office/drawing/2014/main" id="{1C64179F-7A74-1C30-219A-729A62C405A4}"/>
                  </a:ext>
                </a:extLst>
              </p:cNvPr>
              <p:cNvSpPr/>
              <p:nvPr/>
            </p:nvSpPr>
            <p:spPr>
              <a:xfrm>
                <a:off x="4424488" y="2893625"/>
                <a:ext cx="257275" cy="301325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2053" extrusionOk="0">
                    <a:moveTo>
                      <a:pt x="2486" y="0"/>
                    </a:moveTo>
                    <a:lnTo>
                      <a:pt x="0" y="1463"/>
                    </a:lnTo>
                    <a:lnTo>
                      <a:pt x="299" y="1637"/>
                    </a:lnTo>
                    <a:lnTo>
                      <a:pt x="583" y="1841"/>
                    </a:lnTo>
                    <a:lnTo>
                      <a:pt x="614" y="1857"/>
                    </a:lnTo>
                    <a:lnTo>
                      <a:pt x="882" y="2077"/>
                    </a:lnTo>
                    <a:lnTo>
                      <a:pt x="1149" y="2313"/>
                    </a:lnTo>
                    <a:lnTo>
                      <a:pt x="1181" y="2345"/>
                    </a:lnTo>
                    <a:lnTo>
                      <a:pt x="1448" y="2596"/>
                    </a:lnTo>
                    <a:lnTo>
                      <a:pt x="1700" y="2864"/>
                    </a:lnTo>
                    <a:lnTo>
                      <a:pt x="1716" y="2895"/>
                    </a:lnTo>
                    <a:lnTo>
                      <a:pt x="1952" y="3178"/>
                    </a:lnTo>
                    <a:lnTo>
                      <a:pt x="2188" y="3462"/>
                    </a:lnTo>
                    <a:lnTo>
                      <a:pt x="2219" y="3493"/>
                    </a:lnTo>
                    <a:lnTo>
                      <a:pt x="2408" y="3761"/>
                    </a:lnTo>
                    <a:lnTo>
                      <a:pt x="2597" y="4044"/>
                    </a:lnTo>
                    <a:lnTo>
                      <a:pt x="2707" y="4248"/>
                    </a:lnTo>
                    <a:lnTo>
                      <a:pt x="2880" y="4532"/>
                    </a:lnTo>
                    <a:lnTo>
                      <a:pt x="3037" y="4815"/>
                    </a:lnTo>
                    <a:lnTo>
                      <a:pt x="3053" y="4846"/>
                    </a:lnTo>
                    <a:lnTo>
                      <a:pt x="3226" y="5192"/>
                    </a:lnTo>
                    <a:lnTo>
                      <a:pt x="3383" y="5539"/>
                    </a:lnTo>
                    <a:lnTo>
                      <a:pt x="3399" y="5554"/>
                    </a:lnTo>
                    <a:lnTo>
                      <a:pt x="3541" y="5916"/>
                    </a:lnTo>
                    <a:lnTo>
                      <a:pt x="3667" y="6278"/>
                    </a:lnTo>
                    <a:lnTo>
                      <a:pt x="3808" y="6278"/>
                    </a:lnTo>
                    <a:lnTo>
                      <a:pt x="3966" y="6294"/>
                    </a:lnTo>
                    <a:lnTo>
                      <a:pt x="4123" y="6325"/>
                    </a:lnTo>
                    <a:lnTo>
                      <a:pt x="4280" y="6357"/>
                    </a:lnTo>
                    <a:lnTo>
                      <a:pt x="4296" y="6373"/>
                    </a:lnTo>
                    <a:lnTo>
                      <a:pt x="4453" y="6420"/>
                    </a:lnTo>
                    <a:lnTo>
                      <a:pt x="4626" y="6483"/>
                    </a:lnTo>
                    <a:lnTo>
                      <a:pt x="4642" y="6498"/>
                    </a:lnTo>
                    <a:lnTo>
                      <a:pt x="4799" y="6577"/>
                    </a:lnTo>
                    <a:lnTo>
                      <a:pt x="4988" y="6671"/>
                    </a:lnTo>
                    <a:lnTo>
                      <a:pt x="5271" y="6845"/>
                    </a:lnTo>
                    <a:lnTo>
                      <a:pt x="5287" y="6860"/>
                    </a:lnTo>
                    <a:lnTo>
                      <a:pt x="5539" y="7049"/>
                    </a:lnTo>
                    <a:lnTo>
                      <a:pt x="5570" y="7081"/>
                    </a:lnTo>
                    <a:lnTo>
                      <a:pt x="5806" y="7285"/>
                    </a:lnTo>
                    <a:lnTo>
                      <a:pt x="5838" y="7317"/>
                    </a:lnTo>
                    <a:lnTo>
                      <a:pt x="6074" y="7537"/>
                    </a:lnTo>
                    <a:lnTo>
                      <a:pt x="6090" y="7568"/>
                    </a:lnTo>
                    <a:lnTo>
                      <a:pt x="6326" y="7836"/>
                    </a:lnTo>
                    <a:lnTo>
                      <a:pt x="6562" y="8135"/>
                    </a:lnTo>
                    <a:lnTo>
                      <a:pt x="6750" y="8418"/>
                    </a:lnTo>
                    <a:lnTo>
                      <a:pt x="6876" y="8607"/>
                    </a:lnTo>
                    <a:lnTo>
                      <a:pt x="6971" y="8748"/>
                    </a:lnTo>
                    <a:lnTo>
                      <a:pt x="7002" y="8827"/>
                    </a:lnTo>
                    <a:lnTo>
                      <a:pt x="7144" y="9095"/>
                    </a:lnTo>
                    <a:lnTo>
                      <a:pt x="7160" y="9110"/>
                    </a:lnTo>
                    <a:lnTo>
                      <a:pt x="7317" y="9441"/>
                    </a:lnTo>
                    <a:lnTo>
                      <a:pt x="7333" y="9456"/>
                    </a:lnTo>
                    <a:lnTo>
                      <a:pt x="7459" y="9787"/>
                    </a:lnTo>
                    <a:lnTo>
                      <a:pt x="7459" y="9803"/>
                    </a:lnTo>
                    <a:lnTo>
                      <a:pt x="7584" y="10149"/>
                    </a:lnTo>
                    <a:lnTo>
                      <a:pt x="7584" y="10164"/>
                    </a:lnTo>
                    <a:lnTo>
                      <a:pt x="7663" y="10495"/>
                    </a:lnTo>
                    <a:lnTo>
                      <a:pt x="7679" y="10526"/>
                    </a:lnTo>
                    <a:lnTo>
                      <a:pt x="7742" y="10857"/>
                    </a:lnTo>
                    <a:lnTo>
                      <a:pt x="7789" y="11187"/>
                    </a:lnTo>
                    <a:lnTo>
                      <a:pt x="7789" y="11219"/>
                    </a:lnTo>
                    <a:lnTo>
                      <a:pt x="7805" y="11549"/>
                    </a:lnTo>
                    <a:lnTo>
                      <a:pt x="7789" y="11817"/>
                    </a:lnTo>
                    <a:lnTo>
                      <a:pt x="7757" y="12053"/>
                    </a:lnTo>
                    <a:lnTo>
                      <a:pt x="7757" y="12053"/>
                    </a:lnTo>
                    <a:lnTo>
                      <a:pt x="10243" y="10605"/>
                    </a:lnTo>
                    <a:lnTo>
                      <a:pt x="10275" y="10479"/>
                    </a:lnTo>
                    <a:lnTo>
                      <a:pt x="10275" y="10353"/>
                    </a:lnTo>
                    <a:lnTo>
                      <a:pt x="10291" y="10227"/>
                    </a:lnTo>
                    <a:lnTo>
                      <a:pt x="10291" y="10102"/>
                    </a:lnTo>
                    <a:lnTo>
                      <a:pt x="10291" y="9976"/>
                    </a:lnTo>
                    <a:lnTo>
                      <a:pt x="10291" y="9834"/>
                    </a:lnTo>
                    <a:lnTo>
                      <a:pt x="10275" y="9771"/>
                    </a:lnTo>
                    <a:lnTo>
                      <a:pt x="10275" y="9740"/>
                    </a:lnTo>
                    <a:lnTo>
                      <a:pt x="10275" y="9692"/>
                    </a:lnTo>
                    <a:lnTo>
                      <a:pt x="10259" y="9551"/>
                    </a:lnTo>
                    <a:lnTo>
                      <a:pt x="10243" y="9409"/>
                    </a:lnTo>
                    <a:lnTo>
                      <a:pt x="10212" y="9268"/>
                    </a:lnTo>
                    <a:lnTo>
                      <a:pt x="10181" y="9126"/>
                    </a:lnTo>
                    <a:lnTo>
                      <a:pt x="10165" y="9079"/>
                    </a:lnTo>
                    <a:lnTo>
                      <a:pt x="10165" y="9047"/>
                    </a:lnTo>
                    <a:lnTo>
                      <a:pt x="10149" y="8984"/>
                    </a:lnTo>
                    <a:lnTo>
                      <a:pt x="10102" y="8827"/>
                    </a:lnTo>
                    <a:lnTo>
                      <a:pt x="10070" y="8717"/>
                    </a:lnTo>
                    <a:lnTo>
                      <a:pt x="10070" y="8701"/>
                    </a:lnTo>
                    <a:lnTo>
                      <a:pt x="10070" y="8685"/>
                    </a:lnTo>
                    <a:lnTo>
                      <a:pt x="10023" y="8528"/>
                    </a:lnTo>
                    <a:lnTo>
                      <a:pt x="9976" y="8387"/>
                    </a:lnTo>
                    <a:lnTo>
                      <a:pt x="9960" y="8355"/>
                    </a:lnTo>
                    <a:lnTo>
                      <a:pt x="9945" y="8339"/>
                    </a:lnTo>
                    <a:lnTo>
                      <a:pt x="9913" y="8245"/>
                    </a:lnTo>
                    <a:lnTo>
                      <a:pt x="9866" y="8119"/>
                    </a:lnTo>
                    <a:lnTo>
                      <a:pt x="9819" y="8009"/>
                    </a:lnTo>
                    <a:lnTo>
                      <a:pt x="9819" y="7993"/>
                    </a:lnTo>
                    <a:lnTo>
                      <a:pt x="9803" y="7977"/>
                    </a:lnTo>
                    <a:lnTo>
                      <a:pt x="9740" y="7836"/>
                    </a:lnTo>
                    <a:lnTo>
                      <a:pt x="9677" y="7694"/>
                    </a:lnTo>
                    <a:lnTo>
                      <a:pt x="9661" y="7663"/>
                    </a:lnTo>
                    <a:lnTo>
                      <a:pt x="9646" y="7647"/>
                    </a:lnTo>
                    <a:lnTo>
                      <a:pt x="9583" y="7521"/>
                    </a:lnTo>
                    <a:lnTo>
                      <a:pt x="9504" y="7380"/>
                    </a:lnTo>
                    <a:lnTo>
                      <a:pt x="9457" y="7301"/>
                    </a:lnTo>
                    <a:lnTo>
                      <a:pt x="9441" y="7269"/>
                    </a:lnTo>
                    <a:lnTo>
                      <a:pt x="9362" y="7159"/>
                    </a:lnTo>
                    <a:lnTo>
                      <a:pt x="9252" y="6970"/>
                    </a:lnTo>
                    <a:lnTo>
                      <a:pt x="9236" y="6939"/>
                    </a:lnTo>
                    <a:lnTo>
                      <a:pt x="9048" y="6687"/>
                    </a:lnTo>
                    <a:lnTo>
                      <a:pt x="8922" y="6514"/>
                    </a:lnTo>
                    <a:lnTo>
                      <a:pt x="8827" y="6388"/>
                    </a:lnTo>
                    <a:lnTo>
                      <a:pt x="8812" y="6388"/>
                    </a:lnTo>
                    <a:lnTo>
                      <a:pt x="8717" y="6262"/>
                    </a:lnTo>
                    <a:lnTo>
                      <a:pt x="8607" y="6137"/>
                    </a:lnTo>
                    <a:lnTo>
                      <a:pt x="8576" y="6121"/>
                    </a:lnTo>
                    <a:lnTo>
                      <a:pt x="8560" y="6089"/>
                    </a:lnTo>
                    <a:lnTo>
                      <a:pt x="8481" y="6011"/>
                    </a:lnTo>
                    <a:lnTo>
                      <a:pt x="8371" y="5900"/>
                    </a:lnTo>
                    <a:lnTo>
                      <a:pt x="8324" y="5853"/>
                    </a:lnTo>
                    <a:lnTo>
                      <a:pt x="8292" y="5838"/>
                    </a:lnTo>
                    <a:lnTo>
                      <a:pt x="8245" y="5775"/>
                    </a:lnTo>
                    <a:lnTo>
                      <a:pt x="8119" y="5664"/>
                    </a:lnTo>
                    <a:lnTo>
                      <a:pt x="8056" y="5617"/>
                    </a:lnTo>
                    <a:lnTo>
                      <a:pt x="8025" y="5602"/>
                    </a:lnTo>
                    <a:lnTo>
                      <a:pt x="7993" y="5570"/>
                    </a:lnTo>
                    <a:lnTo>
                      <a:pt x="7868" y="5476"/>
                    </a:lnTo>
                    <a:lnTo>
                      <a:pt x="7773" y="5413"/>
                    </a:lnTo>
                    <a:lnTo>
                      <a:pt x="7757" y="5397"/>
                    </a:lnTo>
                    <a:lnTo>
                      <a:pt x="7742" y="5381"/>
                    </a:lnTo>
                    <a:lnTo>
                      <a:pt x="7616" y="5303"/>
                    </a:lnTo>
                    <a:lnTo>
                      <a:pt x="7506" y="5240"/>
                    </a:lnTo>
                    <a:lnTo>
                      <a:pt x="7474" y="5224"/>
                    </a:lnTo>
                    <a:lnTo>
                      <a:pt x="7380" y="5161"/>
                    </a:lnTo>
                    <a:lnTo>
                      <a:pt x="7270" y="5114"/>
                    </a:lnTo>
                    <a:lnTo>
                      <a:pt x="7160" y="5051"/>
                    </a:lnTo>
                    <a:lnTo>
                      <a:pt x="7128" y="5035"/>
                    </a:lnTo>
                    <a:lnTo>
                      <a:pt x="7112" y="5035"/>
                    </a:lnTo>
                    <a:lnTo>
                      <a:pt x="7049" y="5004"/>
                    </a:lnTo>
                    <a:lnTo>
                      <a:pt x="6924" y="4956"/>
                    </a:lnTo>
                    <a:lnTo>
                      <a:pt x="6813" y="4925"/>
                    </a:lnTo>
                    <a:lnTo>
                      <a:pt x="6798" y="4925"/>
                    </a:lnTo>
                    <a:lnTo>
                      <a:pt x="6782" y="4909"/>
                    </a:lnTo>
                    <a:lnTo>
                      <a:pt x="6703" y="4894"/>
                    </a:lnTo>
                    <a:lnTo>
                      <a:pt x="6593" y="4862"/>
                    </a:lnTo>
                    <a:lnTo>
                      <a:pt x="6467" y="4846"/>
                    </a:lnTo>
                    <a:lnTo>
                      <a:pt x="6452" y="4846"/>
                    </a:lnTo>
                    <a:lnTo>
                      <a:pt x="6341" y="4831"/>
                    </a:lnTo>
                    <a:lnTo>
                      <a:pt x="6153" y="4831"/>
                    </a:lnTo>
                    <a:lnTo>
                      <a:pt x="6121" y="4736"/>
                    </a:lnTo>
                    <a:lnTo>
                      <a:pt x="6058" y="4532"/>
                    </a:lnTo>
                    <a:lnTo>
                      <a:pt x="5979" y="4343"/>
                    </a:lnTo>
                    <a:lnTo>
                      <a:pt x="5901" y="4138"/>
                    </a:lnTo>
                    <a:lnTo>
                      <a:pt x="5885" y="4107"/>
                    </a:lnTo>
                    <a:lnTo>
                      <a:pt x="5885" y="4091"/>
                    </a:lnTo>
                    <a:lnTo>
                      <a:pt x="5822" y="3949"/>
                    </a:lnTo>
                    <a:lnTo>
                      <a:pt x="5728" y="3761"/>
                    </a:lnTo>
                    <a:lnTo>
                      <a:pt x="5633" y="3540"/>
                    </a:lnTo>
                    <a:lnTo>
                      <a:pt x="5555" y="3399"/>
                    </a:lnTo>
                    <a:lnTo>
                      <a:pt x="5539" y="3367"/>
                    </a:lnTo>
                    <a:lnTo>
                      <a:pt x="5507" y="3320"/>
                    </a:lnTo>
                    <a:lnTo>
                      <a:pt x="5303" y="2958"/>
                    </a:lnTo>
                    <a:lnTo>
                      <a:pt x="5209" y="2801"/>
                    </a:lnTo>
                    <a:lnTo>
                      <a:pt x="5083" y="2596"/>
                    </a:lnTo>
                    <a:lnTo>
                      <a:pt x="4988" y="2439"/>
                    </a:lnTo>
                    <a:lnTo>
                      <a:pt x="4736" y="2093"/>
                    </a:lnTo>
                    <a:lnTo>
                      <a:pt x="4705" y="2046"/>
                    </a:lnTo>
                    <a:lnTo>
                      <a:pt x="4689" y="2014"/>
                    </a:lnTo>
                    <a:lnTo>
                      <a:pt x="4563" y="1873"/>
                    </a:lnTo>
                    <a:lnTo>
                      <a:pt x="4406" y="1684"/>
                    </a:lnTo>
                    <a:lnTo>
                      <a:pt x="4264" y="1495"/>
                    </a:lnTo>
                    <a:lnTo>
                      <a:pt x="4202" y="1448"/>
                    </a:lnTo>
                    <a:lnTo>
                      <a:pt x="4186" y="1416"/>
                    </a:lnTo>
                    <a:lnTo>
                      <a:pt x="4107" y="1322"/>
                    </a:lnTo>
                    <a:lnTo>
                      <a:pt x="3934" y="1149"/>
                    </a:lnTo>
                    <a:lnTo>
                      <a:pt x="3761" y="976"/>
                    </a:lnTo>
                    <a:lnTo>
                      <a:pt x="3682" y="897"/>
                    </a:lnTo>
                    <a:lnTo>
                      <a:pt x="3651" y="866"/>
                    </a:lnTo>
                    <a:lnTo>
                      <a:pt x="3588" y="818"/>
                    </a:lnTo>
                    <a:lnTo>
                      <a:pt x="3399" y="661"/>
                    </a:lnTo>
                    <a:lnTo>
                      <a:pt x="3226" y="504"/>
                    </a:lnTo>
                    <a:lnTo>
                      <a:pt x="3100" y="409"/>
                    </a:lnTo>
                    <a:lnTo>
                      <a:pt x="3084" y="394"/>
                    </a:lnTo>
                    <a:lnTo>
                      <a:pt x="3053" y="378"/>
                    </a:lnTo>
                    <a:lnTo>
                      <a:pt x="2880" y="252"/>
                    </a:lnTo>
                    <a:lnTo>
                      <a:pt x="2707" y="142"/>
                    </a:lnTo>
                    <a:lnTo>
                      <a:pt x="2534" y="32"/>
                    </a:lnTo>
                    <a:lnTo>
                      <a:pt x="2486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09;p37">
                <a:extLst>
                  <a:ext uri="{FF2B5EF4-FFF2-40B4-BE49-F238E27FC236}">
                    <a16:creationId xmlns:a16="http://schemas.microsoft.com/office/drawing/2014/main" id="{AEB40BC1-AA9C-E796-6A40-1AFC89DDC428}"/>
                  </a:ext>
                </a:extLst>
              </p:cNvPr>
              <p:cNvSpPr/>
              <p:nvPr/>
            </p:nvSpPr>
            <p:spPr>
              <a:xfrm>
                <a:off x="4035063" y="2698900"/>
                <a:ext cx="5845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382" h="19842" extrusionOk="0">
                    <a:moveTo>
                      <a:pt x="7522" y="1"/>
                    </a:moveTo>
                    <a:lnTo>
                      <a:pt x="7317" y="16"/>
                    </a:lnTo>
                    <a:lnTo>
                      <a:pt x="7112" y="48"/>
                    </a:lnTo>
                    <a:lnTo>
                      <a:pt x="6908" y="95"/>
                    </a:lnTo>
                    <a:lnTo>
                      <a:pt x="6719" y="158"/>
                    </a:lnTo>
                    <a:lnTo>
                      <a:pt x="6530" y="221"/>
                    </a:lnTo>
                    <a:lnTo>
                      <a:pt x="6357" y="300"/>
                    </a:lnTo>
                    <a:lnTo>
                      <a:pt x="6184" y="410"/>
                    </a:lnTo>
                    <a:lnTo>
                      <a:pt x="6027" y="504"/>
                    </a:lnTo>
                    <a:lnTo>
                      <a:pt x="5869" y="630"/>
                    </a:lnTo>
                    <a:lnTo>
                      <a:pt x="5728" y="772"/>
                    </a:lnTo>
                    <a:lnTo>
                      <a:pt x="5586" y="913"/>
                    </a:lnTo>
                    <a:lnTo>
                      <a:pt x="5460" y="1071"/>
                    </a:lnTo>
                    <a:lnTo>
                      <a:pt x="5334" y="1244"/>
                    </a:lnTo>
                    <a:lnTo>
                      <a:pt x="5224" y="1417"/>
                    </a:lnTo>
                    <a:lnTo>
                      <a:pt x="5130" y="1606"/>
                    </a:lnTo>
                    <a:lnTo>
                      <a:pt x="5036" y="1810"/>
                    </a:lnTo>
                    <a:lnTo>
                      <a:pt x="4941" y="2030"/>
                    </a:lnTo>
                    <a:lnTo>
                      <a:pt x="4878" y="2251"/>
                    </a:lnTo>
                    <a:lnTo>
                      <a:pt x="4815" y="2502"/>
                    </a:lnTo>
                    <a:lnTo>
                      <a:pt x="4752" y="2738"/>
                    </a:lnTo>
                    <a:lnTo>
                      <a:pt x="4721" y="3006"/>
                    </a:lnTo>
                    <a:lnTo>
                      <a:pt x="4501" y="2864"/>
                    </a:lnTo>
                    <a:lnTo>
                      <a:pt x="4280" y="2723"/>
                    </a:lnTo>
                    <a:lnTo>
                      <a:pt x="4060" y="2597"/>
                    </a:lnTo>
                    <a:lnTo>
                      <a:pt x="3840" y="2502"/>
                    </a:lnTo>
                    <a:lnTo>
                      <a:pt x="3619" y="2408"/>
                    </a:lnTo>
                    <a:lnTo>
                      <a:pt x="3415" y="2329"/>
                    </a:lnTo>
                    <a:lnTo>
                      <a:pt x="3210" y="2266"/>
                    </a:lnTo>
                    <a:lnTo>
                      <a:pt x="3006" y="2204"/>
                    </a:lnTo>
                    <a:lnTo>
                      <a:pt x="2801" y="2172"/>
                    </a:lnTo>
                    <a:lnTo>
                      <a:pt x="2612" y="2156"/>
                    </a:lnTo>
                    <a:lnTo>
                      <a:pt x="2424" y="2141"/>
                    </a:lnTo>
                    <a:lnTo>
                      <a:pt x="2235" y="2141"/>
                    </a:lnTo>
                    <a:lnTo>
                      <a:pt x="2062" y="2156"/>
                    </a:lnTo>
                    <a:lnTo>
                      <a:pt x="1889" y="2188"/>
                    </a:lnTo>
                    <a:lnTo>
                      <a:pt x="1716" y="2219"/>
                    </a:lnTo>
                    <a:lnTo>
                      <a:pt x="1558" y="2282"/>
                    </a:lnTo>
                    <a:lnTo>
                      <a:pt x="1401" y="2345"/>
                    </a:lnTo>
                    <a:lnTo>
                      <a:pt x="1259" y="2424"/>
                    </a:lnTo>
                    <a:lnTo>
                      <a:pt x="1118" y="2502"/>
                    </a:lnTo>
                    <a:lnTo>
                      <a:pt x="976" y="2613"/>
                    </a:lnTo>
                    <a:lnTo>
                      <a:pt x="850" y="2723"/>
                    </a:lnTo>
                    <a:lnTo>
                      <a:pt x="724" y="2849"/>
                    </a:lnTo>
                    <a:lnTo>
                      <a:pt x="614" y="2974"/>
                    </a:lnTo>
                    <a:lnTo>
                      <a:pt x="520" y="3116"/>
                    </a:lnTo>
                    <a:lnTo>
                      <a:pt x="425" y="3273"/>
                    </a:lnTo>
                    <a:lnTo>
                      <a:pt x="331" y="3447"/>
                    </a:lnTo>
                    <a:lnTo>
                      <a:pt x="252" y="3620"/>
                    </a:lnTo>
                    <a:lnTo>
                      <a:pt x="189" y="3808"/>
                    </a:lnTo>
                    <a:lnTo>
                      <a:pt x="126" y="4013"/>
                    </a:lnTo>
                    <a:lnTo>
                      <a:pt x="79" y="4217"/>
                    </a:lnTo>
                    <a:lnTo>
                      <a:pt x="48" y="4438"/>
                    </a:lnTo>
                    <a:lnTo>
                      <a:pt x="16" y="4674"/>
                    </a:lnTo>
                    <a:lnTo>
                      <a:pt x="1" y="4910"/>
                    </a:lnTo>
                    <a:lnTo>
                      <a:pt x="1" y="5162"/>
                    </a:lnTo>
                    <a:lnTo>
                      <a:pt x="1" y="5476"/>
                    </a:lnTo>
                    <a:lnTo>
                      <a:pt x="32" y="5791"/>
                    </a:lnTo>
                    <a:lnTo>
                      <a:pt x="63" y="6121"/>
                    </a:lnTo>
                    <a:lnTo>
                      <a:pt x="126" y="6436"/>
                    </a:lnTo>
                    <a:lnTo>
                      <a:pt x="7034" y="10433"/>
                    </a:lnTo>
                    <a:lnTo>
                      <a:pt x="8403" y="11219"/>
                    </a:lnTo>
                    <a:lnTo>
                      <a:pt x="11707" y="13139"/>
                    </a:lnTo>
                    <a:lnTo>
                      <a:pt x="13170" y="13973"/>
                    </a:lnTo>
                    <a:lnTo>
                      <a:pt x="17765" y="16632"/>
                    </a:lnTo>
                    <a:lnTo>
                      <a:pt x="19401" y="17576"/>
                    </a:lnTo>
                    <a:lnTo>
                      <a:pt x="23334" y="19842"/>
                    </a:lnTo>
                    <a:lnTo>
                      <a:pt x="23366" y="19606"/>
                    </a:lnTo>
                    <a:lnTo>
                      <a:pt x="23382" y="19338"/>
                    </a:lnTo>
                    <a:lnTo>
                      <a:pt x="23366" y="18992"/>
                    </a:lnTo>
                    <a:lnTo>
                      <a:pt x="23319" y="18646"/>
                    </a:lnTo>
                    <a:lnTo>
                      <a:pt x="23256" y="18300"/>
                    </a:lnTo>
                    <a:lnTo>
                      <a:pt x="23161" y="17938"/>
                    </a:lnTo>
                    <a:lnTo>
                      <a:pt x="23036" y="17592"/>
                    </a:lnTo>
                    <a:lnTo>
                      <a:pt x="22894" y="17245"/>
                    </a:lnTo>
                    <a:lnTo>
                      <a:pt x="22737" y="16899"/>
                    </a:lnTo>
                    <a:lnTo>
                      <a:pt x="22548" y="16553"/>
                    </a:lnTo>
                    <a:lnTo>
                      <a:pt x="22359" y="16238"/>
                    </a:lnTo>
                    <a:lnTo>
                      <a:pt x="22139" y="15924"/>
                    </a:lnTo>
                    <a:lnTo>
                      <a:pt x="21903" y="15625"/>
                    </a:lnTo>
                    <a:lnTo>
                      <a:pt x="21651" y="15342"/>
                    </a:lnTo>
                    <a:lnTo>
                      <a:pt x="21399" y="15090"/>
                    </a:lnTo>
                    <a:lnTo>
                      <a:pt x="21132" y="14854"/>
                    </a:lnTo>
                    <a:lnTo>
                      <a:pt x="20848" y="14634"/>
                    </a:lnTo>
                    <a:lnTo>
                      <a:pt x="20565" y="14460"/>
                    </a:lnTo>
                    <a:lnTo>
                      <a:pt x="20376" y="14366"/>
                    </a:lnTo>
                    <a:lnTo>
                      <a:pt x="20203" y="14272"/>
                    </a:lnTo>
                    <a:lnTo>
                      <a:pt x="20030" y="14209"/>
                    </a:lnTo>
                    <a:lnTo>
                      <a:pt x="19873" y="14162"/>
                    </a:lnTo>
                    <a:lnTo>
                      <a:pt x="19700" y="14114"/>
                    </a:lnTo>
                    <a:lnTo>
                      <a:pt x="19543" y="14083"/>
                    </a:lnTo>
                    <a:lnTo>
                      <a:pt x="19385" y="14067"/>
                    </a:lnTo>
                    <a:lnTo>
                      <a:pt x="19244" y="14067"/>
                    </a:lnTo>
                    <a:lnTo>
                      <a:pt x="19118" y="13705"/>
                    </a:lnTo>
                    <a:lnTo>
                      <a:pt x="18960" y="13343"/>
                    </a:lnTo>
                    <a:lnTo>
                      <a:pt x="18803" y="12981"/>
                    </a:lnTo>
                    <a:lnTo>
                      <a:pt x="18630" y="12620"/>
                    </a:lnTo>
                    <a:lnTo>
                      <a:pt x="18441" y="12273"/>
                    </a:lnTo>
                    <a:lnTo>
                      <a:pt x="18237" y="11927"/>
                    </a:lnTo>
                    <a:lnTo>
                      <a:pt x="18016" y="11597"/>
                    </a:lnTo>
                    <a:lnTo>
                      <a:pt x="17780" y="11266"/>
                    </a:lnTo>
                    <a:lnTo>
                      <a:pt x="17544" y="10967"/>
                    </a:lnTo>
                    <a:lnTo>
                      <a:pt x="17277" y="10669"/>
                    </a:lnTo>
                    <a:lnTo>
                      <a:pt x="17025" y="10385"/>
                    </a:lnTo>
                    <a:lnTo>
                      <a:pt x="16742" y="10118"/>
                    </a:lnTo>
                    <a:lnTo>
                      <a:pt x="16459" y="9866"/>
                    </a:lnTo>
                    <a:lnTo>
                      <a:pt x="16175" y="9646"/>
                    </a:lnTo>
                    <a:lnTo>
                      <a:pt x="15876" y="9426"/>
                    </a:lnTo>
                    <a:lnTo>
                      <a:pt x="15577" y="9252"/>
                    </a:lnTo>
                    <a:lnTo>
                      <a:pt x="15515" y="9221"/>
                    </a:lnTo>
                    <a:lnTo>
                      <a:pt x="15467" y="8906"/>
                    </a:lnTo>
                    <a:lnTo>
                      <a:pt x="15420" y="8607"/>
                    </a:lnTo>
                    <a:lnTo>
                      <a:pt x="15357" y="8293"/>
                    </a:lnTo>
                    <a:lnTo>
                      <a:pt x="15294" y="7978"/>
                    </a:lnTo>
                    <a:lnTo>
                      <a:pt x="15105" y="7364"/>
                    </a:lnTo>
                    <a:lnTo>
                      <a:pt x="14901" y="6751"/>
                    </a:lnTo>
                    <a:lnTo>
                      <a:pt x="14649" y="6137"/>
                    </a:lnTo>
                    <a:lnTo>
                      <a:pt x="14366" y="5523"/>
                    </a:lnTo>
                    <a:lnTo>
                      <a:pt x="14051" y="4926"/>
                    </a:lnTo>
                    <a:lnTo>
                      <a:pt x="13705" y="4359"/>
                    </a:lnTo>
                    <a:lnTo>
                      <a:pt x="13343" y="3793"/>
                    </a:lnTo>
                    <a:lnTo>
                      <a:pt x="12934" y="3258"/>
                    </a:lnTo>
                    <a:lnTo>
                      <a:pt x="12525" y="2754"/>
                    </a:lnTo>
                    <a:lnTo>
                      <a:pt x="12069" y="2282"/>
                    </a:lnTo>
                    <a:lnTo>
                      <a:pt x="11848" y="2062"/>
                    </a:lnTo>
                    <a:lnTo>
                      <a:pt x="11612" y="1842"/>
                    </a:lnTo>
                    <a:lnTo>
                      <a:pt x="11376" y="1637"/>
                    </a:lnTo>
                    <a:lnTo>
                      <a:pt x="11140" y="1433"/>
                    </a:lnTo>
                    <a:lnTo>
                      <a:pt x="10889" y="1244"/>
                    </a:lnTo>
                    <a:lnTo>
                      <a:pt x="10637" y="1071"/>
                    </a:lnTo>
                    <a:lnTo>
                      <a:pt x="10385" y="898"/>
                    </a:lnTo>
                    <a:lnTo>
                      <a:pt x="10133" y="740"/>
                    </a:lnTo>
                    <a:lnTo>
                      <a:pt x="9866" y="614"/>
                    </a:lnTo>
                    <a:lnTo>
                      <a:pt x="9614" y="488"/>
                    </a:lnTo>
                    <a:lnTo>
                      <a:pt x="9378" y="363"/>
                    </a:lnTo>
                    <a:lnTo>
                      <a:pt x="9126" y="268"/>
                    </a:lnTo>
                    <a:lnTo>
                      <a:pt x="8875" y="190"/>
                    </a:lnTo>
                    <a:lnTo>
                      <a:pt x="8639" y="127"/>
                    </a:lnTo>
                    <a:lnTo>
                      <a:pt x="8403" y="79"/>
                    </a:lnTo>
                    <a:lnTo>
                      <a:pt x="8182" y="32"/>
                    </a:lnTo>
                    <a:lnTo>
                      <a:pt x="7962" y="16"/>
                    </a:lnTo>
                    <a:lnTo>
                      <a:pt x="7742" y="1"/>
                    </a:lnTo>
                    <a:close/>
                  </a:path>
                </a:pathLst>
              </a:custGeom>
              <a:solidFill>
                <a:srgbClr val="CFDB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10;p37">
                <a:extLst>
                  <a:ext uri="{FF2B5EF4-FFF2-40B4-BE49-F238E27FC236}">
                    <a16:creationId xmlns:a16="http://schemas.microsoft.com/office/drawing/2014/main" id="{78C0D6CA-9A88-E108-3147-8E80FBF2F24E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447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11;p37">
                <a:extLst>
                  <a:ext uri="{FF2B5EF4-FFF2-40B4-BE49-F238E27FC236}">
                    <a16:creationId xmlns:a16="http://schemas.microsoft.com/office/drawing/2014/main" id="{1D645A78-026C-69F3-D43F-A729188A12F8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fill="none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9" name="Google Shape;2278;p37">
            <a:extLst>
              <a:ext uri="{FF2B5EF4-FFF2-40B4-BE49-F238E27FC236}">
                <a16:creationId xmlns:a16="http://schemas.microsoft.com/office/drawing/2014/main" id="{FBCCBE88-0ABE-ADDB-BCD0-B65C4EDC9A94}"/>
              </a:ext>
            </a:extLst>
          </p:cNvPr>
          <p:cNvCxnSpPr>
            <a:cxnSpLocks/>
          </p:cNvCxnSpPr>
          <p:nvPr/>
        </p:nvCxnSpPr>
        <p:spPr>
          <a:xfrm>
            <a:off x="5253659" y="2681205"/>
            <a:ext cx="2061541" cy="520881"/>
          </a:xfrm>
          <a:prstGeom prst="bentConnector3">
            <a:avLst>
              <a:gd name="adj1" fmla="val 9998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2278;p37">
            <a:extLst>
              <a:ext uri="{FF2B5EF4-FFF2-40B4-BE49-F238E27FC236}">
                <a16:creationId xmlns:a16="http://schemas.microsoft.com/office/drawing/2014/main" id="{75B14DED-DE4B-6ED9-A72B-C3EE3923348D}"/>
              </a:ext>
            </a:extLst>
          </p:cNvPr>
          <p:cNvCxnSpPr>
            <a:cxnSpLocks/>
          </p:cNvCxnSpPr>
          <p:nvPr/>
        </p:nvCxnSpPr>
        <p:spPr>
          <a:xfrm flipV="1">
            <a:off x="4044264" y="3173255"/>
            <a:ext cx="752299" cy="347165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278;p37">
            <a:extLst>
              <a:ext uri="{FF2B5EF4-FFF2-40B4-BE49-F238E27FC236}">
                <a16:creationId xmlns:a16="http://schemas.microsoft.com/office/drawing/2014/main" id="{510658A7-BA98-2604-2C58-2643AAD1E8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24547" y="1574452"/>
            <a:ext cx="1025331" cy="269871"/>
          </a:xfrm>
          <a:prstGeom prst="bentConnector3">
            <a:avLst>
              <a:gd name="adj1" fmla="val 99995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659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FBD9CFD4-A196-942A-B99F-67CEE0B68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3;p19">
            <a:extLst>
              <a:ext uri="{FF2B5EF4-FFF2-40B4-BE49-F238E27FC236}">
                <a16:creationId xmlns:a16="http://schemas.microsoft.com/office/drawing/2014/main" id="{7F753051-2C47-4A35-392A-DD0A4E625BBF}"/>
              </a:ext>
            </a:extLst>
          </p:cNvPr>
          <p:cNvSpPr/>
          <p:nvPr/>
        </p:nvSpPr>
        <p:spPr>
          <a:xfrm>
            <a:off x="497581" y="576310"/>
            <a:ext cx="3623484" cy="1571625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44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HTML &amp; CSS</a:t>
            </a:r>
          </a:p>
          <a:p>
            <a:pPr algn="ctr" rtl="1" fontAlgn="base"/>
            <a:r>
              <a:rPr lang="he-IL" sz="1800" dirty="0">
                <a:latin typeface="Arial" panose="020B0604020202020204" pitchFamily="34" charset="0"/>
              </a:rPr>
              <a:t>מודול אשר אחראי על הזרקות </a:t>
            </a:r>
            <a:r>
              <a:rPr lang="en-US" sz="1800" dirty="0">
                <a:latin typeface="Arial" panose="020B0604020202020204" pitchFamily="34" charset="0"/>
              </a:rPr>
              <a:t>CSS </a:t>
            </a:r>
            <a:r>
              <a:rPr lang="he-IL" sz="1800" dirty="0">
                <a:latin typeface="Arial" panose="020B0604020202020204" pitchFamily="34" charset="0"/>
              </a:rPr>
              <a:t>ועל יצירת קומפוננטות הקשורות לממשק המשתמש</a:t>
            </a:r>
          </a:p>
        </p:txBody>
      </p:sp>
      <p:sp>
        <p:nvSpPr>
          <p:cNvPr id="5" name="Google Shape;293;p19">
            <a:extLst>
              <a:ext uri="{FF2B5EF4-FFF2-40B4-BE49-F238E27FC236}">
                <a16:creationId xmlns:a16="http://schemas.microsoft.com/office/drawing/2014/main" id="{EDD60ED8-0EE9-1BD0-D07D-65B6E62A845E}"/>
              </a:ext>
            </a:extLst>
          </p:cNvPr>
          <p:cNvSpPr/>
          <p:nvPr/>
        </p:nvSpPr>
        <p:spPr>
          <a:xfrm>
            <a:off x="343760" y="3030512"/>
            <a:ext cx="3700255" cy="1721295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08000" rIns="91425" bIns="91425" anchor="ctr" anchorCtr="0">
            <a:noAutofit/>
          </a:bodyPr>
          <a:lstStyle/>
          <a:p>
            <a:pPr algn="ctr" rtl="1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Fira Sans Extra Condensed SemiBold" panose="020B0604020202020204" charset="0"/>
              </a:rPr>
              <a:t>Admin Page GUI</a:t>
            </a:r>
            <a:b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Arial" panose="020B0604020202020204" pitchFamily="34" charset="0"/>
              </a:rPr>
              <a:t>מודול אשר אחראי על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מתן ממשק אינטראקטיבי לניהול מושגים(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Terms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וכתובות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במאגר הנתונים שלנו, כולל הצגת מידע, מחיקה ועדכון נתונים</a:t>
            </a:r>
            <a:endParaRPr lang="he-IL" sz="1800" dirty="0">
              <a:latin typeface="Arial" panose="020B0604020202020204" pitchFamily="34" charset="0"/>
            </a:endParaRPr>
          </a:p>
        </p:txBody>
      </p:sp>
      <p:sp>
        <p:nvSpPr>
          <p:cNvPr id="7" name="Google Shape;293;p19">
            <a:extLst>
              <a:ext uri="{FF2B5EF4-FFF2-40B4-BE49-F238E27FC236}">
                <a16:creationId xmlns:a16="http://schemas.microsoft.com/office/drawing/2014/main" id="{3A118861-408E-0340-4E29-AC0DF128EF3D}"/>
              </a:ext>
            </a:extLst>
          </p:cNvPr>
          <p:cNvSpPr/>
          <p:nvPr/>
        </p:nvSpPr>
        <p:spPr>
          <a:xfrm>
            <a:off x="5359196" y="1458887"/>
            <a:ext cx="3623484" cy="1571625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08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Main View GUI</a:t>
            </a:r>
          </a:p>
          <a:p>
            <a:pPr algn="ctr" rtl="1"/>
            <a:r>
              <a:rPr lang="he-IL" sz="1800" dirty="0">
                <a:latin typeface="Arial" panose="020B0604020202020204" pitchFamily="34" charset="0"/>
              </a:rPr>
              <a:t>מודול אשר אחראי על יצירת כפתורים בדף הבית, לוגיקת המעברים בין דף הבית לדפים הבאים, יצירת עיצוב בסיס לכל היישום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he-IL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4FF544-8255-373B-99F5-FCBD5D9686D1}"/>
              </a:ext>
            </a:extLst>
          </p:cNvPr>
          <p:cNvGrpSpPr/>
          <p:nvPr/>
        </p:nvGrpSpPr>
        <p:grpSpPr>
          <a:xfrm>
            <a:off x="4159163" y="2173790"/>
            <a:ext cx="1267661" cy="1043267"/>
            <a:chOff x="3558450" y="3858910"/>
            <a:chExt cx="1267661" cy="1043267"/>
          </a:xfrm>
        </p:grpSpPr>
        <p:sp>
          <p:nvSpPr>
            <p:cNvPr id="18" name="Google Shape;2281;p37">
              <a:extLst>
                <a:ext uri="{FF2B5EF4-FFF2-40B4-BE49-F238E27FC236}">
                  <a16:creationId xmlns:a16="http://schemas.microsoft.com/office/drawing/2014/main" id="{E9C02D1E-E585-CC69-8C21-2A194DCEF456}"/>
                </a:ext>
              </a:extLst>
            </p:cNvPr>
            <p:cNvSpPr/>
            <p:nvPr/>
          </p:nvSpPr>
          <p:spPr>
            <a:xfrm>
              <a:off x="3704423" y="3896302"/>
              <a:ext cx="969000" cy="96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704;p37">
              <a:extLst>
                <a:ext uri="{FF2B5EF4-FFF2-40B4-BE49-F238E27FC236}">
                  <a16:creationId xmlns:a16="http://schemas.microsoft.com/office/drawing/2014/main" id="{FDD3CF76-F49D-9964-DD30-847689E338C1}"/>
                </a:ext>
              </a:extLst>
            </p:cNvPr>
            <p:cNvGrpSpPr/>
            <p:nvPr/>
          </p:nvGrpSpPr>
          <p:grpSpPr>
            <a:xfrm>
              <a:off x="3558450" y="3858910"/>
              <a:ext cx="1267661" cy="1043267"/>
              <a:chOff x="4035063" y="2662725"/>
              <a:chExt cx="646700" cy="532225"/>
            </a:xfrm>
          </p:grpSpPr>
          <p:sp>
            <p:nvSpPr>
              <p:cNvPr id="20" name="Google Shape;2705;p37">
                <a:extLst>
                  <a:ext uri="{FF2B5EF4-FFF2-40B4-BE49-F238E27FC236}">
                    <a16:creationId xmlns:a16="http://schemas.microsoft.com/office/drawing/2014/main" id="{B3147ED6-01B5-F371-0E2E-0E7ACD8385C3}"/>
                  </a:ext>
                </a:extLst>
              </p:cNvPr>
              <p:cNvSpPr/>
              <p:nvPr/>
            </p:nvSpPr>
            <p:spPr>
              <a:xfrm>
                <a:off x="4422913" y="2892825"/>
                <a:ext cx="637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1496" extrusionOk="0">
                    <a:moveTo>
                      <a:pt x="2487" y="1"/>
                    </a:moveTo>
                    <a:lnTo>
                      <a:pt x="1" y="1464"/>
                    </a:lnTo>
                    <a:lnTo>
                      <a:pt x="63" y="1495"/>
                    </a:lnTo>
                    <a:lnTo>
                      <a:pt x="2549" y="32"/>
                    </a:lnTo>
                    <a:lnTo>
                      <a:pt x="2487" y="1"/>
                    </a:lnTo>
                    <a:close/>
                  </a:path>
                </a:pathLst>
              </a:custGeom>
              <a:solidFill>
                <a:srgbClr val="A6CE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06;p37">
                <a:extLst>
                  <a:ext uri="{FF2B5EF4-FFF2-40B4-BE49-F238E27FC236}">
                    <a16:creationId xmlns:a16="http://schemas.microsoft.com/office/drawing/2014/main" id="{C84DA5A9-991E-7A13-7F7B-A3391DDECB12}"/>
                  </a:ext>
                </a:extLst>
              </p:cNvPr>
              <p:cNvSpPr/>
              <p:nvPr/>
            </p:nvSpPr>
            <p:spPr>
              <a:xfrm>
                <a:off x="4066138" y="2716225"/>
                <a:ext cx="1491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2313" extrusionOk="0">
                    <a:moveTo>
                      <a:pt x="3383" y="0"/>
                    </a:moveTo>
                    <a:lnTo>
                      <a:pt x="3132" y="47"/>
                    </a:lnTo>
                    <a:lnTo>
                      <a:pt x="3084" y="63"/>
                    </a:lnTo>
                    <a:lnTo>
                      <a:pt x="2833" y="126"/>
                    </a:lnTo>
                    <a:lnTo>
                      <a:pt x="2817" y="126"/>
                    </a:lnTo>
                    <a:lnTo>
                      <a:pt x="2644" y="205"/>
                    </a:lnTo>
                    <a:lnTo>
                      <a:pt x="2487" y="283"/>
                    </a:lnTo>
                    <a:lnTo>
                      <a:pt x="1" y="1731"/>
                    </a:lnTo>
                    <a:lnTo>
                      <a:pt x="158" y="1652"/>
                    </a:lnTo>
                    <a:lnTo>
                      <a:pt x="315" y="1573"/>
                    </a:lnTo>
                    <a:lnTo>
                      <a:pt x="583" y="1511"/>
                    </a:lnTo>
                    <a:lnTo>
                      <a:pt x="630" y="1495"/>
                    </a:lnTo>
                    <a:lnTo>
                      <a:pt x="787" y="1463"/>
                    </a:lnTo>
                    <a:lnTo>
                      <a:pt x="960" y="1448"/>
                    </a:lnTo>
                    <a:lnTo>
                      <a:pt x="1338" y="1448"/>
                    </a:lnTo>
                    <a:lnTo>
                      <a:pt x="1385" y="1463"/>
                    </a:lnTo>
                    <a:lnTo>
                      <a:pt x="1558" y="1479"/>
                    </a:lnTo>
                    <a:lnTo>
                      <a:pt x="1731" y="1511"/>
                    </a:lnTo>
                    <a:lnTo>
                      <a:pt x="1779" y="1526"/>
                    </a:lnTo>
                    <a:lnTo>
                      <a:pt x="1967" y="1573"/>
                    </a:lnTo>
                    <a:lnTo>
                      <a:pt x="2156" y="1621"/>
                    </a:lnTo>
                    <a:lnTo>
                      <a:pt x="2172" y="1636"/>
                    </a:lnTo>
                    <a:lnTo>
                      <a:pt x="2376" y="1715"/>
                    </a:lnTo>
                    <a:lnTo>
                      <a:pt x="2581" y="1794"/>
                    </a:lnTo>
                    <a:lnTo>
                      <a:pt x="2612" y="1809"/>
                    </a:lnTo>
                    <a:lnTo>
                      <a:pt x="2817" y="1920"/>
                    </a:lnTo>
                    <a:lnTo>
                      <a:pt x="3037" y="2030"/>
                    </a:lnTo>
                    <a:lnTo>
                      <a:pt x="3258" y="2171"/>
                    </a:lnTo>
                    <a:lnTo>
                      <a:pt x="3478" y="2313"/>
                    </a:lnTo>
                    <a:lnTo>
                      <a:pt x="5964" y="865"/>
                    </a:lnTo>
                    <a:lnTo>
                      <a:pt x="5917" y="818"/>
                    </a:lnTo>
                    <a:lnTo>
                      <a:pt x="5759" y="724"/>
                    </a:lnTo>
                    <a:lnTo>
                      <a:pt x="5570" y="614"/>
                    </a:lnTo>
                    <a:lnTo>
                      <a:pt x="5523" y="582"/>
                    </a:lnTo>
                    <a:lnTo>
                      <a:pt x="5397" y="504"/>
                    </a:lnTo>
                    <a:lnTo>
                      <a:pt x="5209" y="409"/>
                    </a:lnTo>
                    <a:lnTo>
                      <a:pt x="5098" y="362"/>
                    </a:lnTo>
                    <a:lnTo>
                      <a:pt x="5083" y="346"/>
                    </a:lnTo>
                    <a:lnTo>
                      <a:pt x="5036" y="330"/>
                    </a:lnTo>
                    <a:lnTo>
                      <a:pt x="4878" y="268"/>
                    </a:lnTo>
                    <a:lnTo>
                      <a:pt x="4705" y="189"/>
                    </a:lnTo>
                    <a:lnTo>
                      <a:pt x="4674" y="189"/>
                    </a:lnTo>
                    <a:lnTo>
                      <a:pt x="4642" y="173"/>
                    </a:lnTo>
                    <a:lnTo>
                      <a:pt x="4532" y="142"/>
                    </a:lnTo>
                    <a:lnTo>
                      <a:pt x="4359" y="94"/>
                    </a:lnTo>
                    <a:lnTo>
                      <a:pt x="4265" y="79"/>
                    </a:lnTo>
                    <a:lnTo>
                      <a:pt x="4233" y="63"/>
                    </a:lnTo>
                    <a:lnTo>
                      <a:pt x="4170" y="47"/>
                    </a:lnTo>
                    <a:lnTo>
                      <a:pt x="3997" y="16"/>
                    </a:lnTo>
                    <a:lnTo>
                      <a:pt x="3871" y="16"/>
                    </a:lnTo>
                    <a:lnTo>
                      <a:pt x="384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07;p37">
                <a:extLst>
                  <a:ext uri="{FF2B5EF4-FFF2-40B4-BE49-F238E27FC236}">
                    <a16:creationId xmlns:a16="http://schemas.microsoft.com/office/drawing/2014/main" id="{EE93E74F-0EA3-EF0C-55AA-002F2F99DCB5}"/>
                  </a:ext>
                </a:extLst>
              </p:cNvPr>
              <p:cNvSpPr/>
              <p:nvPr/>
            </p:nvSpPr>
            <p:spPr>
              <a:xfrm>
                <a:off x="4191238" y="2662725"/>
                <a:ext cx="293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10668" extrusionOk="0">
                    <a:moveTo>
                      <a:pt x="3729" y="0"/>
                    </a:moveTo>
                    <a:lnTo>
                      <a:pt x="3635" y="16"/>
                    </a:lnTo>
                    <a:lnTo>
                      <a:pt x="3320" y="63"/>
                    </a:lnTo>
                    <a:lnTo>
                      <a:pt x="3226" y="79"/>
                    </a:lnTo>
                    <a:lnTo>
                      <a:pt x="3084" y="126"/>
                    </a:lnTo>
                    <a:lnTo>
                      <a:pt x="2942" y="158"/>
                    </a:lnTo>
                    <a:lnTo>
                      <a:pt x="2911" y="173"/>
                    </a:lnTo>
                    <a:lnTo>
                      <a:pt x="2706" y="268"/>
                    </a:lnTo>
                    <a:lnTo>
                      <a:pt x="2502" y="362"/>
                    </a:lnTo>
                    <a:lnTo>
                      <a:pt x="0" y="1810"/>
                    </a:lnTo>
                    <a:lnTo>
                      <a:pt x="205" y="1715"/>
                    </a:lnTo>
                    <a:lnTo>
                      <a:pt x="425" y="1621"/>
                    </a:lnTo>
                    <a:lnTo>
                      <a:pt x="582" y="1574"/>
                    </a:lnTo>
                    <a:lnTo>
                      <a:pt x="740" y="1526"/>
                    </a:lnTo>
                    <a:lnTo>
                      <a:pt x="818" y="1511"/>
                    </a:lnTo>
                    <a:lnTo>
                      <a:pt x="1023" y="1479"/>
                    </a:lnTo>
                    <a:lnTo>
                      <a:pt x="1227" y="1463"/>
                    </a:lnTo>
                    <a:lnTo>
                      <a:pt x="1306" y="1448"/>
                    </a:lnTo>
                    <a:lnTo>
                      <a:pt x="1511" y="1448"/>
                    </a:lnTo>
                    <a:lnTo>
                      <a:pt x="1731" y="1463"/>
                    </a:lnTo>
                    <a:lnTo>
                      <a:pt x="1778" y="1463"/>
                    </a:lnTo>
                    <a:lnTo>
                      <a:pt x="1998" y="1495"/>
                    </a:lnTo>
                    <a:lnTo>
                      <a:pt x="2234" y="1542"/>
                    </a:lnTo>
                    <a:lnTo>
                      <a:pt x="2282" y="1542"/>
                    </a:lnTo>
                    <a:lnTo>
                      <a:pt x="2518" y="1605"/>
                    </a:lnTo>
                    <a:lnTo>
                      <a:pt x="2754" y="1684"/>
                    </a:lnTo>
                    <a:lnTo>
                      <a:pt x="2785" y="1684"/>
                    </a:lnTo>
                    <a:lnTo>
                      <a:pt x="3053" y="1794"/>
                    </a:lnTo>
                    <a:lnTo>
                      <a:pt x="3304" y="1904"/>
                    </a:lnTo>
                    <a:lnTo>
                      <a:pt x="3336" y="1920"/>
                    </a:lnTo>
                    <a:lnTo>
                      <a:pt x="3603" y="2046"/>
                    </a:lnTo>
                    <a:lnTo>
                      <a:pt x="3886" y="2187"/>
                    </a:lnTo>
                    <a:lnTo>
                      <a:pt x="4138" y="2345"/>
                    </a:lnTo>
                    <a:lnTo>
                      <a:pt x="4390" y="2518"/>
                    </a:lnTo>
                    <a:lnTo>
                      <a:pt x="4642" y="2691"/>
                    </a:lnTo>
                    <a:lnTo>
                      <a:pt x="4878" y="2880"/>
                    </a:lnTo>
                    <a:lnTo>
                      <a:pt x="4893" y="2880"/>
                    </a:lnTo>
                    <a:lnTo>
                      <a:pt x="5129" y="3084"/>
                    </a:lnTo>
                    <a:lnTo>
                      <a:pt x="5365" y="3289"/>
                    </a:lnTo>
                    <a:lnTo>
                      <a:pt x="5822" y="3729"/>
                    </a:lnTo>
                    <a:lnTo>
                      <a:pt x="5837" y="3729"/>
                    </a:lnTo>
                    <a:lnTo>
                      <a:pt x="6262" y="4201"/>
                    </a:lnTo>
                    <a:lnTo>
                      <a:pt x="6278" y="4201"/>
                    </a:lnTo>
                    <a:lnTo>
                      <a:pt x="6687" y="4705"/>
                    </a:lnTo>
                    <a:lnTo>
                      <a:pt x="6687" y="4720"/>
                    </a:lnTo>
                    <a:lnTo>
                      <a:pt x="7018" y="5145"/>
                    </a:lnTo>
                    <a:lnTo>
                      <a:pt x="7159" y="5350"/>
                    </a:lnTo>
                    <a:lnTo>
                      <a:pt x="7348" y="5633"/>
                    </a:lnTo>
                    <a:lnTo>
                      <a:pt x="7600" y="6026"/>
                    </a:lnTo>
                    <a:lnTo>
                      <a:pt x="7757" y="6294"/>
                    </a:lnTo>
                    <a:lnTo>
                      <a:pt x="7867" y="6483"/>
                    </a:lnTo>
                    <a:lnTo>
                      <a:pt x="8119" y="6970"/>
                    </a:lnTo>
                    <a:lnTo>
                      <a:pt x="8402" y="7568"/>
                    </a:lnTo>
                    <a:lnTo>
                      <a:pt x="8418" y="7600"/>
                    </a:lnTo>
                    <a:lnTo>
                      <a:pt x="8638" y="8166"/>
                    </a:lnTo>
                    <a:lnTo>
                      <a:pt x="8670" y="8213"/>
                    </a:lnTo>
                    <a:lnTo>
                      <a:pt x="8858" y="8780"/>
                    </a:lnTo>
                    <a:lnTo>
                      <a:pt x="8874" y="8827"/>
                    </a:lnTo>
                    <a:lnTo>
                      <a:pt x="9032" y="9409"/>
                    </a:lnTo>
                    <a:lnTo>
                      <a:pt x="9047" y="9441"/>
                    </a:lnTo>
                    <a:lnTo>
                      <a:pt x="9173" y="10039"/>
                    </a:lnTo>
                    <a:lnTo>
                      <a:pt x="9173" y="10070"/>
                    </a:lnTo>
                    <a:lnTo>
                      <a:pt x="9220" y="10369"/>
                    </a:lnTo>
                    <a:lnTo>
                      <a:pt x="9268" y="10668"/>
                    </a:lnTo>
                    <a:lnTo>
                      <a:pt x="11754" y="9205"/>
                    </a:lnTo>
                    <a:lnTo>
                      <a:pt x="11754" y="9126"/>
                    </a:lnTo>
                    <a:lnTo>
                      <a:pt x="11706" y="8843"/>
                    </a:lnTo>
                    <a:lnTo>
                      <a:pt x="11675" y="8623"/>
                    </a:lnTo>
                    <a:lnTo>
                      <a:pt x="11659" y="8591"/>
                    </a:lnTo>
                    <a:lnTo>
                      <a:pt x="11659" y="8575"/>
                    </a:lnTo>
                    <a:lnTo>
                      <a:pt x="11612" y="8292"/>
                    </a:lnTo>
                    <a:lnTo>
                      <a:pt x="11533" y="8009"/>
                    </a:lnTo>
                    <a:lnTo>
                      <a:pt x="11533" y="7993"/>
                    </a:lnTo>
                    <a:lnTo>
                      <a:pt x="11533" y="7962"/>
                    </a:lnTo>
                    <a:lnTo>
                      <a:pt x="11470" y="7710"/>
                    </a:lnTo>
                    <a:lnTo>
                      <a:pt x="11376" y="7427"/>
                    </a:lnTo>
                    <a:lnTo>
                      <a:pt x="11360" y="7380"/>
                    </a:lnTo>
                    <a:lnTo>
                      <a:pt x="11344" y="7332"/>
                    </a:lnTo>
                    <a:lnTo>
                      <a:pt x="11282" y="7144"/>
                    </a:lnTo>
                    <a:lnTo>
                      <a:pt x="11187" y="6860"/>
                    </a:lnTo>
                    <a:lnTo>
                      <a:pt x="11156" y="6766"/>
                    </a:lnTo>
                    <a:lnTo>
                      <a:pt x="11140" y="6719"/>
                    </a:lnTo>
                    <a:lnTo>
                      <a:pt x="11093" y="6593"/>
                    </a:lnTo>
                    <a:lnTo>
                      <a:pt x="10983" y="6341"/>
                    </a:lnTo>
                    <a:lnTo>
                      <a:pt x="10904" y="6152"/>
                    </a:lnTo>
                    <a:lnTo>
                      <a:pt x="10888" y="6121"/>
                    </a:lnTo>
                    <a:lnTo>
                      <a:pt x="10872" y="6074"/>
                    </a:lnTo>
                    <a:lnTo>
                      <a:pt x="10747" y="5806"/>
                    </a:lnTo>
                    <a:lnTo>
                      <a:pt x="10621" y="5523"/>
                    </a:lnTo>
                    <a:lnTo>
                      <a:pt x="10448" y="5208"/>
                    </a:lnTo>
                    <a:lnTo>
                      <a:pt x="10353" y="5035"/>
                    </a:lnTo>
                    <a:lnTo>
                      <a:pt x="10243" y="4846"/>
                    </a:lnTo>
                    <a:lnTo>
                      <a:pt x="10180" y="4720"/>
                    </a:lnTo>
                    <a:lnTo>
                      <a:pt x="10086" y="4579"/>
                    </a:lnTo>
                    <a:lnTo>
                      <a:pt x="9834" y="4185"/>
                    </a:lnTo>
                    <a:lnTo>
                      <a:pt x="9755" y="4044"/>
                    </a:lnTo>
                    <a:lnTo>
                      <a:pt x="9661" y="3902"/>
                    </a:lnTo>
                    <a:lnTo>
                      <a:pt x="9504" y="3698"/>
                    </a:lnTo>
                    <a:lnTo>
                      <a:pt x="9425" y="3572"/>
                    </a:lnTo>
                    <a:lnTo>
                      <a:pt x="9189" y="3273"/>
                    </a:lnTo>
                    <a:lnTo>
                      <a:pt x="9189" y="3257"/>
                    </a:lnTo>
                    <a:lnTo>
                      <a:pt x="8969" y="3005"/>
                    </a:lnTo>
                    <a:lnTo>
                      <a:pt x="8764" y="2754"/>
                    </a:lnTo>
                    <a:lnTo>
                      <a:pt x="8544" y="2518"/>
                    </a:lnTo>
                    <a:lnTo>
                      <a:pt x="8323" y="2282"/>
                    </a:lnTo>
                    <a:lnTo>
                      <a:pt x="8308" y="2266"/>
                    </a:lnTo>
                    <a:lnTo>
                      <a:pt x="8087" y="2061"/>
                    </a:lnTo>
                    <a:lnTo>
                      <a:pt x="7867" y="1841"/>
                    </a:lnTo>
                    <a:lnTo>
                      <a:pt x="7851" y="1841"/>
                    </a:lnTo>
                    <a:lnTo>
                      <a:pt x="7615" y="1621"/>
                    </a:lnTo>
                    <a:lnTo>
                      <a:pt x="7395" y="1432"/>
                    </a:lnTo>
                    <a:lnTo>
                      <a:pt x="7379" y="1432"/>
                    </a:lnTo>
                    <a:lnTo>
                      <a:pt x="7364" y="1416"/>
                    </a:lnTo>
                    <a:lnTo>
                      <a:pt x="7128" y="1243"/>
                    </a:lnTo>
                    <a:lnTo>
                      <a:pt x="6892" y="1070"/>
                    </a:lnTo>
                    <a:lnTo>
                      <a:pt x="6876" y="1054"/>
                    </a:lnTo>
                    <a:lnTo>
                      <a:pt x="6656" y="913"/>
                    </a:lnTo>
                    <a:lnTo>
                      <a:pt x="6435" y="771"/>
                    </a:lnTo>
                    <a:lnTo>
                      <a:pt x="6372" y="740"/>
                    </a:lnTo>
                    <a:lnTo>
                      <a:pt x="6199" y="645"/>
                    </a:lnTo>
                    <a:lnTo>
                      <a:pt x="5979" y="535"/>
                    </a:lnTo>
                    <a:lnTo>
                      <a:pt x="5837" y="472"/>
                    </a:lnTo>
                    <a:lnTo>
                      <a:pt x="5806" y="456"/>
                    </a:lnTo>
                    <a:lnTo>
                      <a:pt x="5759" y="425"/>
                    </a:lnTo>
                    <a:lnTo>
                      <a:pt x="5539" y="331"/>
                    </a:lnTo>
                    <a:lnTo>
                      <a:pt x="5318" y="252"/>
                    </a:lnTo>
                    <a:lnTo>
                      <a:pt x="5287" y="236"/>
                    </a:lnTo>
                    <a:lnTo>
                      <a:pt x="5255" y="236"/>
                    </a:lnTo>
                    <a:lnTo>
                      <a:pt x="5098" y="189"/>
                    </a:lnTo>
                    <a:lnTo>
                      <a:pt x="4878" y="126"/>
                    </a:lnTo>
                    <a:lnTo>
                      <a:pt x="4768" y="95"/>
                    </a:lnTo>
                    <a:lnTo>
                      <a:pt x="4720" y="79"/>
                    </a:lnTo>
                    <a:lnTo>
                      <a:pt x="4657" y="63"/>
                    </a:lnTo>
                    <a:lnTo>
                      <a:pt x="4421" y="32"/>
                    </a:lnTo>
                    <a:lnTo>
                      <a:pt x="4264" y="16"/>
                    </a:lnTo>
                    <a:lnTo>
                      <a:pt x="4217" y="16"/>
                    </a:lnTo>
                    <a:lnTo>
                      <a:pt x="417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08;p37">
                <a:extLst>
                  <a:ext uri="{FF2B5EF4-FFF2-40B4-BE49-F238E27FC236}">
                    <a16:creationId xmlns:a16="http://schemas.microsoft.com/office/drawing/2014/main" id="{567D7A81-A51B-48E2-5935-2123043862DA}"/>
                  </a:ext>
                </a:extLst>
              </p:cNvPr>
              <p:cNvSpPr/>
              <p:nvPr/>
            </p:nvSpPr>
            <p:spPr>
              <a:xfrm>
                <a:off x="4424488" y="2893625"/>
                <a:ext cx="257275" cy="301325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2053" extrusionOk="0">
                    <a:moveTo>
                      <a:pt x="2486" y="0"/>
                    </a:moveTo>
                    <a:lnTo>
                      <a:pt x="0" y="1463"/>
                    </a:lnTo>
                    <a:lnTo>
                      <a:pt x="299" y="1637"/>
                    </a:lnTo>
                    <a:lnTo>
                      <a:pt x="583" y="1841"/>
                    </a:lnTo>
                    <a:lnTo>
                      <a:pt x="614" y="1857"/>
                    </a:lnTo>
                    <a:lnTo>
                      <a:pt x="882" y="2077"/>
                    </a:lnTo>
                    <a:lnTo>
                      <a:pt x="1149" y="2313"/>
                    </a:lnTo>
                    <a:lnTo>
                      <a:pt x="1181" y="2345"/>
                    </a:lnTo>
                    <a:lnTo>
                      <a:pt x="1448" y="2596"/>
                    </a:lnTo>
                    <a:lnTo>
                      <a:pt x="1700" y="2864"/>
                    </a:lnTo>
                    <a:lnTo>
                      <a:pt x="1716" y="2895"/>
                    </a:lnTo>
                    <a:lnTo>
                      <a:pt x="1952" y="3178"/>
                    </a:lnTo>
                    <a:lnTo>
                      <a:pt x="2188" y="3462"/>
                    </a:lnTo>
                    <a:lnTo>
                      <a:pt x="2219" y="3493"/>
                    </a:lnTo>
                    <a:lnTo>
                      <a:pt x="2408" y="3761"/>
                    </a:lnTo>
                    <a:lnTo>
                      <a:pt x="2597" y="4044"/>
                    </a:lnTo>
                    <a:lnTo>
                      <a:pt x="2707" y="4248"/>
                    </a:lnTo>
                    <a:lnTo>
                      <a:pt x="2880" y="4532"/>
                    </a:lnTo>
                    <a:lnTo>
                      <a:pt x="3037" y="4815"/>
                    </a:lnTo>
                    <a:lnTo>
                      <a:pt x="3053" y="4846"/>
                    </a:lnTo>
                    <a:lnTo>
                      <a:pt x="3226" y="5192"/>
                    </a:lnTo>
                    <a:lnTo>
                      <a:pt x="3383" y="5539"/>
                    </a:lnTo>
                    <a:lnTo>
                      <a:pt x="3399" y="5554"/>
                    </a:lnTo>
                    <a:lnTo>
                      <a:pt x="3541" y="5916"/>
                    </a:lnTo>
                    <a:lnTo>
                      <a:pt x="3667" y="6278"/>
                    </a:lnTo>
                    <a:lnTo>
                      <a:pt x="3808" y="6278"/>
                    </a:lnTo>
                    <a:lnTo>
                      <a:pt x="3966" y="6294"/>
                    </a:lnTo>
                    <a:lnTo>
                      <a:pt x="4123" y="6325"/>
                    </a:lnTo>
                    <a:lnTo>
                      <a:pt x="4280" y="6357"/>
                    </a:lnTo>
                    <a:lnTo>
                      <a:pt x="4296" y="6373"/>
                    </a:lnTo>
                    <a:lnTo>
                      <a:pt x="4453" y="6420"/>
                    </a:lnTo>
                    <a:lnTo>
                      <a:pt x="4626" y="6483"/>
                    </a:lnTo>
                    <a:lnTo>
                      <a:pt x="4642" y="6498"/>
                    </a:lnTo>
                    <a:lnTo>
                      <a:pt x="4799" y="6577"/>
                    </a:lnTo>
                    <a:lnTo>
                      <a:pt x="4988" y="6671"/>
                    </a:lnTo>
                    <a:lnTo>
                      <a:pt x="5271" y="6845"/>
                    </a:lnTo>
                    <a:lnTo>
                      <a:pt x="5287" y="6860"/>
                    </a:lnTo>
                    <a:lnTo>
                      <a:pt x="5539" y="7049"/>
                    </a:lnTo>
                    <a:lnTo>
                      <a:pt x="5570" y="7081"/>
                    </a:lnTo>
                    <a:lnTo>
                      <a:pt x="5806" y="7285"/>
                    </a:lnTo>
                    <a:lnTo>
                      <a:pt x="5838" y="7317"/>
                    </a:lnTo>
                    <a:lnTo>
                      <a:pt x="6074" y="7537"/>
                    </a:lnTo>
                    <a:lnTo>
                      <a:pt x="6090" y="7568"/>
                    </a:lnTo>
                    <a:lnTo>
                      <a:pt x="6326" y="7836"/>
                    </a:lnTo>
                    <a:lnTo>
                      <a:pt x="6562" y="8135"/>
                    </a:lnTo>
                    <a:lnTo>
                      <a:pt x="6750" y="8418"/>
                    </a:lnTo>
                    <a:lnTo>
                      <a:pt x="6876" y="8607"/>
                    </a:lnTo>
                    <a:lnTo>
                      <a:pt x="6971" y="8748"/>
                    </a:lnTo>
                    <a:lnTo>
                      <a:pt x="7002" y="8827"/>
                    </a:lnTo>
                    <a:lnTo>
                      <a:pt x="7144" y="9095"/>
                    </a:lnTo>
                    <a:lnTo>
                      <a:pt x="7160" y="9110"/>
                    </a:lnTo>
                    <a:lnTo>
                      <a:pt x="7317" y="9441"/>
                    </a:lnTo>
                    <a:lnTo>
                      <a:pt x="7333" y="9456"/>
                    </a:lnTo>
                    <a:lnTo>
                      <a:pt x="7459" y="9787"/>
                    </a:lnTo>
                    <a:lnTo>
                      <a:pt x="7459" y="9803"/>
                    </a:lnTo>
                    <a:lnTo>
                      <a:pt x="7584" y="10149"/>
                    </a:lnTo>
                    <a:lnTo>
                      <a:pt x="7584" y="10164"/>
                    </a:lnTo>
                    <a:lnTo>
                      <a:pt x="7663" y="10495"/>
                    </a:lnTo>
                    <a:lnTo>
                      <a:pt x="7679" y="10526"/>
                    </a:lnTo>
                    <a:lnTo>
                      <a:pt x="7742" y="10857"/>
                    </a:lnTo>
                    <a:lnTo>
                      <a:pt x="7789" y="11187"/>
                    </a:lnTo>
                    <a:lnTo>
                      <a:pt x="7789" y="11219"/>
                    </a:lnTo>
                    <a:lnTo>
                      <a:pt x="7805" y="11549"/>
                    </a:lnTo>
                    <a:lnTo>
                      <a:pt x="7789" y="11817"/>
                    </a:lnTo>
                    <a:lnTo>
                      <a:pt x="7757" y="12053"/>
                    </a:lnTo>
                    <a:lnTo>
                      <a:pt x="7757" y="12053"/>
                    </a:lnTo>
                    <a:lnTo>
                      <a:pt x="10243" y="10605"/>
                    </a:lnTo>
                    <a:lnTo>
                      <a:pt x="10275" y="10479"/>
                    </a:lnTo>
                    <a:lnTo>
                      <a:pt x="10275" y="10353"/>
                    </a:lnTo>
                    <a:lnTo>
                      <a:pt x="10291" y="10227"/>
                    </a:lnTo>
                    <a:lnTo>
                      <a:pt x="10291" y="10102"/>
                    </a:lnTo>
                    <a:lnTo>
                      <a:pt x="10291" y="9976"/>
                    </a:lnTo>
                    <a:lnTo>
                      <a:pt x="10291" y="9834"/>
                    </a:lnTo>
                    <a:lnTo>
                      <a:pt x="10275" y="9771"/>
                    </a:lnTo>
                    <a:lnTo>
                      <a:pt x="10275" y="9740"/>
                    </a:lnTo>
                    <a:lnTo>
                      <a:pt x="10275" y="9692"/>
                    </a:lnTo>
                    <a:lnTo>
                      <a:pt x="10259" y="9551"/>
                    </a:lnTo>
                    <a:lnTo>
                      <a:pt x="10243" y="9409"/>
                    </a:lnTo>
                    <a:lnTo>
                      <a:pt x="10212" y="9268"/>
                    </a:lnTo>
                    <a:lnTo>
                      <a:pt x="10181" y="9126"/>
                    </a:lnTo>
                    <a:lnTo>
                      <a:pt x="10165" y="9079"/>
                    </a:lnTo>
                    <a:lnTo>
                      <a:pt x="10165" y="9047"/>
                    </a:lnTo>
                    <a:lnTo>
                      <a:pt x="10149" y="8984"/>
                    </a:lnTo>
                    <a:lnTo>
                      <a:pt x="10102" y="8827"/>
                    </a:lnTo>
                    <a:lnTo>
                      <a:pt x="10070" y="8717"/>
                    </a:lnTo>
                    <a:lnTo>
                      <a:pt x="10070" y="8701"/>
                    </a:lnTo>
                    <a:lnTo>
                      <a:pt x="10070" y="8685"/>
                    </a:lnTo>
                    <a:lnTo>
                      <a:pt x="10023" y="8528"/>
                    </a:lnTo>
                    <a:lnTo>
                      <a:pt x="9976" y="8387"/>
                    </a:lnTo>
                    <a:lnTo>
                      <a:pt x="9960" y="8355"/>
                    </a:lnTo>
                    <a:lnTo>
                      <a:pt x="9945" y="8339"/>
                    </a:lnTo>
                    <a:lnTo>
                      <a:pt x="9913" y="8245"/>
                    </a:lnTo>
                    <a:lnTo>
                      <a:pt x="9866" y="8119"/>
                    </a:lnTo>
                    <a:lnTo>
                      <a:pt x="9819" y="8009"/>
                    </a:lnTo>
                    <a:lnTo>
                      <a:pt x="9819" y="7993"/>
                    </a:lnTo>
                    <a:lnTo>
                      <a:pt x="9803" y="7977"/>
                    </a:lnTo>
                    <a:lnTo>
                      <a:pt x="9740" y="7836"/>
                    </a:lnTo>
                    <a:lnTo>
                      <a:pt x="9677" y="7694"/>
                    </a:lnTo>
                    <a:lnTo>
                      <a:pt x="9661" y="7663"/>
                    </a:lnTo>
                    <a:lnTo>
                      <a:pt x="9646" y="7647"/>
                    </a:lnTo>
                    <a:lnTo>
                      <a:pt x="9583" y="7521"/>
                    </a:lnTo>
                    <a:lnTo>
                      <a:pt x="9504" y="7380"/>
                    </a:lnTo>
                    <a:lnTo>
                      <a:pt x="9457" y="7301"/>
                    </a:lnTo>
                    <a:lnTo>
                      <a:pt x="9441" y="7269"/>
                    </a:lnTo>
                    <a:lnTo>
                      <a:pt x="9362" y="7159"/>
                    </a:lnTo>
                    <a:lnTo>
                      <a:pt x="9252" y="6970"/>
                    </a:lnTo>
                    <a:lnTo>
                      <a:pt x="9236" y="6939"/>
                    </a:lnTo>
                    <a:lnTo>
                      <a:pt x="9048" y="6687"/>
                    </a:lnTo>
                    <a:lnTo>
                      <a:pt x="8922" y="6514"/>
                    </a:lnTo>
                    <a:lnTo>
                      <a:pt x="8827" y="6388"/>
                    </a:lnTo>
                    <a:lnTo>
                      <a:pt x="8812" y="6388"/>
                    </a:lnTo>
                    <a:lnTo>
                      <a:pt x="8717" y="6262"/>
                    </a:lnTo>
                    <a:lnTo>
                      <a:pt x="8607" y="6137"/>
                    </a:lnTo>
                    <a:lnTo>
                      <a:pt x="8576" y="6121"/>
                    </a:lnTo>
                    <a:lnTo>
                      <a:pt x="8560" y="6089"/>
                    </a:lnTo>
                    <a:lnTo>
                      <a:pt x="8481" y="6011"/>
                    </a:lnTo>
                    <a:lnTo>
                      <a:pt x="8371" y="5900"/>
                    </a:lnTo>
                    <a:lnTo>
                      <a:pt x="8324" y="5853"/>
                    </a:lnTo>
                    <a:lnTo>
                      <a:pt x="8292" y="5838"/>
                    </a:lnTo>
                    <a:lnTo>
                      <a:pt x="8245" y="5775"/>
                    </a:lnTo>
                    <a:lnTo>
                      <a:pt x="8119" y="5664"/>
                    </a:lnTo>
                    <a:lnTo>
                      <a:pt x="8056" y="5617"/>
                    </a:lnTo>
                    <a:lnTo>
                      <a:pt x="8025" y="5602"/>
                    </a:lnTo>
                    <a:lnTo>
                      <a:pt x="7993" y="5570"/>
                    </a:lnTo>
                    <a:lnTo>
                      <a:pt x="7868" y="5476"/>
                    </a:lnTo>
                    <a:lnTo>
                      <a:pt x="7773" y="5413"/>
                    </a:lnTo>
                    <a:lnTo>
                      <a:pt x="7757" y="5397"/>
                    </a:lnTo>
                    <a:lnTo>
                      <a:pt x="7742" y="5381"/>
                    </a:lnTo>
                    <a:lnTo>
                      <a:pt x="7616" y="5303"/>
                    </a:lnTo>
                    <a:lnTo>
                      <a:pt x="7506" y="5240"/>
                    </a:lnTo>
                    <a:lnTo>
                      <a:pt x="7474" y="5224"/>
                    </a:lnTo>
                    <a:lnTo>
                      <a:pt x="7380" y="5161"/>
                    </a:lnTo>
                    <a:lnTo>
                      <a:pt x="7270" y="5114"/>
                    </a:lnTo>
                    <a:lnTo>
                      <a:pt x="7160" y="5051"/>
                    </a:lnTo>
                    <a:lnTo>
                      <a:pt x="7128" y="5035"/>
                    </a:lnTo>
                    <a:lnTo>
                      <a:pt x="7112" y="5035"/>
                    </a:lnTo>
                    <a:lnTo>
                      <a:pt x="7049" y="5004"/>
                    </a:lnTo>
                    <a:lnTo>
                      <a:pt x="6924" y="4956"/>
                    </a:lnTo>
                    <a:lnTo>
                      <a:pt x="6813" y="4925"/>
                    </a:lnTo>
                    <a:lnTo>
                      <a:pt x="6798" y="4925"/>
                    </a:lnTo>
                    <a:lnTo>
                      <a:pt x="6782" y="4909"/>
                    </a:lnTo>
                    <a:lnTo>
                      <a:pt x="6703" y="4894"/>
                    </a:lnTo>
                    <a:lnTo>
                      <a:pt x="6593" y="4862"/>
                    </a:lnTo>
                    <a:lnTo>
                      <a:pt x="6467" y="4846"/>
                    </a:lnTo>
                    <a:lnTo>
                      <a:pt x="6452" y="4846"/>
                    </a:lnTo>
                    <a:lnTo>
                      <a:pt x="6341" y="4831"/>
                    </a:lnTo>
                    <a:lnTo>
                      <a:pt x="6153" y="4831"/>
                    </a:lnTo>
                    <a:lnTo>
                      <a:pt x="6121" y="4736"/>
                    </a:lnTo>
                    <a:lnTo>
                      <a:pt x="6058" y="4532"/>
                    </a:lnTo>
                    <a:lnTo>
                      <a:pt x="5979" y="4343"/>
                    </a:lnTo>
                    <a:lnTo>
                      <a:pt x="5901" y="4138"/>
                    </a:lnTo>
                    <a:lnTo>
                      <a:pt x="5885" y="4107"/>
                    </a:lnTo>
                    <a:lnTo>
                      <a:pt x="5885" y="4091"/>
                    </a:lnTo>
                    <a:lnTo>
                      <a:pt x="5822" y="3949"/>
                    </a:lnTo>
                    <a:lnTo>
                      <a:pt x="5728" y="3761"/>
                    </a:lnTo>
                    <a:lnTo>
                      <a:pt x="5633" y="3540"/>
                    </a:lnTo>
                    <a:lnTo>
                      <a:pt x="5555" y="3399"/>
                    </a:lnTo>
                    <a:lnTo>
                      <a:pt x="5539" y="3367"/>
                    </a:lnTo>
                    <a:lnTo>
                      <a:pt x="5507" y="3320"/>
                    </a:lnTo>
                    <a:lnTo>
                      <a:pt x="5303" y="2958"/>
                    </a:lnTo>
                    <a:lnTo>
                      <a:pt x="5209" y="2801"/>
                    </a:lnTo>
                    <a:lnTo>
                      <a:pt x="5083" y="2596"/>
                    </a:lnTo>
                    <a:lnTo>
                      <a:pt x="4988" y="2439"/>
                    </a:lnTo>
                    <a:lnTo>
                      <a:pt x="4736" y="2093"/>
                    </a:lnTo>
                    <a:lnTo>
                      <a:pt x="4705" y="2046"/>
                    </a:lnTo>
                    <a:lnTo>
                      <a:pt x="4689" y="2014"/>
                    </a:lnTo>
                    <a:lnTo>
                      <a:pt x="4563" y="1873"/>
                    </a:lnTo>
                    <a:lnTo>
                      <a:pt x="4406" y="1684"/>
                    </a:lnTo>
                    <a:lnTo>
                      <a:pt x="4264" y="1495"/>
                    </a:lnTo>
                    <a:lnTo>
                      <a:pt x="4202" y="1448"/>
                    </a:lnTo>
                    <a:lnTo>
                      <a:pt x="4186" y="1416"/>
                    </a:lnTo>
                    <a:lnTo>
                      <a:pt x="4107" y="1322"/>
                    </a:lnTo>
                    <a:lnTo>
                      <a:pt x="3934" y="1149"/>
                    </a:lnTo>
                    <a:lnTo>
                      <a:pt x="3761" y="976"/>
                    </a:lnTo>
                    <a:lnTo>
                      <a:pt x="3682" y="897"/>
                    </a:lnTo>
                    <a:lnTo>
                      <a:pt x="3651" y="866"/>
                    </a:lnTo>
                    <a:lnTo>
                      <a:pt x="3588" y="818"/>
                    </a:lnTo>
                    <a:lnTo>
                      <a:pt x="3399" y="661"/>
                    </a:lnTo>
                    <a:lnTo>
                      <a:pt x="3226" y="504"/>
                    </a:lnTo>
                    <a:lnTo>
                      <a:pt x="3100" y="409"/>
                    </a:lnTo>
                    <a:lnTo>
                      <a:pt x="3084" y="394"/>
                    </a:lnTo>
                    <a:lnTo>
                      <a:pt x="3053" y="378"/>
                    </a:lnTo>
                    <a:lnTo>
                      <a:pt x="2880" y="252"/>
                    </a:lnTo>
                    <a:lnTo>
                      <a:pt x="2707" y="142"/>
                    </a:lnTo>
                    <a:lnTo>
                      <a:pt x="2534" y="32"/>
                    </a:lnTo>
                    <a:lnTo>
                      <a:pt x="2486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09;p37">
                <a:extLst>
                  <a:ext uri="{FF2B5EF4-FFF2-40B4-BE49-F238E27FC236}">
                    <a16:creationId xmlns:a16="http://schemas.microsoft.com/office/drawing/2014/main" id="{6D183F22-3C75-1B74-3C44-D3F191013433}"/>
                  </a:ext>
                </a:extLst>
              </p:cNvPr>
              <p:cNvSpPr/>
              <p:nvPr/>
            </p:nvSpPr>
            <p:spPr>
              <a:xfrm>
                <a:off x="4035063" y="2698900"/>
                <a:ext cx="5845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382" h="19842" extrusionOk="0">
                    <a:moveTo>
                      <a:pt x="7522" y="1"/>
                    </a:moveTo>
                    <a:lnTo>
                      <a:pt x="7317" y="16"/>
                    </a:lnTo>
                    <a:lnTo>
                      <a:pt x="7112" y="48"/>
                    </a:lnTo>
                    <a:lnTo>
                      <a:pt x="6908" y="95"/>
                    </a:lnTo>
                    <a:lnTo>
                      <a:pt x="6719" y="158"/>
                    </a:lnTo>
                    <a:lnTo>
                      <a:pt x="6530" y="221"/>
                    </a:lnTo>
                    <a:lnTo>
                      <a:pt x="6357" y="300"/>
                    </a:lnTo>
                    <a:lnTo>
                      <a:pt x="6184" y="410"/>
                    </a:lnTo>
                    <a:lnTo>
                      <a:pt x="6027" y="504"/>
                    </a:lnTo>
                    <a:lnTo>
                      <a:pt x="5869" y="630"/>
                    </a:lnTo>
                    <a:lnTo>
                      <a:pt x="5728" y="772"/>
                    </a:lnTo>
                    <a:lnTo>
                      <a:pt x="5586" y="913"/>
                    </a:lnTo>
                    <a:lnTo>
                      <a:pt x="5460" y="1071"/>
                    </a:lnTo>
                    <a:lnTo>
                      <a:pt x="5334" y="1244"/>
                    </a:lnTo>
                    <a:lnTo>
                      <a:pt x="5224" y="1417"/>
                    </a:lnTo>
                    <a:lnTo>
                      <a:pt x="5130" y="1606"/>
                    </a:lnTo>
                    <a:lnTo>
                      <a:pt x="5036" y="1810"/>
                    </a:lnTo>
                    <a:lnTo>
                      <a:pt x="4941" y="2030"/>
                    </a:lnTo>
                    <a:lnTo>
                      <a:pt x="4878" y="2251"/>
                    </a:lnTo>
                    <a:lnTo>
                      <a:pt x="4815" y="2502"/>
                    </a:lnTo>
                    <a:lnTo>
                      <a:pt x="4752" y="2738"/>
                    </a:lnTo>
                    <a:lnTo>
                      <a:pt x="4721" y="3006"/>
                    </a:lnTo>
                    <a:lnTo>
                      <a:pt x="4501" y="2864"/>
                    </a:lnTo>
                    <a:lnTo>
                      <a:pt x="4280" y="2723"/>
                    </a:lnTo>
                    <a:lnTo>
                      <a:pt x="4060" y="2597"/>
                    </a:lnTo>
                    <a:lnTo>
                      <a:pt x="3840" y="2502"/>
                    </a:lnTo>
                    <a:lnTo>
                      <a:pt x="3619" y="2408"/>
                    </a:lnTo>
                    <a:lnTo>
                      <a:pt x="3415" y="2329"/>
                    </a:lnTo>
                    <a:lnTo>
                      <a:pt x="3210" y="2266"/>
                    </a:lnTo>
                    <a:lnTo>
                      <a:pt x="3006" y="2204"/>
                    </a:lnTo>
                    <a:lnTo>
                      <a:pt x="2801" y="2172"/>
                    </a:lnTo>
                    <a:lnTo>
                      <a:pt x="2612" y="2156"/>
                    </a:lnTo>
                    <a:lnTo>
                      <a:pt x="2424" y="2141"/>
                    </a:lnTo>
                    <a:lnTo>
                      <a:pt x="2235" y="2141"/>
                    </a:lnTo>
                    <a:lnTo>
                      <a:pt x="2062" y="2156"/>
                    </a:lnTo>
                    <a:lnTo>
                      <a:pt x="1889" y="2188"/>
                    </a:lnTo>
                    <a:lnTo>
                      <a:pt x="1716" y="2219"/>
                    </a:lnTo>
                    <a:lnTo>
                      <a:pt x="1558" y="2282"/>
                    </a:lnTo>
                    <a:lnTo>
                      <a:pt x="1401" y="2345"/>
                    </a:lnTo>
                    <a:lnTo>
                      <a:pt x="1259" y="2424"/>
                    </a:lnTo>
                    <a:lnTo>
                      <a:pt x="1118" y="2502"/>
                    </a:lnTo>
                    <a:lnTo>
                      <a:pt x="976" y="2613"/>
                    </a:lnTo>
                    <a:lnTo>
                      <a:pt x="850" y="2723"/>
                    </a:lnTo>
                    <a:lnTo>
                      <a:pt x="724" y="2849"/>
                    </a:lnTo>
                    <a:lnTo>
                      <a:pt x="614" y="2974"/>
                    </a:lnTo>
                    <a:lnTo>
                      <a:pt x="520" y="3116"/>
                    </a:lnTo>
                    <a:lnTo>
                      <a:pt x="425" y="3273"/>
                    </a:lnTo>
                    <a:lnTo>
                      <a:pt x="331" y="3447"/>
                    </a:lnTo>
                    <a:lnTo>
                      <a:pt x="252" y="3620"/>
                    </a:lnTo>
                    <a:lnTo>
                      <a:pt x="189" y="3808"/>
                    </a:lnTo>
                    <a:lnTo>
                      <a:pt x="126" y="4013"/>
                    </a:lnTo>
                    <a:lnTo>
                      <a:pt x="79" y="4217"/>
                    </a:lnTo>
                    <a:lnTo>
                      <a:pt x="48" y="4438"/>
                    </a:lnTo>
                    <a:lnTo>
                      <a:pt x="16" y="4674"/>
                    </a:lnTo>
                    <a:lnTo>
                      <a:pt x="1" y="4910"/>
                    </a:lnTo>
                    <a:lnTo>
                      <a:pt x="1" y="5162"/>
                    </a:lnTo>
                    <a:lnTo>
                      <a:pt x="1" y="5476"/>
                    </a:lnTo>
                    <a:lnTo>
                      <a:pt x="32" y="5791"/>
                    </a:lnTo>
                    <a:lnTo>
                      <a:pt x="63" y="6121"/>
                    </a:lnTo>
                    <a:lnTo>
                      <a:pt x="126" y="6436"/>
                    </a:lnTo>
                    <a:lnTo>
                      <a:pt x="7034" y="10433"/>
                    </a:lnTo>
                    <a:lnTo>
                      <a:pt x="8403" y="11219"/>
                    </a:lnTo>
                    <a:lnTo>
                      <a:pt x="11707" y="13139"/>
                    </a:lnTo>
                    <a:lnTo>
                      <a:pt x="13170" y="13973"/>
                    </a:lnTo>
                    <a:lnTo>
                      <a:pt x="17765" y="16632"/>
                    </a:lnTo>
                    <a:lnTo>
                      <a:pt x="19401" y="17576"/>
                    </a:lnTo>
                    <a:lnTo>
                      <a:pt x="23334" y="19842"/>
                    </a:lnTo>
                    <a:lnTo>
                      <a:pt x="23366" y="19606"/>
                    </a:lnTo>
                    <a:lnTo>
                      <a:pt x="23382" y="19338"/>
                    </a:lnTo>
                    <a:lnTo>
                      <a:pt x="23366" y="18992"/>
                    </a:lnTo>
                    <a:lnTo>
                      <a:pt x="23319" y="18646"/>
                    </a:lnTo>
                    <a:lnTo>
                      <a:pt x="23256" y="18300"/>
                    </a:lnTo>
                    <a:lnTo>
                      <a:pt x="23161" y="17938"/>
                    </a:lnTo>
                    <a:lnTo>
                      <a:pt x="23036" y="17592"/>
                    </a:lnTo>
                    <a:lnTo>
                      <a:pt x="22894" y="17245"/>
                    </a:lnTo>
                    <a:lnTo>
                      <a:pt x="22737" y="16899"/>
                    </a:lnTo>
                    <a:lnTo>
                      <a:pt x="22548" y="16553"/>
                    </a:lnTo>
                    <a:lnTo>
                      <a:pt x="22359" y="16238"/>
                    </a:lnTo>
                    <a:lnTo>
                      <a:pt x="22139" y="15924"/>
                    </a:lnTo>
                    <a:lnTo>
                      <a:pt x="21903" y="15625"/>
                    </a:lnTo>
                    <a:lnTo>
                      <a:pt x="21651" y="15342"/>
                    </a:lnTo>
                    <a:lnTo>
                      <a:pt x="21399" y="15090"/>
                    </a:lnTo>
                    <a:lnTo>
                      <a:pt x="21132" y="14854"/>
                    </a:lnTo>
                    <a:lnTo>
                      <a:pt x="20848" y="14634"/>
                    </a:lnTo>
                    <a:lnTo>
                      <a:pt x="20565" y="14460"/>
                    </a:lnTo>
                    <a:lnTo>
                      <a:pt x="20376" y="14366"/>
                    </a:lnTo>
                    <a:lnTo>
                      <a:pt x="20203" y="14272"/>
                    </a:lnTo>
                    <a:lnTo>
                      <a:pt x="20030" y="14209"/>
                    </a:lnTo>
                    <a:lnTo>
                      <a:pt x="19873" y="14162"/>
                    </a:lnTo>
                    <a:lnTo>
                      <a:pt x="19700" y="14114"/>
                    </a:lnTo>
                    <a:lnTo>
                      <a:pt x="19543" y="14083"/>
                    </a:lnTo>
                    <a:lnTo>
                      <a:pt x="19385" y="14067"/>
                    </a:lnTo>
                    <a:lnTo>
                      <a:pt x="19244" y="14067"/>
                    </a:lnTo>
                    <a:lnTo>
                      <a:pt x="19118" y="13705"/>
                    </a:lnTo>
                    <a:lnTo>
                      <a:pt x="18960" y="13343"/>
                    </a:lnTo>
                    <a:lnTo>
                      <a:pt x="18803" y="12981"/>
                    </a:lnTo>
                    <a:lnTo>
                      <a:pt x="18630" y="12620"/>
                    </a:lnTo>
                    <a:lnTo>
                      <a:pt x="18441" y="12273"/>
                    </a:lnTo>
                    <a:lnTo>
                      <a:pt x="18237" y="11927"/>
                    </a:lnTo>
                    <a:lnTo>
                      <a:pt x="18016" y="11597"/>
                    </a:lnTo>
                    <a:lnTo>
                      <a:pt x="17780" y="11266"/>
                    </a:lnTo>
                    <a:lnTo>
                      <a:pt x="17544" y="10967"/>
                    </a:lnTo>
                    <a:lnTo>
                      <a:pt x="17277" y="10669"/>
                    </a:lnTo>
                    <a:lnTo>
                      <a:pt x="17025" y="10385"/>
                    </a:lnTo>
                    <a:lnTo>
                      <a:pt x="16742" y="10118"/>
                    </a:lnTo>
                    <a:lnTo>
                      <a:pt x="16459" y="9866"/>
                    </a:lnTo>
                    <a:lnTo>
                      <a:pt x="16175" y="9646"/>
                    </a:lnTo>
                    <a:lnTo>
                      <a:pt x="15876" y="9426"/>
                    </a:lnTo>
                    <a:lnTo>
                      <a:pt x="15577" y="9252"/>
                    </a:lnTo>
                    <a:lnTo>
                      <a:pt x="15515" y="9221"/>
                    </a:lnTo>
                    <a:lnTo>
                      <a:pt x="15467" y="8906"/>
                    </a:lnTo>
                    <a:lnTo>
                      <a:pt x="15420" y="8607"/>
                    </a:lnTo>
                    <a:lnTo>
                      <a:pt x="15357" y="8293"/>
                    </a:lnTo>
                    <a:lnTo>
                      <a:pt x="15294" y="7978"/>
                    </a:lnTo>
                    <a:lnTo>
                      <a:pt x="15105" y="7364"/>
                    </a:lnTo>
                    <a:lnTo>
                      <a:pt x="14901" y="6751"/>
                    </a:lnTo>
                    <a:lnTo>
                      <a:pt x="14649" y="6137"/>
                    </a:lnTo>
                    <a:lnTo>
                      <a:pt x="14366" y="5523"/>
                    </a:lnTo>
                    <a:lnTo>
                      <a:pt x="14051" y="4926"/>
                    </a:lnTo>
                    <a:lnTo>
                      <a:pt x="13705" y="4359"/>
                    </a:lnTo>
                    <a:lnTo>
                      <a:pt x="13343" y="3793"/>
                    </a:lnTo>
                    <a:lnTo>
                      <a:pt x="12934" y="3258"/>
                    </a:lnTo>
                    <a:lnTo>
                      <a:pt x="12525" y="2754"/>
                    </a:lnTo>
                    <a:lnTo>
                      <a:pt x="12069" y="2282"/>
                    </a:lnTo>
                    <a:lnTo>
                      <a:pt x="11848" y="2062"/>
                    </a:lnTo>
                    <a:lnTo>
                      <a:pt x="11612" y="1842"/>
                    </a:lnTo>
                    <a:lnTo>
                      <a:pt x="11376" y="1637"/>
                    </a:lnTo>
                    <a:lnTo>
                      <a:pt x="11140" y="1433"/>
                    </a:lnTo>
                    <a:lnTo>
                      <a:pt x="10889" y="1244"/>
                    </a:lnTo>
                    <a:lnTo>
                      <a:pt x="10637" y="1071"/>
                    </a:lnTo>
                    <a:lnTo>
                      <a:pt x="10385" y="898"/>
                    </a:lnTo>
                    <a:lnTo>
                      <a:pt x="10133" y="740"/>
                    </a:lnTo>
                    <a:lnTo>
                      <a:pt x="9866" y="614"/>
                    </a:lnTo>
                    <a:lnTo>
                      <a:pt x="9614" y="488"/>
                    </a:lnTo>
                    <a:lnTo>
                      <a:pt x="9378" y="363"/>
                    </a:lnTo>
                    <a:lnTo>
                      <a:pt x="9126" y="268"/>
                    </a:lnTo>
                    <a:lnTo>
                      <a:pt x="8875" y="190"/>
                    </a:lnTo>
                    <a:lnTo>
                      <a:pt x="8639" y="127"/>
                    </a:lnTo>
                    <a:lnTo>
                      <a:pt x="8403" y="79"/>
                    </a:lnTo>
                    <a:lnTo>
                      <a:pt x="8182" y="32"/>
                    </a:lnTo>
                    <a:lnTo>
                      <a:pt x="7962" y="16"/>
                    </a:lnTo>
                    <a:lnTo>
                      <a:pt x="7742" y="1"/>
                    </a:lnTo>
                    <a:close/>
                  </a:path>
                </a:pathLst>
              </a:custGeom>
              <a:solidFill>
                <a:srgbClr val="CFDB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10;p37">
                <a:extLst>
                  <a:ext uri="{FF2B5EF4-FFF2-40B4-BE49-F238E27FC236}">
                    <a16:creationId xmlns:a16="http://schemas.microsoft.com/office/drawing/2014/main" id="{ED67347D-9651-C54F-F37B-4A98DC026DD7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447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11;p37">
                <a:extLst>
                  <a:ext uri="{FF2B5EF4-FFF2-40B4-BE49-F238E27FC236}">
                    <a16:creationId xmlns:a16="http://schemas.microsoft.com/office/drawing/2014/main" id="{200CF0F8-4478-265F-7E86-AE0D23E1F756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fill="none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9" name="Google Shape;2278;p37">
            <a:extLst>
              <a:ext uri="{FF2B5EF4-FFF2-40B4-BE49-F238E27FC236}">
                <a16:creationId xmlns:a16="http://schemas.microsoft.com/office/drawing/2014/main" id="{EA584C39-2190-925E-68C5-517AD2DB13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7870" y="2063946"/>
            <a:ext cx="386950" cy="218232"/>
          </a:xfrm>
          <a:prstGeom prst="bentConnector3">
            <a:avLst>
              <a:gd name="adj1" fmla="val 10038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2278;p37">
            <a:extLst>
              <a:ext uri="{FF2B5EF4-FFF2-40B4-BE49-F238E27FC236}">
                <a16:creationId xmlns:a16="http://schemas.microsoft.com/office/drawing/2014/main" id="{E5B1453E-F65F-A476-D333-CBC0C0F408DC}"/>
              </a:ext>
            </a:extLst>
          </p:cNvPr>
          <p:cNvCxnSpPr>
            <a:cxnSpLocks/>
          </p:cNvCxnSpPr>
          <p:nvPr/>
        </p:nvCxnSpPr>
        <p:spPr>
          <a:xfrm flipV="1">
            <a:off x="4044264" y="3173255"/>
            <a:ext cx="752299" cy="347165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278;p37">
            <a:extLst>
              <a:ext uri="{FF2B5EF4-FFF2-40B4-BE49-F238E27FC236}">
                <a16:creationId xmlns:a16="http://schemas.microsoft.com/office/drawing/2014/main" id="{343464BA-4CB2-8F3B-C26A-9EA0233BF6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14539" y="1334315"/>
            <a:ext cx="1094265" cy="681211"/>
          </a:xfrm>
          <a:prstGeom prst="bentConnector3">
            <a:avLst>
              <a:gd name="adj1" fmla="val 10038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AB271-36C9-262E-F698-EB4F153B484E}"/>
              </a:ext>
            </a:extLst>
          </p:cNvPr>
          <p:cNvGrpSpPr/>
          <p:nvPr/>
        </p:nvGrpSpPr>
        <p:grpSpPr>
          <a:xfrm>
            <a:off x="5821628" y="477740"/>
            <a:ext cx="2751042" cy="667406"/>
            <a:chOff x="5934928" y="1661125"/>
            <a:chExt cx="2751042" cy="667406"/>
          </a:xfrm>
        </p:grpSpPr>
        <p:sp>
          <p:nvSpPr>
            <p:cNvPr id="15" name="Google Shape;97;p16">
              <a:extLst>
                <a:ext uri="{FF2B5EF4-FFF2-40B4-BE49-F238E27FC236}">
                  <a16:creationId xmlns:a16="http://schemas.microsoft.com/office/drawing/2014/main" id="{14214205-ED6D-2CD8-1FEC-F5BB6B0A38C4}"/>
                </a:ext>
              </a:extLst>
            </p:cNvPr>
            <p:cNvSpPr/>
            <p:nvPr/>
          </p:nvSpPr>
          <p:spPr>
            <a:xfrm>
              <a:off x="5934928" y="1661125"/>
              <a:ext cx="2410370" cy="667406"/>
            </a:xfrm>
            <a:custGeom>
              <a:avLst/>
              <a:gdLst/>
              <a:ahLst/>
              <a:cxnLst/>
              <a:rect l="l" t="t" r="r" b="b"/>
              <a:pathLst>
                <a:path w="118326" h="33312" extrusionOk="0">
                  <a:moveTo>
                    <a:pt x="16656" y="0"/>
                  </a:moveTo>
                  <a:lnTo>
                    <a:pt x="101670" y="0"/>
                  </a:lnTo>
                  <a:cubicBezTo>
                    <a:pt x="110905" y="0"/>
                    <a:pt x="118326" y="7461"/>
                    <a:pt x="118326" y="16656"/>
                  </a:cubicBezTo>
                  <a:cubicBezTo>
                    <a:pt x="118326" y="25891"/>
                    <a:pt x="110905" y="33312"/>
                    <a:pt x="101670" y="33312"/>
                  </a:cubicBezTo>
                  <a:lnTo>
                    <a:pt x="16656" y="33312"/>
                  </a:lnTo>
                  <a:cubicBezTo>
                    <a:pt x="7461" y="33312"/>
                    <a:pt x="0" y="25891"/>
                    <a:pt x="0" y="16656"/>
                  </a:cubicBezTo>
                  <a:cubicBezTo>
                    <a:pt x="0" y="7461"/>
                    <a:pt x="7461" y="0"/>
                    <a:pt x="166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;p16">
              <a:extLst>
                <a:ext uri="{FF2B5EF4-FFF2-40B4-BE49-F238E27FC236}">
                  <a16:creationId xmlns:a16="http://schemas.microsoft.com/office/drawing/2014/main" id="{A11E29EC-A542-9698-7F5F-D17C58F98938}"/>
                </a:ext>
              </a:extLst>
            </p:cNvPr>
            <p:cNvSpPr/>
            <p:nvPr/>
          </p:nvSpPr>
          <p:spPr>
            <a:xfrm>
              <a:off x="8173194" y="1759695"/>
              <a:ext cx="512776" cy="513898"/>
            </a:xfrm>
            <a:custGeom>
              <a:avLst/>
              <a:gdLst/>
              <a:ahLst/>
              <a:cxnLst/>
              <a:rect l="l" t="t" r="r" b="b"/>
              <a:pathLst>
                <a:path w="25610" h="25650" extrusionOk="0">
                  <a:moveTo>
                    <a:pt x="25610" y="12825"/>
                  </a:moveTo>
                  <a:cubicBezTo>
                    <a:pt x="25610" y="19923"/>
                    <a:pt x="19883" y="25649"/>
                    <a:pt x="12785" y="25649"/>
                  </a:cubicBezTo>
                  <a:cubicBezTo>
                    <a:pt x="5728" y="25649"/>
                    <a:pt x="1" y="19923"/>
                    <a:pt x="1" y="12825"/>
                  </a:cubicBezTo>
                  <a:cubicBezTo>
                    <a:pt x="1" y="5767"/>
                    <a:pt x="5728" y="0"/>
                    <a:pt x="12785" y="0"/>
                  </a:cubicBezTo>
                  <a:cubicBezTo>
                    <a:pt x="19883" y="0"/>
                    <a:pt x="25610" y="5767"/>
                    <a:pt x="25610" y="12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" name="Google Shape;99;p16">
              <a:extLst>
                <a:ext uri="{FF2B5EF4-FFF2-40B4-BE49-F238E27FC236}">
                  <a16:creationId xmlns:a16="http://schemas.microsoft.com/office/drawing/2014/main" id="{6A6860F8-5E8A-1B49-BC3C-3380F7145F2D}"/>
                </a:ext>
              </a:extLst>
            </p:cNvPr>
            <p:cNvSpPr txBox="1"/>
            <p:nvPr/>
          </p:nvSpPr>
          <p:spPr>
            <a:xfrm>
              <a:off x="5936056" y="1670973"/>
              <a:ext cx="2296739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r>
                <a:rPr lang="en-US" sz="22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odules &amp; features   </a:t>
              </a:r>
              <a:endParaRPr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1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CF29822B-2DEB-6250-D5E4-1403F2F8D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3;p19">
            <a:extLst>
              <a:ext uri="{FF2B5EF4-FFF2-40B4-BE49-F238E27FC236}">
                <a16:creationId xmlns:a16="http://schemas.microsoft.com/office/drawing/2014/main" id="{A9A7822B-6D2A-A6CA-6A1B-FECDAE65FBF2}"/>
              </a:ext>
            </a:extLst>
          </p:cNvPr>
          <p:cNvSpPr/>
          <p:nvPr/>
        </p:nvSpPr>
        <p:spPr>
          <a:xfrm>
            <a:off x="420810" y="576310"/>
            <a:ext cx="3700255" cy="1702351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44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Enter Query GUI</a:t>
            </a:r>
          </a:p>
          <a:p>
            <a:pPr algn="ctr" rtl="1" fontAlgn="base"/>
            <a:r>
              <a:rPr lang="he-IL" sz="1800" dirty="0">
                <a:latin typeface="Arial" panose="020B0604020202020204" pitchFamily="34" charset="0"/>
              </a:rPr>
              <a:t>מודול אשר אחראי על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הצגת דף השאילתות, מאפשר למשתמשים להקליד שאילתה, לבצע חיפוש, ולקרוא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“Fun Fact”</a:t>
            </a:r>
            <a:r>
              <a:rPr lang="he-IL" sz="1800" dirty="0">
                <a:latin typeface="Arial" panose="020B0604020202020204" pitchFamily="34" charset="0"/>
              </a:rPr>
              <a:t> הקשורים</a:t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</a:rPr>
              <a:t>ל- </a:t>
            </a:r>
            <a:r>
              <a:rPr lang="en-US" sz="1800" dirty="0">
                <a:latin typeface="Arial" panose="020B0604020202020204" pitchFamily="34" charset="0"/>
              </a:rPr>
              <a:t>AWS</a:t>
            </a:r>
            <a:endParaRPr lang="he-IL" sz="1800" dirty="0">
              <a:latin typeface="Arial" panose="020B0604020202020204" pitchFamily="34" charset="0"/>
            </a:endParaRPr>
          </a:p>
        </p:txBody>
      </p:sp>
      <p:sp>
        <p:nvSpPr>
          <p:cNvPr id="5" name="Google Shape;293;p19">
            <a:extLst>
              <a:ext uri="{FF2B5EF4-FFF2-40B4-BE49-F238E27FC236}">
                <a16:creationId xmlns:a16="http://schemas.microsoft.com/office/drawing/2014/main" id="{D3F2EA92-C34E-C0F2-6D24-B80E73D15156}"/>
              </a:ext>
            </a:extLst>
          </p:cNvPr>
          <p:cNvSpPr/>
          <p:nvPr/>
        </p:nvSpPr>
        <p:spPr>
          <a:xfrm>
            <a:off x="343760" y="3030512"/>
            <a:ext cx="3700255" cy="1721295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08000" rIns="91425" bIns="91425" anchor="ctr" anchorCtr="0">
            <a:noAutofit/>
          </a:bodyPr>
          <a:lstStyle/>
          <a:p>
            <a:pPr algn="ctr" rtl="1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Fira Sans Extra Condensed SemiBold" panose="020B0604020202020204" charset="0"/>
              </a:rPr>
              <a:t>AWS Chatbot GUI</a:t>
            </a:r>
            <a:b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Arial" panose="020B0604020202020204" pitchFamily="34" charset="0"/>
              </a:rPr>
              <a:t>מודול אשר אחראי על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הצגת צ'אטבוט המאפשר למשתמשים לשאול שאלות על שירותי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AWS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ולקבל תשובות באופן אינטראקטיבי</a:t>
            </a:r>
            <a:endParaRPr lang="he-IL" sz="1800" dirty="0">
              <a:latin typeface="Arial" panose="020B0604020202020204" pitchFamily="34" charset="0"/>
            </a:endParaRPr>
          </a:p>
        </p:txBody>
      </p:sp>
      <p:sp>
        <p:nvSpPr>
          <p:cNvPr id="7" name="Google Shape;293;p19">
            <a:extLst>
              <a:ext uri="{FF2B5EF4-FFF2-40B4-BE49-F238E27FC236}">
                <a16:creationId xmlns:a16="http://schemas.microsoft.com/office/drawing/2014/main" id="{4136F2DA-58FD-97E8-856A-6D6D518A87B4}"/>
              </a:ext>
            </a:extLst>
          </p:cNvPr>
          <p:cNvSpPr/>
          <p:nvPr/>
        </p:nvSpPr>
        <p:spPr>
          <a:xfrm>
            <a:off x="5359196" y="1458887"/>
            <a:ext cx="3623484" cy="1571625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08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Query Results GUI</a:t>
            </a:r>
          </a:p>
          <a:p>
            <a:pPr algn="ctr" rtl="1"/>
            <a:r>
              <a:rPr lang="he-IL" sz="1800" dirty="0">
                <a:latin typeface="Arial" panose="020B0604020202020204" pitchFamily="34" charset="0"/>
              </a:rPr>
              <a:t>מודול אשר אחראי על הצגת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תוצאות החיפוש של השאילתה שהוזנה על ידי המשתמש. מציגה את השאילתה שהוזנה ואת תוצאותיה באופן מדורג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55C171-E553-249B-C39F-AC924BCD805E}"/>
              </a:ext>
            </a:extLst>
          </p:cNvPr>
          <p:cNvGrpSpPr/>
          <p:nvPr/>
        </p:nvGrpSpPr>
        <p:grpSpPr>
          <a:xfrm>
            <a:off x="4159163" y="2173790"/>
            <a:ext cx="1267661" cy="1043267"/>
            <a:chOff x="3558450" y="3858910"/>
            <a:chExt cx="1267661" cy="1043267"/>
          </a:xfrm>
        </p:grpSpPr>
        <p:sp>
          <p:nvSpPr>
            <p:cNvPr id="18" name="Google Shape;2281;p37">
              <a:extLst>
                <a:ext uri="{FF2B5EF4-FFF2-40B4-BE49-F238E27FC236}">
                  <a16:creationId xmlns:a16="http://schemas.microsoft.com/office/drawing/2014/main" id="{DCAFC9E8-2578-54AC-4668-673DA07F0ACC}"/>
                </a:ext>
              </a:extLst>
            </p:cNvPr>
            <p:cNvSpPr/>
            <p:nvPr/>
          </p:nvSpPr>
          <p:spPr>
            <a:xfrm>
              <a:off x="3704423" y="3896302"/>
              <a:ext cx="969000" cy="96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704;p37">
              <a:extLst>
                <a:ext uri="{FF2B5EF4-FFF2-40B4-BE49-F238E27FC236}">
                  <a16:creationId xmlns:a16="http://schemas.microsoft.com/office/drawing/2014/main" id="{55798A73-0A9F-A174-305A-F1098C1111EF}"/>
                </a:ext>
              </a:extLst>
            </p:cNvPr>
            <p:cNvGrpSpPr/>
            <p:nvPr/>
          </p:nvGrpSpPr>
          <p:grpSpPr>
            <a:xfrm>
              <a:off x="3558450" y="3858910"/>
              <a:ext cx="1267661" cy="1043267"/>
              <a:chOff x="4035063" y="2662725"/>
              <a:chExt cx="646700" cy="532225"/>
            </a:xfrm>
          </p:grpSpPr>
          <p:sp>
            <p:nvSpPr>
              <p:cNvPr id="20" name="Google Shape;2705;p37">
                <a:extLst>
                  <a:ext uri="{FF2B5EF4-FFF2-40B4-BE49-F238E27FC236}">
                    <a16:creationId xmlns:a16="http://schemas.microsoft.com/office/drawing/2014/main" id="{C5349A10-73C7-8545-3C55-15FA64B65849}"/>
                  </a:ext>
                </a:extLst>
              </p:cNvPr>
              <p:cNvSpPr/>
              <p:nvPr/>
            </p:nvSpPr>
            <p:spPr>
              <a:xfrm>
                <a:off x="4422913" y="2892825"/>
                <a:ext cx="637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1496" extrusionOk="0">
                    <a:moveTo>
                      <a:pt x="2487" y="1"/>
                    </a:moveTo>
                    <a:lnTo>
                      <a:pt x="1" y="1464"/>
                    </a:lnTo>
                    <a:lnTo>
                      <a:pt x="63" y="1495"/>
                    </a:lnTo>
                    <a:lnTo>
                      <a:pt x="2549" y="32"/>
                    </a:lnTo>
                    <a:lnTo>
                      <a:pt x="2487" y="1"/>
                    </a:lnTo>
                    <a:close/>
                  </a:path>
                </a:pathLst>
              </a:custGeom>
              <a:solidFill>
                <a:srgbClr val="A6CE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06;p37">
                <a:extLst>
                  <a:ext uri="{FF2B5EF4-FFF2-40B4-BE49-F238E27FC236}">
                    <a16:creationId xmlns:a16="http://schemas.microsoft.com/office/drawing/2014/main" id="{3A52B238-514B-6CB0-0A35-31B7DB6A35D6}"/>
                  </a:ext>
                </a:extLst>
              </p:cNvPr>
              <p:cNvSpPr/>
              <p:nvPr/>
            </p:nvSpPr>
            <p:spPr>
              <a:xfrm>
                <a:off x="4066138" y="2716225"/>
                <a:ext cx="1491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2313" extrusionOk="0">
                    <a:moveTo>
                      <a:pt x="3383" y="0"/>
                    </a:moveTo>
                    <a:lnTo>
                      <a:pt x="3132" y="47"/>
                    </a:lnTo>
                    <a:lnTo>
                      <a:pt x="3084" y="63"/>
                    </a:lnTo>
                    <a:lnTo>
                      <a:pt x="2833" y="126"/>
                    </a:lnTo>
                    <a:lnTo>
                      <a:pt x="2817" y="126"/>
                    </a:lnTo>
                    <a:lnTo>
                      <a:pt x="2644" y="205"/>
                    </a:lnTo>
                    <a:lnTo>
                      <a:pt x="2487" y="283"/>
                    </a:lnTo>
                    <a:lnTo>
                      <a:pt x="1" y="1731"/>
                    </a:lnTo>
                    <a:lnTo>
                      <a:pt x="158" y="1652"/>
                    </a:lnTo>
                    <a:lnTo>
                      <a:pt x="315" y="1573"/>
                    </a:lnTo>
                    <a:lnTo>
                      <a:pt x="583" y="1511"/>
                    </a:lnTo>
                    <a:lnTo>
                      <a:pt x="630" y="1495"/>
                    </a:lnTo>
                    <a:lnTo>
                      <a:pt x="787" y="1463"/>
                    </a:lnTo>
                    <a:lnTo>
                      <a:pt x="960" y="1448"/>
                    </a:lnTo>
                    <a:lnTo>
                      <a:pt x="1338" y="1448"/>
                    </a:lnTo>
                    <a:lnTo>
                      <a:pt x="1385" y="1463"/>
                    </a:lnTo>
                    <a:lnTo>
                      <a:pt x="1558" y="1479"/>
                    </a:lnTo>
                    <a:lnTo>
                      <a:pt x="1731" y="1511"/>
                    </a:lnTo>
                    <a:lnTo>
                      <a:pt x="1779" y="1526"/>
                    </a:lnTo>
                    <a:lnTo>
                      <a:pt x="1967" y="1573"/>
                    </a:lnTo>
                    <a:lnTo>
                      <a:pt x="2156" y="1621"/>
                    </a:lnTo>
                    <a:lnTo>
                      <a:pt x="2172" y="1636"/>
                    </a:lnTo>
                    <a:lnTo>
                      <a:pt x="2376" y="1715"/>
                    </a:lnTo>
                    <a:lnTo>
                      <a:pt x="2581" y="1794"/>
                    </a:lnTo>
                    <a:lnTo>
                      <a:pt x="2612" y="1809"/>
                    </a:lnTo>
                    <a:lnTo>
                      <a:pt x="2817" y="1920"/>
                    </a:lnTo>
                    <a:lnTo>
                      <a:pt x="3037" y="2030"/>
                    </a:lnTo>
                    <a:lnTo>
                      <a:pt x="3258" y="2171"/>
                    </a:lnTo>
                    <a:lnTo>
                      <a:pt x="3478" y="2313"/>
                    </a:lnTo>
                    <a:lnTo>
                      <a:pt x="5964" y="865"/>
                    </a:lnTo>
                    <a:lnTo>
                      <a:pt x="5917" y="818"/>
                    </a:lnTo>
                    <a:lnTo>
                      <a:pt x="5759" y="724"/>
                    </a:lnTo>
                    <a:lnTo>
                      <a:pt x="5570" y="614"/>
                    </a:lnTo>
                    <a:lnTo>
                      <a:pt x="5523" y="582"/>
                    </a:lnTo>
                    <a:lnTo>
                      <a:pt x="5397" y="504"/>
                    </a:lnTo>
                    <a:lnTo>
                      <a:pt x="5209" y="409"/>
                    </a:lnTo>
                    <a:lnTo>
                      <a:pt x="5098" y="362"/>
                    </a:lnTo>
                    <a:lnTo>
                      <a:pt x="5083" y="346"/>
                    </a:lnTo>
                    <a:lnTo>
                      <a:pt x="5036" y="330"/>
                    </a:lnTo>
                    <a:lnTo>
                      <a:pt x="4878" y="268"/>
                    </a:lnTo>
                    <a:lnTo>
                      <a:pt x="4705" y="189"/>
                    </a:lnTo>
                    <a:lnTo>
                      <a:pt x="4674" y="189"/>
                    </a:lnTo>
                    <a:lnTo>
                      <a:pt x="4642" y="173"/>
                    </a:lnTo>
                    <a:lnTo>
                      <a:pt x="4532" y="142"/>
                    </a:lnTo>
                    <a:lnTo>
                      <a:pt x="4359" y="94"/>
                    </a:lnTo>
                    <a:lnTo>
                      <a:pt x="4265" y="79"/>
                    </a:lnTo>
                    <a:lnTo>
                      <a:pt x="4233" y="63"/>
                    </a:lnTo>
                    <a:lnTo>
                      <a:pt x="4170" y="47"/>
                    </a:lnTo>
                    <a:lnTo>
                      <a:pt x="3997" y="16"/>
                    </a:lnTo>
                    <a:lnTo>
                      <a:pt x="3871" y="16"/>
                    </a:lnTo>
                    <a:lnTo>
                      <a:pt x="384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07;p37">
                <a:extLst>
                  <a:ext uri="{FF2B5EF4-FFF2-40B4-BE49-F238E27FC236}">
                    <a16:creationId xmlns:a16="http://schemas.microsoft.com/office/drawing/2014/main" id="{13789DFE-E94A-FEF3-0B41-43648AB04FBE}"/>
                  </a:ext>
                </a:extLst>
              </p:cNvPr>
              <p:cNvSpPr/>
              <p:nvPr/>
            </p:nvSpPr>
            <p:spPr>
              <a:xfrm>
                <a:off x="4191238" y="2662725"/>
                <a:ext cx="293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10668" extrusionOk="0">
                    <a:moveTo>
                      <a:pt x="3729" y="0"/>
                    </a:moveTo>
                    <a:lnTo>
                      <a:pt x="3635" y="16"/>
                    </a:lnTo>
                    <a:lnTo>
                      <a:pt x="3320" y="63"/>
                    </a:lnTo>
                    <a:lnTo>
                      <a:pt x="3226" y="79"/>
                    </a:lnTo>
                    <a:lnTo>
                      <a:pt x="3084" y="126"/>
                    </a:lnTo>
                    <a:lnTo>
                      <a:pt x="2942" y="158"/>
                    </a:lnTo>
                    <a:lnTo>
                      <a:pt x="2911" y="173"/>
                    </a:lnTo>
                    <a:lnTo>
                      <a:pt x="2706" y="268"/>
                    </a:lnTo>
                    <a:lnTo>
                      <a:pt x="2502" y="362"/>
                    </a:lnTo>
                    <a:lnTo>
                      <a:pt x="0" y="1810"/>
                    </a:lnTo>
                    <a:lnTo>
                      <a:pt x="205" y="1715"/>
                    </a:lnTo>
                    <a:lnTo>
                      <a:pt x="425" y="1621"/>
                    </a:lnTo>
                    <a:lnTo>
                      <a:pt x="582" y="1574"/>
                    </a:lnTo>
                    <a:lnTo>
                      <a:pt x="740" y="1526"/>
                    </a:lnTo>
                    <a:lnTo>
                      <a:pt x="818" y="1511"/>
                    </a:lnTo>
                    <a:lnTo>
                      <a:pt x="1023" y="1479"/>
                    </a:lnTo>
                    <a:lnTo>
                      <a:pt x="1227" y="1463"/>
                    </a:lnTo>
                    <a:lnTo>
                      <a:pt x="1306" y="1448"/>
                    </a:lnTo>
                    <a:lnTo>
                      <a:pt x="1511" y="1448"/>
                    </a:lnTo>
                    <a:lnTo>
                      <a:pt x="1731" y="1463"/>
                    </a:lnTo>
                    <a:lnTo>
                      <a:pt x="1778" y="1463"/>
                    </a:lnTo>
                    <a:lnTo>
                      <a:pt x="1998" y="1495"/>
                    </a:lnTo>
                    <a:lnTo>
                      <a:pt x="2234" y="1542"/>
                    </a:lnTo>
                    <a:lnTo>
                      <a:pt x="2282" y="1542"/>
                    </a:lnTo>
                    <a:lnTo>
                      <a:pt x="2518" y="1605"/>
                    </a:lnTo>
                    <a:lnTo>
                      <a:pt x="2754" y="1684"/>
                    </a:lnTo>
                    <a:lnTo>
                      <a:pt x="2785" y="1684"/>
                    </a:lnTo>
                    <a:lnTo>
                      <a:pt x="3053" y="1794"/>
                    </a:lnTo>
                    <a:lnTo>
                      <a:pt x="3304" y="1904"/>
                    </a:lnTo>
                    <a:lnTo>
                      <a:pt x="3336" y="1920"/>
                    </a:lnTo>
                    <a:lnTo>
                      <a:pt x="3603" y="2046"/>
                    </a:lnTo>
                    <a:lnTo>
                      <a:pt x="3886" y="2187"/>
                    </a:lnTo>
                    <a:lnTo>
                      <a:pt x="4138" y="2345"/>
                    </a:lnTo>
                    <a:lnTo>
                      <a:pt x="4390" y="2518"/>
                    </a:lnTo>
                    <a:lnTo>
                      <a:pt x="4642" y="2691"/>
                    </a:lnTo>
                    <a:lnTo>
                      <a:pt x="4878" y="2880"/>
                    </a:lnTo>
                    <a:lnTo>
                      <a:pt x="4893" y="2880"/>
                    </a:lnTo>
                    <a:lnTo>
                      <a:pt x="5129" y="3084"/>
                    </a:lnTo>
                    <a:lnTo>
                      <a:pt x="5365" y="3289"/>
                    </a:lnTo>
                    <a:lnTo>
                      <a:pt x="5822" y="3729"/>
                    </a:lnTo>
                    <a:lnTo>
                      <a:pt x="5837" y="3729"/>
                    </a:lnTo>
                    <a:lnTo>
                      <a:pt x="6262" y="4201"/>
                    </a:lnTo>
                    <a:lnTo>
                      <a:pt x="6278" y="4201"/>
                    </a:lnTo>
                    <a:lnTo>
                      <a:pt x="6687" y="4705"/>
                    </a:lnTo>
                    <a:lnTo>
                      <a:pt x="6687" y="4720"/>
                    </a:lnTo>
                    <a:lnTo>
                      <a:pt x="7018" y="5145"/>
                    </a:lnTo>
                    <a:lnTo>
                      <a:pt x="7159" y="5350"/>
                    </a:lnTo>
                    <a:lnTo>
                      <a:pt x="7348" y="5633"/>
                    </a:lnTo>
                    <a:lnTo>
                      <a:pt x="7600" y="6026"/>
                    </a:lnTo>
                    <a:lnTo>
                      <a:pt x="7757" y="6294"/>
                    </a:lnTo>
                    <a:lnTo>
                      <a:pt x="7867" y="6483"/>
                    </a:lnTo>
                    <a:lnTo>
                      <a:pt x="8119" y="6970"/>
                    </a:lnTo>
                    <a:lnTo>
                      <a:pt x="8402" y="7568"/>
                    </a:lnTo>
                    <a:lnTo>
                      <a:pt x="8418" y="7600"/>
                    </a:lnTo>
                    <a:lnTo>
                      <a:pt x="8638" y="8166"/>
                    </a:lnTo>
                    <a:lnTo>
                      <a:pt x="8670" y="8213"/>
                    </a:lnTo>
                    <a:lnTo>
                      <a:pt x="8858" y="8780"/>
                    </a:lnTo>
                    <a:lnTo>
                      <a:pt x="8874" y="8827"/>
                    </a:lnTo>
                    <a:lnTo>
                      <a:pt x="9032" y="9409"/>
                    </a:lnTo>
                    <a:lnTo>
                      <a:pt x="9047" y="9441"/>
                    </a:lnTo>
                    <a:lnTo>
                      <a:pt x="9173" y="10039"/>
                    </a:lnTo>
                    <a:lnTo>
                      <a:pt x="9173" y="10070"/>
                    </a:lnTo>
                    <a:lnTo>
                      <a:pt x="9220" y="10369"/>
                    </a:lnTo>
                    <a:lnTo>
                      <a:pt x="9268" y="10668"/>
                    </a:lnTo>
                    <a:lnTo>
                      <a:pt x="11754" y="9205"/>
                    </a:lnTo>
                    <a:lnTo>
                      <a:pt x="11754" y="9126"/>
                    </a:lnTo>
                    <a:lnTo>
                      <a:pt x="11706" y="8843"/>
                    </a:lnTo>
                    <a:lnTo>
                      <a:pt x="11675" y="8623"/>
                    </a:lnTo>
                    <a:lnTo>
                      <a:pt x="11659" y="8591"/>
                    </a:lnTo>
                    <a:lnTo>
                      <a:pt x="11659" y="8575"/>
                    </a:lnTo>
                    <a:lnTo>
                      <a:pt x="11612" y="8292"/>
                    </a:lnTo>
                    <a:lnTo>
                      <a:pt x="11533" y="8009"/>
                    </a:lnTo>
                    <a:lnTo>
                      <a:pt x="11533" y="7993"/>
                    </a:lnTo>
                    <a:lnTo>
                      <a:pt x="11533" y="7962"/>
                    </a:lnTo>
                    <a:lnTo>
                      <a:pt x="11470" y="7710"/>
                    </a:lnTo>
                    <a:lnTo>
                      <a:pt x="11376" y="7427"/>
                    </a:lnTo>
                    <a:lnTo>
                      <a:pt x="11360" y="7380"/>
                    </a:lnTo>
                    <a:lnTo>
                      <a:pt x="11344" y="7332"/>
                    </a:lnTo>
                    <a:lnTo>
                      <a:pt x="11282" y="7144"/>
                    </a:lnTo>
                    <a:lnTo>
                      <a:pt x="11187" y="6860"/>
                    </a:lnTo>
                    <a:lnTo>
                      <a:pt x="11156" y="6766"/>
                    </a:lnTo>
                    <a:lnTo>
                      <a:pt x="11140" y="6719"/>
                    </a:lnTo>
                    <a:lnTo>
                      <a:pt x="11093" y="6593"/>
                    </a:lnTo>
                    <a:lnTo>
                      <a:pt x="10983" y="6341"/>
                    </a:lnTo>
                    <a:lnTo>
                      <a:pt x="10904" y="6152"/>
                    </a:lnTo>
                    <a:lnTo>
                      <a:pt x="10888" y="6121"/>
                    </a:lnTo>
                    <a:lnTo>
                      <a:pt x="10872" y="6074"/>
                    </a:lnTo>
                    <a:lnTo>
                      <a:pt x="10747" y="5806"/>
                    </a:lnTo>
                    <a:lnTo>
                      <a:pt x="10621" y="5523"/>
                    </a:lnTo>
                    <a:lnTo>
                      <a:pt x="10448" y="5208"/>
                    </a:lnTo>
                    <a:lnTo>
                      <a:pt x="10353" y="5035"/>
                    </a:lnTo>
                    <a:lnTo>
                      <a:pt x="10243" y="4846"/>
                    </a:lnTo>
                    <a:lnTo>
                      <a:pt x="10180" y="4720"/>
                    </a:lnTo>
                    <a:lnTo>
                      <a:pt x="10086" y="4579"/>
                    </a:lnTo>
                    <a:lnTo>
                      <a:pt x="9834" y="4185"/>
                    </a:lnTo>
                    <a:lnTo>
                      <a:pt x="9755" y="4044"/>
                    </a:lnTo>
                    <a:lnTo>
                      <a:pt x="9661" y="3902"/>
                    </a:lnTo>
                    <a:lnTo>
                      <a:pt x="9504" y="3698"/>
                    </a:lnTo>
                    <a:lnTo>
                      <a:pt x="9425" y="3572"/>
                    </a:lnTo>
                    <a:lnTo>
                      <a:pt x="9189" y="3273"/>
                    </a:lnTo>
                    <a:lnTo>
                      <a:pt x="9189" y="3257"/>
                    </a:lnTo>
                    <a:lnTo>
                      <a:pt x="8969" y="3005"/>
                    </a:lnTo>
                    <a:lnTo>
                      <a:pt x="8764" y="2754"/>
                    </a:lnTo>
                    <a:lnTo>
                      <a:pt x="8544" y="2518"/>
                    </a:lnTo>
                    <a:lnTo>
                      <a:pt x="8323" y="2282"/>
                    </a:lnTo>
                    <a:lnTo>
                      <a:pt x="8308" y="2266"/>
                    </a:lnTo>
                    <a:lnTo>
                      <a:pt x="8087" y="2061"/>
                    </a:lnTo>
                    <a:lnTo>
                      <a:pt x="7867" y="1841"/>
                    </a:lnTo>
                    <a:lnTo>
                      <a:pt x="7851" y="1841"/>
                    </a:lnTo>
                    <a:lnTo>
                      <a:pt x="7615" y="1621"/>
                    </a:lnTo>
                    <a:lnTo>
                      <a:pt x="7395" y="1432"/>
                    </a:lnTo>
                    <a:lnTo>
                      <a:pt x="7379" y="1432"/>
                    </a:lnTo>
                    <a:lnTo>
                      <a:pt x="7364" y="1416"/>
                    </a:lnTo>
                    <a:lnTo>
                      <a:pt x="7128" y="1243"/>
                    </a:lnTo>
                    <a:lnTo>
                      <a:pt x="6892" y="1070"/>
                    </a:lnTo>
                    <a:lnTo>
                      <a:pt x="6876" y="1054"/>
                    </a:lnTo>
                    <a:lnTo>
                      <a:pt x="6656" y="913"/>
                    </a:lnTo>
                    <a:lnTo>
                      <a:pt x="6435" y="771"/>
                    </a:lnTo>
                    <a:lnTo>
                      <a:pt x="6372" y="740"/>
                    </a:lnTo>
                    <a:lnTo>
                      <a:pt x="6199" y="645"/>
                    </a:lnTo>
                    <a:lnTo>
                      <a:pt x="5979" y="535"/>
                    </a:lnTo>
                    <a:lnTo>
                      <a:pt x="5837" y="472"/>
                    </a:lnTo>
                    <a:lnTo>
                      <a:pt x="5806" y="456"/>
                    </a:lnTo>
                    <a:lnTo>
                      <a:pt x="5759" y="425"/>
                    </a:lnTo>
                    <a:lnTo>
                      <a:pt x="5539" y="331"/>
                    </a:lnTo>
                    <a:lnTo>
                      <a:pt x="5318" y="252"/>
                    </a:lnTo>
                    <a:lnTo>
                      <a:pt x="5287" y="236"/>
                    </a:lnTo>
                    <a:lnTo>
                      <a:pt x="5255" y="236"/>
                    </a:lnTo>
                    <a:lnTo>
                      <a:pt x="5098" y="189"/>
                    </a:lnTo>
                    <a:lnTo>
                      <a:pt x="4878" y="126"/>
                    </a:lnTo>
                    <a:lnTo>
                      <a:pt x="4768" y="95"/>
                    </a:lnTo>
                    <a:lnTo>
                      <a:pt x="4720" y="79"/>
                    </a:lnTo>
                    <a:lnTo>
                      <a:pt x="4657" y="63"/>
                    </a:lnTo>
                    <a:lnTo>
                      <a:pt x="4421" y="32"/>
                    </a:lnTo>
                    <a:lnTo>
                      <a:pt x="4264" y="16"/>
                    </a:lnTo>
                    <a:lnTo>
                      <a:pt x="4217" y="16"/>
                    </a:lnTo>
                    <a:lnTo>
                      <a:pt x="417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08;p37">
                <a:extLst>
                  <a:ext uri="{FF2B5EF4-FFF2-40B4-BE49-F238E27FC236}">
                    <a16:creationId xmlns:a16="http://schemas.microsoft.com/office/drawing/2014/main" id="{D7669A74-10F6-92C6-8EBA-54350087E76B}"/>
                  </a:ext>
                </a:extLst>
              </p:cNvPr>
              <p:cNvSpPr/>
              <p:nvPr/>
            </p:nvSpPr>
            <p:spPr>
              <a:xfrm>
                <a:off x="4424488" y="2893625"/>
                <a:ext cx="257275" cy="301325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2053" extrusionOk="0">
                    <a:moveTo>
                      <a:pt x="2486" y="0"/>
                    </a:moveTo>
                    <a:lnTo>
                      <a:pt x="0" y="1463"/>
                    </a:lnTo>
                    <a:lnTo>
                      <a:pt x="299" y="1637"/>
                    </a:lnTo>
                    <a:lnTo>
                      <a:pt x="583" y="1841"/>
                    </a:lnTo>
                    <a:lnTo>
                      <a:pt x="614" y="1857"/>
                    </a:lnTo>
                    <a:lnTo>
                      <a:pt x="882" y="2077"/>
                    </a:lnTo>
                    <a:lnTo>
                      <a:pt x="1149" y="2313"/>
                    </a:lnTo>
                    <a:lnTo>
                      <a:pt x="1181" y="2345"/>
                    </a:lnTo>
                    <a:lnTo>
                      <a:pt x="1448" y="2596"/>
                    </a:lnTo>
                    <a:lnTo>
                      <a:pt x="1700" y="2864"/>
                    </a:lnTo>
                    <a:lnTo>
                      <a:pt x="1716" y="2895"/>
                    </a:lnTo>
                    <a:lnTo>
                      <a:pt x="1952" y="3178"/>
                    </a:lnTo>
                    <a:lnTo>
                      <a:pt x="2188" y="3462"/>
                    </a:lnTo>
                    <a:lnTo>
                      <a:pt x="2219" y="3493"/>
                    </a:lnTo>
                    <a:lnTo>
                      <a:pt x="2408" y="3761"/>
                    </a:lnTo>
                    <a:lnTo>
                      <a:pt x="2597" y="4044"/>
                    </a:lnTo>
                    <a:lnTo>
                      <a:pt x="2707" y="4248"/>
                    </a:lnTo>
                    <a:lnTo>
                      <a:pt x="2880" y="4532"/>
                    </a:lnTo>
                    <a:lnTo>
                      <a:pt x="3037" y="4815"/>
                    </a:lnTo>
                    <a:lnTo>
                      <a:pt x="3053" y="4846"/>
                    </a:lnTo>
                    <a:lnTo>
                      <a:pt x="3226" y="5192"/>
                    </a:lnTo>
                    <a:lnTo>
                      <a:pt x="3383" y="5539"/>
                    </a:lnTo>
                    <a:lnTo>
                      <a:pt x="3399" y="5554"/>
                    </a:lnTo>
                    <a:lnTo>
                      <a:pt x="3541" y="5916"/>
                    </a:lnTo>
                    <a:lnTo>
                      <a:pt x="3667" y="6278"/>
                    </a:lnTo>
                    <a:lnTo>
                      <a:pt x="3808" y="6278"/>
                    </a:lnTo>
                    <a:lnTo>
                      <a:pt x="3966" y="6294"/>
                    </a:lnTo>
                    <a:lnTo>
                      <a:pt x="4123" y="6325"/>
                    </a:lnTo>
                    <a:lnTo>
                      <a:pt x="4280" y="6357"/>
                    </a:lnTo>
                    <a:lnTo>
                      <a:pt x="4296" y="6373"/>
                    </a:lnTo>
                    <a:lnTo>
                      <a:pt x="4453" y="6420"/>
                    </a:lnTo>
                    <a:lnTo>
                      <a:pt x="4626" y="6483"/>
                    </a:lnTo>
                    <a:lnTo>
                      <a:pt x="4642" y="6498"/>
                    </a:lnTo>
                    <a:lnTo>
                      <a:pt x="4799" y="6577"/>
                    </a:lnTo>
                    <a:lnTo>
                      <a:pt x="4988" y="6671"/>
                    </a:lnTo>
                    <a:lnTo>
                      <a:pt x="5271" y="6845"/>
                    </a:lnTo>
                    <a:lnTo>
                      <a:pt x="5287" y="6860"/>
                    </a:lnTo>
                    <a:lnTo>
                      <a:pt x="5539" y="7049"/>
                    </a:lnTo>
                    <a:lnTo>
                      <a:pt x="5570" y="7081"/>
                    </a:lnTo>
                    <a:lnTo>
                      <a:pt x="5806" y="7285"/>
                    </a:lnTo>
                    <a:lnTo>
                      <a:pt x="5838" y="7317"/>
                    </a:lnTo>
                    <a:lnTo>
                      <a:pt x="6074" y="7537"/>
                    </a:lnTo>
                    <a:lnTo>
                      <a:pt x="6090" y="7568"/>
                    </a:lnTo>
                    <a:lnTo>
                      <a:pt x="6326" y="7836"/>
                    </a:lnTo>
                    <a:lnTo>
                      <a:pt x="6562" y="8135"/>
                    </a:lnTo>
                    <a:lnTo>
                      <a:pt x="6750" y="8418"/>
                    </a:lnTo>
                    <a:lnTo>
                      <a:pt x="6876" y="8607"/>
                    </a:lnTo>
                    <a:lnTo>
                      <a:pt x="6971" y="8748"/>
                    </a:lnTo>
                    <a:lnTo>
                      <a:pt x="7002" y="8827"/>
                    </a:lnTo>
                    <a:lnTo>
                      <a:pt x="7144" y="9095"/>
                    </a:lnTo>
                    <a:lnTo>
                      <a:pt x="7160" y="9110"/>
                    </a:lnTo>
                    <a:lnTo>
                      <a:pt x="7317" y="9441"/>
                    </a:lnTo>
                    <a:lnTo>
                      <a:pt x="7333" y="9456"/>
                    </a:lnTo>
                    <a:lnTo>
                      <a:pt x="7459" y="9787"/>
                    </a:lnTo>
                    <a:lnTo>
                      <a:pt x="7459" y="9803"/>
                    </a:lnTo>
                    <a:lnTo>
                      <a:pt x="7584" y="10149"/>
                    </a:lnTo>
                    <a:lnTo>
                      <a:pt x="7584" y="10164"/>
                    </a:lnTo>
                    <a:lnTo>
                      <a:pt x="7663" y="10495"/>
                    </a:lnTo>
                    <a:lnTo>
                      <a:pt x="7679" y="10526"/>
                    </a:lnTo>
                    <a:lnTo>
                      <a:pt x="7742" y="10857"/>
                    </a:lnTo>
                    <a:lnTo>
                      <a:pt x="7789" y="11187"/>
                    </a:lnTo>
                    <a:lnTo>
                      <a:pt x="7789" y="11219"/>
                    </a:lnTo>
                    <a:lnTo>
                      <a:pt x="7805" y="11549"/>
                    </a:lnTo>
                    <a:lnTo>
                      <a:pt x="7789" y="11817"/>
                    </a:lnTo>
                    <a:lnTo>
                      <a:pt x="7757" y="12053"/>
                    </a:lnTo>
                    <a:lnTo>
                      <a:pt x="7757" y="12053"/>
                    </a:lnTo>
                    <a:lnTo>
                      <a:pt x="10243" y="10605"/>
                    </a:lnTo>
                    <a:lnTo>
                      <a:pt x="10275" y="10479"/>
                    </a:lnTo>
                    <a:lnTo>
                      <a:pt x="10275" y="10353"/>
                    </a:lnTo>
                    <a:lnTo>
                      <a:pt x="10291" y="10227"/>
                    </a:lnTo>
                    <a:lnTo>
                      <a:pt x="10291" y="10102"/>
                    </a:lnTo>
                    <a:lnTo>
                      <a:pt x="10291" y="9976"/>
                    </a:lnTo>
                    <a:lnTo>
                      <a:pt x="10291" y="9834"/>
                    </a:lnTo>
                    <a:lnTo>
                      <a:pt x="10275" y="9771"/>
                    </a:lnTo>
                    <a:lnTo>
                      <a:pt x="10275" y="9740"/>
                    </a:lnTo>
                    <a:lnTo>
                      <a:pt x="10275" y="9692"/>
                    </a:lnTo>
                    <a:lnTo>
                      <a:pt x="10259" y="9551"/>
                    </a:lnTo>
                    <a:lnTo>
                      <a:pt x="10243" y="9409"/>
                    </a:lnTo>
                    <a:lnTo>
                      <a:pt x="10212" y="9268"/>
                    </a:lnTo>
                    <a:lnTo>
                      <a:pt x="10181" y="9126"/>
                    </a:lnTo>
                    <a:lnTo>
                      <a:pt x="10165" y="9079"/>
                    </a:lnTo>
                    <a:lnTo>
                      <a:pt x="10165" y="9047"/>
                    </a:lnTo>
                    <a:lnTo>
                      <a:pt x="10149" y="8984"/>
                    </a:lnTo>
                    <a:lnTo>
                      <a:pt x="10102" y="8827"/>
                    </a:lnTo>
                    <a:lnTo>
                      <a:pt x="10070" y="8717"/>
                    </a:lnTo>
                    <a:lnTo>
                      <a:pt x="10070" y="8701"/>
                    </a:lnTo>
                    <a:lnTo>
                      <a:pt x="10070" y="8685"/>
                    </a:lnTo>
                    <a:lnTo>
                      <a:pt x="10023" y="8528"/>
                    </a:lnTo>
                    <a:lnTo>
                      <a:pt x="9976" y="8387"/>
                    </a:lnTo>
                    <a:lnTo>
                      <a:pt x="9960" y="8355"/>
                    </a:lnTo>
                    <a:lnTo>
                      <a:pt x="9945" y="8339"/>
                    </a:lnTo>
                    <a:lnTo>
                      <a:pt x="9913" y="8245"/>
                    </a:lnTo>
                    <a:lnTo>
                      <a:pt x="9866" y="8119"/>
                    </a:lnTo>
                    <a:lnTo>
                      <a:pt x="9819" y="8009"/>
                    </a:lnTo>
                    <a:lnTo>
                      <a:pt x="9819" y="7993"/>
                    </a:lnTo>
                    <a:lnTo>
                      <a:pt x="9803" y="7977"/>
                    </a:lnTo>
                    <a:lnTo>
                      <a:pt x="9740" y="7836"/>
                    </a:lnTo>
                    <a:lnTo>
                      <a:pt x="9677" y="7694"/>
                    </a:lnTo>
                    <a:lnTo>
                      <a:pt x="9661" y="7663"/>
                    </a:lnTo>
                    <a:lnTo>
                      <a:pt x="9646" y="7647"/>
                    </a:lnTo>
                    <a:lnTo>
                      <a:pt x="9583" y="7521"/>
                    </a:lnTo>
                    <a:lnTo>
                      <a:pt x="9504" y="7380"/>
                    </a:lnTo>
                    <a:lnTo>
                      <a:pt x="9457" y="7301"/>
                    </a:lnTo>
                    <a:lnTo>
                      <a:pt x="9441" y="7269"/>
                    </a:lnTo>
                    <a:lnTo>
                      <a:pt x="9362" y="7159"/>
                    </a:lnTo>
                    <a:lnTo>
                      <a:pt x="9252" y="6970"/>
                    </a:lnTo>
                    <a:lnTo>
                      <a:pt x="9236" y="6939"/>
                    </a:lnTo>
                    <a:lnTo>
                      <a:pt x="9048" y="6687"/>
                    </a:lnTo>
                    <a:lnTo>
                      <a:pt x="8922" y="6514"/>
                    </a:lnTo>
                    <a:lnTo>
                      <a:pt x="8827" y="6388"/>
                    </a:lnTo>
                    <a:lnTo>
                      <a:pt x="8812" y="6388"/>
                    </a:lnTo>
                    <a:lnTo>
                      <a:pt x="8717" y="6262"/>
                    </a:lnTo>
                    <a:lnTo>
                      <a:pt x="8607" y="6137"/>
                    </a:lnTo>
                    <a:lnTo>
                      <a:pt x="8576" y="6121"/>
                    </a:lnTo>
                    <a:lnTo>
                      <a:pt x="8560" y="6089"/>
                    </a:lnTo>
                    <a:lnTo>
                      <a:pt x="8481" y="6011"/>
                    </a:lnTo>
                    <a:lnTo>
                      <a:pt x="8371" y="5900"/>
                    </a:lnTo>
                    <a:lnTo>
                      <a:pt x="8324" y="5853"/>
                    </a:lnTo>
                    <a:lnTo>
                      <a:pt x="8292" y="5838"/>
                    </a:lnTo>
                    <a:lnTo>
                      <a:pt x="8245" y="5775"/>
                    </a:lnTo>
                    <a:lnTo>
                      <a:pt x="8119" y="5664"/>
                    </a:lnTo>
                    <a:lnTo>
                      <a:pt x="8056" y="5617"/>
                    </a:lnTo>
                    <a:lnTo>
                      <a:pt x="8025" y="5602"/>
                    </a:lnTo>
                    <a:lnTo>
                      <a:pt x="7993" y="5570"/>
                    </a:lnTo>
                    <a:lnTo>
                      <a:pt x="7868" y="5476"/>
                    </a:lnTo>
                    <a:lnTo>
                      <a:pt x="7773" y="5413"/>
                    </a:lnTo>
                    <a:lnTo>
                      <a:pt x="7757" y="5397"/>
                    </a:lnTo>
                    <a:lnTo>
                      <a:pt x="7742" y="5381"/>
                    </a:lnTo>
                    <a:lnTo>
                      <a:pt x="7616" y="5303"/>
                    </a:lnTo>
                    <a:lnTo>
                      <a:pt x="7506" y="5240"/>
                    </a:lnTo>
                    <a:lnTo>
                      <a:pt x="7474" y="5224"/>
                    </a:lnTo>
                    <a:lnTo>
                      <a:pt x="7380" y="5161"/>
                    </a:lnTo>
                    <a:lnTo>
                      <a:pt x="7270" y="5114"/>
                    </a:lnTo>
                    <a:lnTo>
                      <a:pt x="7160" y="5051"/>
                    </a:lnTo>
                    <a:lnTo>
                      <a:pt x="7128" y="5035"/>
                    </a:lnTo>
                    <a:lnTo>
                      <a:pt x="7112" y="5035"/>
                    </a:lnTo>
                    <a:lnTo>
                      <a:pt x="7049" y="5004"/>
                    </a:lnTo>
                    <a:lnTo>
                      <a:pt x="6924" y="4956"/>
                    </a:lnTo>
                    <a:lnTo>
                      <a:pt x="6813" y="4925"/>
                    </a:lnTo>
                    <a:lnTo>
                      <a:pt x="6798" y="4925"/>
                    </a:lnTo>
                    <a:lnTo>
                      <a:pt x="6782" y="4909"/>
                    </a:lnTo>
                    <a:lnTo>
                      <a:pt x="6703" y="4894"/>
                    </a:lnTo>
                    <a:lnTo>
                      <a:pt x="6593" y="4862"/>
                    </a:lnTo>
                    <a:lnTo>
                      <a:pt x="6467" y="4846"/>
                    </a:lnTo>
                    <a:lnTo>
                      <a:pt x="6452" y="4846"/>
                    </a:lnTo>
                    <a:lnTo>
                      <a:pt x="6341" y="4831"/>
                    </a:lnTo>
                    <a:lnTo>
                      <a:pt x="6153" y="4831"/>
                    </a:lnTo>
                    <a:lnTo>
                      <a:pt x="6121" y="4736"/>
                    </a:lnTo>
                    <a:lnTo>
                      <a:pt x="6058" y="4532"/>
                    </a:lnTo>
                    <a:lnTo>
                      <a:pt x="5979" y="4343"/>
                    </a:lnTo>
                    <a:lnTo>
                      <a:pt x="5901" y="4138"/>
                    </a:lnTo>
                    <a:lnTo>
                      <a:pt x="5885" y="4107"/>
                    </a:lnTo>
                    <a:lnTo>
                      <a:pt x="5885" y="4091"/>
                    </a:lnTo>
                    <a:lnTo>
                      <a:pt x="5822" y="3949"/>
                    </a:lnTo>
                    <a:lnTo>
                      <a:pt x="5728" y="3761"/>
                    </a:lnTo>
                    <a:lnTo>
                      <a:pt x="5633" y="3540"/>
                    </a:lnTo>
                    <a:lnTo>
                      <a:pt x="5555" y="3399"/>
                    </a:lnTo>
                    <a:lnTo>
                      <a:pt x="5539" y="3367"/>
                    </a:lnTo>
                    <a:lnTo>
                      <a:pt x="5507" y="3320"/>
                    </a:lnTo>
                    <a:lnTo>
                      <a:pt x="5303" y="2958"/>
                    </a:lnTo>
                    <a:lnTo>
                      <a:pt x="5209" y="2801"/>
                    </a:lnTo>
                    <a:lnTo>
                      <a:pt x="5083" y="2596"/>
                    </a:lnTo>
                    <a:lnTo>
                      <a:pt x="4988" y="2439"/>
                    </a:lnTo>
                    <a:lnTo>
                      <a:pt x="4736" y="2093"/>
                    </a:lnTo>
                    <a:lnTo>
                      <a:pt x="4705" y="2046"/>
                    </a:lnTo>
                    <a:lnTo>
                      <a:pt x="4689" y="2014"/>
                    </a:lnTo>
                    <a:lnTo>
                      <a:pt x="4563" y="1873"/>
                    </a:lnTo>
                    <a:lnTo>
                      <a:pt x="4406" y="1684"/>
                    </a:lnTo>
                    <a:lnTo>
                      <a:pt x="4264" y="1495"/>
                    </a:lnTo>
                    <a:lnTo>
                      <a:pt x="4202" y="1448"/>
                    </a:lnTo>
                    <a:lnTo>
                      <a:pt x="4186" y="1416"/>
                    </a:lnTo>
                    <a:lnTo>
                      <a:pt x="4107" y="1322"/>
                    </a:lnTo>
                    <a:lnTo>
                      <a:pt x="3934" y="1149"/>
                    </a:lnTo>
                    <a:lnTo>
                      <a:pt x="3761" y="976"/>
                    </a:lnTo>
                    <a:lnTo>
                      <a:pt x="3682" y="897"/>
                    </a:lnTo>
                    <a:lnTo>
                      <a:pt x="3651" y="866"/>
                    </a:lnTo>
                    <a:lnTo>
                      <a:pt x="3588" y="818"/>
                    </a:lnTo>
                    <a:lnTo>
                      <a:pt x="3399" y="661"/>
                    </a:lnTo>
                    <a:lnTo>
                      <a:pt x="3226" y="504"/>
                    </a:lnTo>
                    <a:lnTo>
                      <a:pt x="3100" y="409"/>
                    </a:lnTo>
                    <a:lnTo>
                      <a:pt x="3084" y="394"/>
                    </a:lnTo>
                    <a:lnTo>
                      <a:pt x="3053" y="378"/>
                    </a:lnTo>
                    <a:lnTo>
                      <a:pt x="2880" y="252"/>
                    </a:lnTo>
                    <a:lnTo>
                      <a:pt x="2707" y="142"/>
                    </a:lnTo>
                    <a:lnTo>
                      <a:pt x="2534" y="32"/>
                    </a:lnTo>
                    <a:lnTo>
                      <a:pt x="2486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09;p37">
                <a:extLst>
                  <a:ext uri="{FF2B5EF4-FFF2-40B4-BE49-F238E27FC236}">
                    <a16:creationId xmlns:a16="http://schemas.microsoft.com/office/drawing/2014/main" id="{3F53EB34-2C6A-158C-C8DF-F6D996D1553E}"/>
                  </a:ext>
                </a:extLst>
              </p:cNvPr>
              <p:cNvSpPr/>
              <p:nvPr/>
            </p:nvSpPr>
            <p:spPr>
              <a:xfrm>
                <a:off x="4035063" y="2698900"/>
                <a:ext cx="5845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382" h="19842" extrusionOk="0">
                    <a:moveTo>
                      <a:pt x="7522" y="1"/>
                    </a:moveTo>
                    <a:lnTo>
                      <a:pt x="7317" y="16"/>
                    </a:lnTo>
                    <a:lnTo>
                      <a:pt x="7112" y="48"/>
                    </a:lnTo>
                    <a:lnTo>
                      <a:pt x="6908" y="95"/>
                    </a:lnTo>
                    <a:lnTo>
                      <a:pt x="6719" y="158"/>
                    </a:lnTo>
                    <a:lnTo>
                      <a:pt x="6530" y="221"/>
                    </a:lnTo>
                    <a:lnTo>
                      <a:pt x="6357" y="300"/>
                    </a:lnTo>
                    <a:lnTo>
                      <a:pt x="6184" y="410"/>
                    </a:lnTo>
                    <a:lnTo>
                      <a:pt x="6027" y="504"/>
                    </a:lnTo>
                    <a:lnTo>
                      <a:pt x="5869" y="630"/>
                    </a:lnTo>
                    <a:lnTo>
                      <a:pt x="5728" y="772"/>
                    </a:lnTo>
                    <a:lnTo>
                      <a:pt x="5586" y="913"/>
                    </a:lnTo>
                    <a:lnTo>
                      <a:pt x="5460" y="1071"/>
                    </a:lnTo>
                    <a:lnTo>
                      <a:pt x="5334" y="1244"/>
                    </a:lnTo>
                    <a:lnTo>
                      <a:pt x="5224" y="1417"/>
                    </a:lnTo>
                    <a:lnTo>
                      <a:pt x="5130" y="1606"/>
                    </a:lnTo>
                    <a:lnTo>
                      <a:pt x="5036" y="1810"/>
                    </a:lnTo>
                    <a:lnTo>
                      <a:pt x="4941" y="2030"/>
                    </a:lnTo>
                    <a:lnTo>
                      <a:pt x="4878" y="2251"/>
                    </a:lnTo>
                    <a:lnTo>
                      <a:pt x="4815" y="2502"/>
                    </a:lnTo>
                    <a:lnTo>
                      <a:pt x="4752" y="2738"/>
                    </a:lnTo>
                    <a:lnTo>
                      <a:pt x="4721" y="3006"/>
                    </a:lnTo>
                    <a:lnTo>
                      <a:pt x="4501" y="2864"/>
                    </a:lnTo>
                    <a:lnTo>
                      <a:pt x="4280" y="2723"/>
                    </a:lnTo>
                    <a:lnTo>
                      <a:pt x="4060" y="2597"/>
                    </a:lnTo>
                    <a:lnTo>
                      <a:pt x="3840" y="2502"/>
                    </a:lnTo>
                    <a:lnTo>
                      <a:pt x="3619" y="2408"/>
                    </a:lnTo>
                    <a:lnTo>
                      <a:pt x="3415" y="2329"/>
                    </a:lnTo>
                    <a:lnTo>
                      <a:pt x="3210" y="2266"/>
                    </a:lnTo>
                    <a:lnTo>
                      <a:pt x="3006" y="2204"/>
                    </a:lnTo>
                    <a:lnTo>
                      <a:pt x="2801" y="2172"/>
                    </a:lnTo>
                    <a:lnTo>
                      <a:pt x="2612" y="2156"/>
                    </a:lnTo>
                    <a:lnTo>
                      <a:pt x="2424" y="2141"/>
                    </a:lnTo>
                    <a:lnTo>
                      <a:pt x="2235" y="2141"/>
                    </a:lnTo>
                    <a:lnTo>
                      <a:pt x="2062" y="2156"/>
                    </a:lnTo>
                    <a:lnTo>
                      <a:pt x="1889" y="2188"/>
                    </a:lnTo>
                    <a:lnTo>
                      <a:pt x="1716" y="2219"/>
                    </a:lnTo>
                    <a:lnTo>
                      <a:pt x="1558" y="2282"/>
                    </a:lnTo>
                    <a:lnTo>
                      <a:pt x="1401" y="2345"/>
                    </a:lnTo>
                    <a:lnTo>
                      <a:pt x="1259" y="2424"/>
                    </a:lnTo>
                    <a:lnTo>
                      <a:pt x="1118" y="2502"/>
                    </a:lnTo>
                    <a:lnTo>
                      <a:pt x="976" y="2613"/>
                    </a:lnTo>
                    <a:lnTo>
                      <a:pt x="850" y="2723"/>
                    </a:lnTo>
                    <a:lnTo>
                      <a:pt x="724" y="2849"/>
                    </a:lnTo>
                    <a:lnTo>
                      <a:pt x="614" y="2974"/>
                    </a:lnTo>
                    <a:lnTo>
                      <a:pt x="520" y="3116"/>
                    </a:lnTo>
                    <a:lnTo>
                      <a:pt x="425" y="3273"/>
                    </a:lnTo>
                    <a:lnTo>
                      <a:pt x="331" y="3447"/>
                    </a:lnTo>
                    <a:lnTo>
                      <a:pt x="252" y="3620"/>
                    </a:lnTo>
                    <a:lnTo>
                      <a:pt x="189" y="3808"/>
                    </a:lnTo>
                    <a:lnTo>
                      <a:pt x="126" y="4013"/>
                    </a:lnTo>
                    <a:lnTo>
                      <a:pt x="79" y="4217"/>
                    </a:lnTo>
                    <a:lnTo>
                      <a:pt x="48" y="4438"/>
                    </a:lnTo>
                    <a:lnTo>
                      <a:pt x="16" y="4674"/>
                    </a:lnTo>
                    <a:lnTo>
                      <a:pt x="1" y="4910"/>
                    </a:lnTo>
                    <a:lnTo>
                      <a:pt x="1" y="5162"/>
                    </a:lnTo>
                    <a:lnTo>
                      <a:pt x="1" y="5476"/>
                    </a:lnTo>
                    <a:lnTo>
                      <a:pt x="32" y="5791"/>
                    </a:lnTo>
                    <a:lnTo>
                      <a:pt x="63" y="6121"/>
                    </a:lnTo>
                    <a:lnTo>
                      <a:pt x="126" y="6436"/>
                    </a:lnTo>
                    <a:lnTo>
                      <a:pt x="7034" y="10433"/>
                    </a:lnTo>
                    <a:lnTo>
                      <a:pt x="8403" y="11219"/>
                    </a:lnTo>
                    <a:lnTo>
                      <a:pt x="11707" y="13139"/>
                    </a:lnTo>
                    <a:lnTo>
                      <a:pt x="13170" y="13973"/>
                    </a:lnTo>
                    <a:lnTo>
                      <a:pt x="17765" y="16632"/>
                    </a:lnTo>
                    <a:lnTo>
                      <a:pt x="19401" y="17576"/>
                    </a:lnTo>
                    <a:lnTo>
                      <a:pt x="23334" y="19842"/>
                    </a:lnTo>
                    <a:lnTo>
                      <a:pt x="23366" y="19606"/>
                    </a:lnTo>
                    <a:lnTo>
                      <a:pt x="23382" y="19338"/>
                    </a:lnTo>
                    <a:lnTo>
                      <a:pt x="23366" y="18992"/>
                    </a:lnTo>
                    <a:lnTo>
                      <a:pt x="23319" y="18646"/>
                    </a:lnTo>
                    <a:lnTo>
                      <a:pt x="23256" y="18300"/>
                    </a:lnTo>
                    <a:lnTo>
                      <a:pt x="23161" y="17938"/>
                    </a:lnTo>
                    <a:lnTo>
                      <a:pt x="23036" y="17592"/>
                    </a:lnTo>
                    <a:lnTo>
                      <a:pt x="22894" y="17245"/>
                    </a:lnTo>
                    <a:lnTo>
                      <a:pt x="22737" y="16899"/>
                    </a:lnTo>
                    <a:lnTo>
                      <a:pt x="22548" y="16553"/>
                    </a:lnTo>
                    <a:lnTo>
                      <a:pt x="22359" y="16238"/>
                    </a:lnTo>
                    <a:lnTo>
                      <a:pt x="22139" y="15924"/>
                    </a:lnTo>
                    <a:lnTo>
                      <a:pt x="21903" y="15625"/>
                    </a:lnTo>
                    <a:lnTo>
                      <a:pt x="21651" y="15342"/>
                    </a:lnTo>
                    <a:lnTo>
                      <a:pt x="21399" y="15090"/>
                    </a:lnTo>
                    <a:lnTo>
                      <a:pt x="21132" y="14854"/>
                    </a:lnTo>
                    <a:lnTo>
                      <a:pt x="20848" y="14634"/>
                    </a:lnTo>
                    <a:lnTo>
                      <a:pt x="20565" y="14460"/>
                    </a:lnTo>
                    <a:lnTo>
                      <a:pt x="20376" y="14366"/>
                    </a:lnTo>
                    <a:lnTo>
                      <a:pt x="20203" y="14272"/>
                    </a:lnTo>
                    <a:lnTo>
                      <a:pt x="20030" y="14209"/>
                    </a:lnTo>
                    <a:lnTo>
                      <a:pt x="19873" y="14162"/>
                    </a:lnTo>
                    <a:lnTo>
                      <a:pt x="19700" y="14114"/>
                    </a:lnTo>
                    <a:lnTo>
                      <a:pt x="19543" y="14083"/>
                    </a:lnTo>
                    <a:lnTo>
                      <a:pt x="19385" y="14067"/>
                    </a:lnTo>
                    <a:lnTo>
                      <a:pt x="19244" y="14067"/>
                    </a:lnTo>
                    <a:lnTo>
                      <a:pt x="19118" y="13705"/>
                    </a:lnTo>
                    <a:lnTo>
                      <a:pt x="18960" y="13343"/>
                    </a:lnTo>
                    <a:lnTo>
                      <a:pt x="18803" y="12981"/>
                    </a:lnTo>
                    <a:lnTo>
                      <a:pt x="18630" y="12620"/>
                    </a:lnTo>
                    <a:lnTo>
                      <a:pt x="18441" y="12273"/>
                    </a:lnTo>
                    <a:lnTo>
                      <a:pt x="18237" y="11927"/>
                    </a:lnTo>
                    <a:lnTo>
                      <a:pt x="18016" y="11597"/>
                    </a:lnTo>
                    <a:lnTo>
                      <a:pt x="17780" y="11266"/>
                    </a:lnTo>
                    <a:lnTo>
                      <a:pt x="17544" y="10967"/>
                    </a:lnTo>
                    <a:lnTo>
                      <a:pt x="17277" y="10669"/>
                    </a:lnTo>
                    <a:lnTo>
                      <a:pt x="17025" y="10385"/>
                    </a:lnTo>
                    <a:lnTo>
                      <a:pt x="16742" y="10118"/>
                    </a:lnTo>
                    <a:lnTo>
                      <a:pt x="16459" y="9866"/>
                    </a:lnTo>
                    <a:lnTo>
                      <a:pt x="16175" y="9646"/>
                    </a:lnTo>
                    <a:lnTo>
                      <a:pt x="15876" y="9426"/>
                    </a:lnTo>
                    <a:lnTo>
                      <a:pt x="15577" y="9252"/>
                    </a:lnTo>
                    <a:lnTo>
                      <a:pt x="15515" y="9221"/>
                    </a:lnTo>
                    <a:lnTo>
                      <a:pt x="15467" y="8906"/>
                    </a:lnTo>
                    <a:lnTo>
                      <a:pt x="15420" y="8607"/>
                    </a:lnTo>
                    <a:lnTo>
                      <a:pt x="15357" y="8293"/>
                    </a:lnTo>
                    <a:lnTo>
                      <a:pt x="15294" y="7978"/>
                    </a:lnTo>
                    <a:lnTo>
                      <a:pt x="15105" y="7364"/>
                    </a:lnTo>
                    <a:lnTo>
                      <a:pt x="14901" y="6751"/>
                    </a:lnTo>
                    <a:lnTo>
                      <a:pt x="14649" y="6137"/>
                    </a:lnTo>
                    <a:lnTo>
                      <a:pt x="14366" y="5523"/>
                    </a:lnTo>
                    <a:lnTo>
                      <a:pt x="14051" y="4926"/>
                    </a:lnTo>
                    <a:lnTo>
                      <a:pt x="13705" y="4359"/>
                    </a:lnTo>
                    <a:lnTo>
                      <a:pt x="13343" y="3793"/>
                    </a:lnTo>
                    <a:lnTo>
                      <a:pt x="12934" y="3258"/>
                    </a:lnTo>
                    <a:lnTo>
                      <a:pt x="12525" y="2754"/>
                    </a:lnTo>
                    <a:lnTo>
                      <a:pt x="12069" y="2282"/>
                    </a:lnTo>
                    <a:lnTo>
                      <a:pt x="11848" y="2062"/>
                    </a:lnTo>
                    <a:lnTo>
                      <a:pt x="11612" y="1842"/>
                    </a:lnTo>
                    <a:lnTo>
                      <a:pt x="11376" y="1637"/>
                    </a:lnTo>
                    <a:lnTo>
                      <a:pt x="11140" y="1433"/>
                    </a:lnTo>
                    <a:lnTo>
                      <a:pt x="10889" y="1244"/>
                    </a:lnTo>
                    <a:lnTo>
                      <a:pt x="10637" y="1071"/>
                    </a:lnTo>
                    <a:lnTo>
                      <a:pt x="10385" y="898"/>
                    </a:lnTo>
                    <a:lnTo>
                      <a:pt x="10133" y="740"/>
                    </a:lnTo>
                    <a:lnTo>
                      <a:pt x="9866" y="614"/>
                    </a:lnTo>
                    <a:lnTo>
                      <a:pt x="9614" y="488"/>
                    </a:lnTo>
                    <a:lnTo>
                      <a:pt x="9378" y="363"/>
                    </a:lnTo>
                    <a:lnTo>
                      <a:pt x="9126" y="268"/>
                    </a:lnTo>
                    <a:lnTo>
                      <a:pt x="8875" y="190"/>
                    </a:lnTo>
                    <a:lnTo>
                      <a:pt x="8639" y="127"/>
                    </a:lnTo>
                    <a:lnTo>
                      <a:pt x="8403" y="79"/>
                    </a:lnTo>
                    <a:lnTo>
                      <a:pt x="8182" y="32"/>
                    </a:lnTo>
                    <a:lnTo>
                      <a:pt x="7962" y="16"/>
                    </a:lnTo>
                    <a:lnTo>
                      <a:pt x="7742" y="1"/>
                    </a:lnTo>
                    <a:close/>
                  </a:path>
                </a:pathLst>
              </a:custGeom>
              <a:solidFill>
                <a:srgbClr val="CFDB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10;p37">
                <a:extLst>
                  <a:ext uri="{FF2B5EF4-FFF2-40B4-BE49-F238E27FC236}">
                    <a16:creationId xmlns:a16="http://schemas.microsoft.com/office/drawing/2014/main" id="{AC670FB7-FFEB-B576-A625-717CABEB1772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447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11;p37">
                <a:extLst>
                  <a:ext uri="{FF2B5EF4-FFF2-40B4-BE49-F238E27FC236}">
                    <a16:creationId xmlns:a16="http://schemas.microsoft.com/office/drawing/2014/main" id="{35106D7B-6B75-C0D1-9B02-80CDFA790337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fill="none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9" name="Google Shape;2278;p37">
            <a:extLst>
              <a:ext uri="{FF2B5EF4-FFF2-40B4-BE49-F238E27FC236}">
                <a16:creationId xmlns:a16="http://schemas.microsoft.com/office/drawing/2014/main" id="{6C33D3C7-1A28-357A-5884-EC4BA30197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7870" y="2063946"/>
            <a:ext cx="386950" cy="218232"/>
          </a:xfrm>
          <a:prstGeom prst="bentConnector3">
            <a:avLst>
              <a:gd name="adj1" fmla="val 10038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2278;p37">
            <a:extLst>
              <a:ext uri="{FF2B5EF4-FFF2-40B4-BE49-F238E27FC236}">
                <a16:creationId xmlns:a16="http://schemas.microsoft.com/office/drawing/2014/main" id="{D35E7BE2-43E4-C935-37C1-E4B853D471A0}"/>
              </a:ext>
            </a:extLst>
          </p:cNvPr>
          <p:cNvCxnSpPr>
            <a:cxnSpLocks/>
          </p:cNvCxnSpPr>
          <p:nvPr/>
        </p:nvCxnSpPr>
        <p:spPr>
          <a:xfrm flipV="1">
            <a:off x="4044264" y="3173255"/>
            <a:ext cx="752299" cy="347165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278;p37">
            <a:extLst>
              <a:ext uri="{FF2B5EF4-FFF2-40B4-BE49-F238E27FC236}">
                <a16:creationId xmlns:a16="http://schemas.microsoft.com/office/drawing/2014/main" id="{12D33EC0-5BAD-43D2-443E-667E88D79A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14539" y="1334315"/>
            <a:ext cx="1094265" cy="681211"/>
          </a:xfrm>
          <a:prstGeom prst="bentConnector3">
            <a:avLst>
              <a:gd name="adj1" fmla="val 10038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0EF65B-94F7-AEFF-C4B3-126C080C94C6}"/>
              </a:ext>
            </a:extLst>
          </p:cNvPr>
          <p:cNvGrpSpPr/>
          <p:nvPr/>
        </p:nvGrpSpPr>
        <p:grpSpPr>
          <a:xfrm>
            <a:off x="5821628" y="477740"/>
            <a:ext cx="2751042" cy="667406"/>
            <a:chOff x="5934928" y="1661125"/>
            <a:chExt cx="2751042" cy="667406"/>
          </a:xfrm>
        </p:grpSpPr>
        <p:sp>
          <p:nvSpPr>
            <p:cNvPr id="15" name="Google Shape;97;p16">
              <a:extLst>
                <a:ext uri="{FF2B5EF4-FFF2-40B4-BE49-F238E27FC236}">
                  <a16:creationId xmlns:a16="http://schemas.microsoft.com/office/drawing/2014/main" id="{5382B423-BD33-D872-E6A9-A5190CA8387F}"/>
                </a:ext>
              </a:extLst>
            </p:cNvPr>
            <p:cNvSpPr/>
            <p:nvPr/>
          </p:nvSpPr>
          <p:spPr>
            <a:xfrm>
              <a:off x="5934928" y="1661125"/>
              <a:ext cx="2410370" cy="667406"/>
            </a:xfrm>
            <a:custGeom>
              <a:avLst/>
              <a:gdLst/>
              <a:ahLst/>
              <a:cxnLst/>
              <a:rect l="l" t="t" r="r" b="b"/>
              <a:pathLst>
                <a:path w="118326" h="33312" extrusionOk="0">
                  <a:moveTo>
                    <a:pt x="16656" y="0"/>
                  </a:moveTo>
                  <a:lnTo>
                    <a:pt x="101670" y="0"/>
                  </a:lnTo>
                  <a:cubicBezTo>
                    <a:pt x="110905" y="0"/>
                    <a:pt x="118326" y="7461"/>
                    <a:pt x="118326" y="16656"/>
                  </a:cubicBezTo>
                  <a:cubicBezTo>
                    <a:pt x="118326" y="25891"/>
                    <a:pt x="110905" y="33312"/>
                    <a:pt x="101670" y="33312"/>
                  </a:cubicBezTo>
                  <a:lnTo>
                    <a:pt x="16656" y="33312"/>
                  </a:lnTo>
                  <a:cubicBezTo>
                    <a:pt x="7461" y="33312"/>
                    <a:pt x="0" y="25891"/>
                    <a:pt x="0" y="16656"/>
                  </a:cubicBezTo>
                  <a:cubicBezTo>
                    <a:pt x="0" y="7461"/>
                    <a:pt x="7461" y="0"/>
                    <a:pt x="166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;p16">
              <a:extLst>
                <a:ext uri="{FF2B5EF4-FFF2-40B4-BE49-F238E27FC236}">
                  <a16:creationId xmlns:a16="http://schemas.microsoft.com/office/drawing/2014/main" id="{05C32D3A-9CBD-7975-3268-DA751953DF07}"/>
                </a:ext>
              </a:extLst>
            </p:cNvPr>
            <p:cNvSpPr/>
            <p:nvPr/>
          </p:nvSpPr>
          <p:spPr>
            <a:xfrm>
              <a:off x="8173194" y="1759695"/>
              <a:ext cx="512776" cy="513898"/>
            </a:xfrm>
            <a:custGeom>
              <a:avLst/>
              <a:gdLst/>
              <a:ahLst/>
              <a:cxnLst/>
              <a:rect l="l" t="t" r="r" b="b"/>
              <a:pathLst>
                <a:path w="25610" h="25650" extrusionOk="0">
                  <a:moveTo>
                    <a:pt x="25610" y="12825"/>
                  </a:moveTo>
                  <a:cubicBezTo>
                    <a:pt x="25610" y="19923"/>
                    <a:pt x="19883" y="25649"/>
                    <a:pt x="12785" y="25649"/>
                  </a:cubicBezTo>
                  <a:cubicBezTo>
                    <a:pt x="5728" y="25649"/>
                    <a:pt x="1" y="19923"/>
                    <a:pt x="1" y="12825"/>
                  </a:cubicBezTo>
                  <a:cubicBezTo>
                    <a:pt x="1" y="5767"/>
                    <a:pt x="5728" y="0"/>
                    <a:pt x="12785" y="0"/>
                  </a:cubicBezTo>
                  <a:cubicBezTo>
                    <a:pt x="19883" y="0"/>
                    <a:pt x="25610" y="5767"/>
                    <a:pt x="25610" y="12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" name="Google Shape;99;p16">
              <a:extLst>
                <a:ext uri="{FF2B5EF4-FFF2-40B4-BE49-F238E27FC236}">
                  <a16:creationId xmlns:a16="http://schemas.microsoft.com/office/drawing/2014/main" id="{0518C3FE-04CD-0D53-51BB-A07B3854A615}"/>
                </a:ext>
              </a:extLst>
            </p:cNvPr>
            <p:cNvSpPr txBox="1"/>
            <p:nvPr/>
          </p:nvSpPr>
          <p:spPr>
            <a:xfrm>
              <a:off x="5936056" y="1670973"/>
              <a:ext cx="2296739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r>
                <a:rPr lang="en-US" sz="22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odules &amp; features   </a:t>
              </a:r>
              <a:endParaRPr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59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CD79F540-008A-68C2-D851-F80E712ED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3;p19">
            <a:extLst>
              <a:ext uri="{FF2B5EF4-FFF2-40B4-BE49-F238E27FC236}">
                <a16:creationId xmlns:a16="http://schemas.microsoft.com/office/drawing/2014/main" id="{AA1A79A6-FD05-24FA-7DF0-9426B5700AA4}"/>
              </a:ext>
            </a:extLst>
          </p:cNvPr>
          <p:cNvSpPr/>
          <p:nvPr/>
        </p:nvSpPr>
        <p:spPr>
          <a:xfrm>
            <a:off x="420810" y="576310"/>
            <a:ext cx="3700255" cy="1702351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44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Statistics GUI</a:t>
            </a:r>
          </a:p>
          <a:p>
            <a:pPr algn="ctr" rtl="1" fontAlgn="base"/>
            <a:r>
              <a:rPr lang="he-IL" sz="1800" dirty="0">
                <a:latin typeface="Arial" panose="020B0604020202020204" pitchFamily="34" charset="0"/>
              </a:rPr>
              <a:t>מודול אשר אחראי על הצגת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נתונים סטטיסטיים על אינדקס המערכת, כולל מונחים נפוצים, מונחים נדירים, מונחים אקראיים</a:t>
            </a:r>
            <a:endParaRPr lang="he-IL" sz="1800" dirty="0">
              <a:latin typeface="Arial" panose="020B0604020202020204" pitchFamily="34" charset="0"/>
            </a:endParaRPr>
          </a:p>
        </p:txBody>
      </p:sp>
      <p:sp>
        <p:nvSpPr>
          <p:cNvPr id="5" name="Google Shape;293;p19">
            <a:extLst>
              <a:ext uri="{FF2B5EF4-FFF2-40B4-BE49-F238E27FC236}">
                <a16:creationId xmlns:a16="http://schemas.microsoft.com/office/drawing/2014/main" id="{5E859ABA-2D2A-EF6A-ADA0-342D0AD6139D}"/>
              </a:ext>
            </a:extLst>
          </p:cNvPr>
          <p:cNvSpPr/>
          <p:nvPr/>
        </p:nvSpPr>
        <p:spPr>
          <a:xfrm>
            <a:off x="343760" y="3030512"/>
            <a:ext cx="3700255" cy="1721295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08000" rIns="91425" bIns="91425" anchor="ctr" anchorCtr="0">
            <a:noAutofit/>
          </a:bodyPr>
          <a:lstStyle/>
          <a:p>
            <a:pPr algn="ctr" rtl="1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Fira Sans Extra Condensed SemiBold" panose="020B0604020202020204" charset="0"/>
              </a:rPr>
              <a:t>Main</a:t>
            </a:r>
            <a:b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Arial" panose="020B0604020202020204" pitchFamily="34" charset="0"/>
              </a:rPr>
              <a:t>מודול אשר אחראי על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הגדרת הקשרים בין רכיבי המערכת, מחבר את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המיקרו-שירותים לבסיס הנתונים, ומזניק את תצוגת דף ראשי</a:t>
            </a:r>
            <a:endParaRPr lang="he-IL" sz="1800" dirty="0">
              <a:latin typeface="Arial" panose="020B0604020202020204" pitchFamily="34" charset="0"/>
            </a:endParaRPr>
          </a:p>
        </p:txBody>
      </p:sp>
      <p:sp>
        <p:nvSpPr>
          <p:cNvPr id="7" name="Google Shape;293;p19">
            <a:extLst>
              <a:ext uri="{FF2B5EF4-FFF2-40B4-BE49-F238E27FC236}">
                <a16:creationId xmlns:a16="http://schemas.microsoft.com/office/drawing/2014/main" id="{2D90C4D1-4027-25A5-A317-8D59989B8D7D}"/>
              </a:ext>
            </a:extLst>
          </p:cNvPr>
          <p:cNvSpPr/>
          <p:nvPr/>
        </p:nvSpPr>
        <p:spPr>
          <a:xfrm>
            <a:off x="5359196" y="1458887"/>
            <a:ext cx="3623484" cy="1571625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324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Controllers</a:t>
            </a:r>
          </a:p>
          <a:p>
            <a:pPr algn="ctr" rtl="1"/>
            <a:r>
              <a:rPr lang="he-IL" sz="1800" dirty="0">
                <a:latin typeface="Arial" panose="020B0604020202020204" pitchFamily="34" charset="0"/>
              </a:rPr>
              <a:t>מודול אשר אחראי על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חיבור כפתורים לפונקציונליות המתאימה, ניהול מעבר בין עמודים, ואבטחת גישה לדף הניהול באמצעות אימות סיסמה. </a:t>
            </a:r>
            <a:b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D2BAC2-A8A9-EE90-BD6A-2309F0464EF0}"/>
              </a:ext>
            </a:extLst>
          </p:cNvPr>
          <p:cNvGrpSpPr/>
          <p:nvPr/>
        </p:nvGrpSpPr>
        <p:grpSpPr>
          <a:xfrm>
            <a:off x="4159163" y="2173790"/>
            <a:ext cx="1267661" cy="1043267"/>
            <a:chOff x="3558450" y="3858910"/>
            <a:chExt cx="1267661" cy="1043267"/>
          </a:xfrm>
        </p:grpSpPr>
        <p:sp>
          <p:nvSpPr>
            <p:cNvPr id="18" name="Google Shape;2281;p37">
              <a:extLst>
                <a:ext uri="{FF2B5EF4-FFF2-40B4-BE49-F238E27FC236}">
                  <a16:creationId xmlns:a16="http://schemas.microsoft.com/office/drawing/2014/main" id="{72929C6A-25D6-E934-3836-A1EB0A1366E4}"/>
                </a:ext>
              </a:extLst>
            </p:cNvPr>
            <p:cNvSpPr/>
            <p:nvPr/>
          </p:nvSpPr>
          <p:spPr>
            <a:xfrm>
              <a:off x="3704423" y="3896302"/>
              <a:ext cx="969000" cy="96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704;p37">
              <a:extLst>
                <a:ext uri="{FF2B5EF4-FFF2-40B4-BE49-F238E27FC236}">
                  <a16:creationId xmlns:a16="http://schemas.microsoft.com/office/drawing/2014/main" id="{DDC10C46-FC4F-C2E0-4170-86201DDEB77F}"/>
                </a:ext>
              </a:extLst>
            </p:cNvPr>
            <p:cNvGrpSpPr/>
            <p:nvPr/>
          </p:nvGrpSpPr>
          <p:grpSpPr>
            <a:xfrm>
              <a:off x="3558450" y="3858910"/>
              <a:ext cx="1267661" cy="1043267"/>
              <a:chOff x="4035063" y="2662725"/>
              <a:chExt cx="646700" cy="532225"/>
            </a:xfrm>
          </p:grpSpPr>
          <p:sp>
            <p:nvSpPr>
              <p:cNvPr id="20" name="Google Shape;2705;p37">
                <a:extLst>
                  <a:ext uri="{FF2B5EF4-FFF2-40B4-BE49-F238E27FC236}">
                    <a16:creationId xmlns:a16="http://schemas.microsoft.com/office/drawing/2014/main" id="{0275E77E-BBE0-0DC2-270B-E2816721F1A4}"/>
                  </a:ext>
                </a:extLst>
              </p:cNvPr>
              <p:cNvSpPr/>
              <p:nvPr/>
            </p:nvSpPr>
            <p:spPr>
              <a:xfrm>
                <a:off x="4422913" y="2892825"/>
                <a:ext cx="6375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1496" extrusionOk="0">
                    <a:moveTo>
                      <a:pt x="2487" y="1"/>
                    </a:moveTo>
                    <a:lnTo>
                      <a:pt x="1" y="1464"/>
                    </a:lnTo>
                    <a:lnTo>
                      <a:pt x="63" y="1495"/>
                    </a:lnTo>
                    <a:lnTo>
                      <a:pt x="2549" y="32"/>
                    </a:lnTo>
                    <a:lnTo>
                      <a:pt x="2487" y="1"/>
                    </a:lnTo>
                    <a:close/>
                  </a:path>
                </a:pathLst>
              </a:custGeom>
              <a:solidFill>
                <a:srgbClr val="A6CE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06;p37">
                <a:extLst>
                  <a:ext uri="{FF2B5EF4-FFF2-40B4-BE49-F238E27FC236}">
                    <a16:creationId xmlns:a16="http://schemas.microsoft.com/office/drawing/2014/main" id="{052F79C2-41A9-4AE3-BD4E-A77F78AFAB53}"/>
                  </a:ext>
                </a:extLst>
              </p:cNvPr>
              <p:cNvSpPr/>
              <p:nvPr/>
            </p:nvSpPr>
            <p:spPr>
              <a:xfrm>
                <a:off x="4066138" y="2716225"/>
                <a:ext cx="1491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2313" extrusionOk="0">
                    <a:moveTo>
                      <a:pt x="3383" y="0"/>
                    </a:moveTo>
                    <a:lnTo>
                      <a:pt x="3132" y="47"/>
                    </a:lnTo>
                    <a:lnTo>
                      <a:pt x="3084" y="63"/>
                    </a:lnTo>
                    <a:lnTo>
                      <a:pt x="2833" y="126"/>
                    </a:lnTo>
                    <a:lnTo>
                      <a:pt x="2817" y="126"/>
                    </a:lnTo>
                    <a:lnTo>
                      <a:pt x="2644" y="205"/>
                    </a:lnTo>
                    <a:lnTo>
                      <a:pt x="2487" y="283"/>
                    </a:lnTo>
                    <a:lnTo>
                      <a:pt x="1" y="1731"/>
                    </a:lnTo>
                    <a:lnTo>
                      <a:pt x="158" y="1652"/>
                    </a:lnTo>
                    <a:lnTo>
                      <a:pt x="315" y="1573"/>
                    </a:lnTo>
                    <a:lnTo>
                      <a:pt x="583" y="1511"/>
                    </a:lnTo>
                    <a:lnTo>
                      <a:pt x="630" y="1495"/>
                    </a:lnTo>
                    <a:lnTo>
                      <a:pt x="787" y="1463"/>
                    </a:lnTo>
                    <a:lnTo>
                      <a:pt x="960" y="1448"/>
                    </a:lnTo>
                    <a:lnTo>
                      <a:pt x="1338" y="1448"/>
                    </a:lnTo>
                    <a:lnTo>
                      <a:pt x="1385" y="1463"/>
                    </a:lnTo>
                    <a:lnTo>
                      <a:pt x="1558" y="1479"/>
                    </a:lnTo>
                    <a:lnTo>
                      <a:pt x="1731" y="1511"/>
                    </a:lnTo>
                    <a:lnTo>
                      <a:pt x="1779" y="1526"/>
                    </a:lnTo>
                    <a:lnTo>
                      <a:pt x="1967" y="1573"/>
                    </a:lnTo>
                    <a:lnTo>
                      <a:pt x="2156" y="1621"/>
                    </a:lnTo>
                    <a:lnTo>
                      <a:pt x="2172" y="1636"/>
                    </a:lnTo>
                    <a:lnTo>
                      <a:pt x="2376" y="1715"/>
                    </a:lnTo>
                    <a:lnTo>
                      <a:pt x="2581" y="1794"/>
                    </a:lnTo>
                    <a:lnTo>
                      <a:pt x="2612" y="1809"/>
                    </a:lnTo>
                    <a:lnTo>
                      <a:pt x="2817" y="1920"/>
                    </a:lnTo>
                    <a:lnTo>
                      <a:pt x="3037" y="2030"/>
                    </a:lnTo>
                    <a:lnTo>
                      <a:pt x="3258" y="2171"/>
                    </a:lnTo>
                    <a:lnTo>
                      <a:pt x="3478" y="2313"/>
                    </a:lnTo>
                    <a:lnTo>
                      <a:pt x="5964" y="865"/>
                    </a:lnTo>
                    <a:lnTo>
                      <a:pt x="5917" y="818"/>
                    </a:lnTo>
                    <a:lnTo>
                      <a:pt x="5759" y="724"/>
                    </a:lnTo>
                    <a:lnTo>
                      <a:pt x="5570" y="614"/>
                    </a:lnTo>
                    <a:lnTo>
                      <a:pt x="5523" y="582"/>
                    </a:lnTo>
                    <a:lnTo>
                      <a:pt x="5397" y="504"/>
                    </a:lnTo>
                    <a:lnTo>
                      <a:pt x="5209" y="409"/>
                    </a:lnTo>
                    <a:lnTo>
                      <a:pt x="5098" y="362"/>
                    </a:lnTo>
                    <a:lnTo>
                      <a:pt x="5083" y="346"/>
                    </a:lnTo>
                    <a:lnTo>
                      <a:pt x="5036" y="330"/>
                    </a:lnTo>
                    <a:lnTo>
                      <a:pt x="4878" y="268"/>
                    </a:lnTo>
                    <a:lnTo>
                      <a:pt x="4705" y="189"/>
                    </a:lnTo>
                    <a:lnTo>
                      <a:pt x="4674" y="189"/>
                    </a:lnTo>
                    <a:lnTo>
                      <a:pt x="4642" y="173"/>
                    </a:lnTo>
                    <a:lnTo>
                      <a:pt x="4532" y="142"/>
                    </a:lnTo>
                    <a:lnTo>
                      <a:pt x="4359" y="94"/>
                    </a:lnTo>
                    <a:lnTo>
                      <a:pt x="4265" y="79"/>
                    </a:lnTo>
                    <a:lnTo>
                      <a:pt x="4233" y="63"/>
                    </a:lnTo>
                    <a:lnTo>
                      <a:pt x="4170" y="47"/>
                    </a:lnTo>
                    <a:lnTo>
                      <a:pt x="3997" y="16"/>
                    </a:lnTo>
                    <a:lnTo>
                      <a:pt x="3871" y="16"/>
                    </a:lnTo>
                    <a:lnTo>
                      <a:pt x="384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07;p37">
                <a:extLst>
                  <a:ext uri="{FF2B5EF4-FFF2-40B4-BE49-F238E27FC236}">
                    <a16:creationId xmlns:a16="http://schemas.microsoft.com/office/drawing/2014/main" id="{A2AE7D8D-D10F-CB57-3A83-9A34792C8284}"/>
                  </a:ext>
                </a:extLst>
              </p:cNvPr>
              <p:cNvSpPr/>
              <p:nvPr/>
            </p:nvSpPr>
            <p:spPr>
              <a:xfrm>
                <a:off x="4191238" y="2662725"/>
                <a:ext cx="293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10668" extrusionOk="0">
                    <a:moveTo>
                      <a:pt x="3729" y="0"/>
                    </a:moveTo>
                    <a:lnTo>
                      <a:pt x="3635" y="16"/>
                    </a:lnTo>
                    <a:lnTo>
                      <a:pt x="3320" y="63"/>
                    </a:lnTo>
                    <a:lnTo>
                      <a:pt x="3226" y="79"/>
                    </a:lnTo>
                    <a:lnTo>
                      <a:pt x="3084" y="126"/>
                    </a:lnTo>
                    <a:lnTo>
                      <a:pt x="2942" y="158"/>
                    </a:lnTo>
                    <a:lnTo>
                      <a:pt x="2911" y="173"/>
                    </a:lnTo>
                    <a:lnTo>
                      <a:pt x="2706" y="268"/>
                    </a:lnTo>
                    <a:lnTo>
                      <a:pt x="2502" y="362"/>
                    </a:lnTo>
                    <a:lnTo>
                      <a:pt x="0" y="1810"/>
                    </a:lnTo>
                    <a:lnTo>
                      <a:pt x="205" y="1715"/>
                    </a:lnTo>
                    <a:lnTo>
                      <a:pt x="425" y="1621"/>
                    </a:lnTo>
                    <a:lnTo>
                      <a:pt x="582" y="1574"/>
                    </a:lnTo>
                    <a:lnTo>
                      <a:pt x="740" y="1526"/>
                    </a:lnTo>
                    <a:lnTo>
                      <a:pt x="818" y="1511"/>
                    </a:lnTo>
                    <a:lnTo>
                      <a:pt x="1023" y="1479"/>
                    </a:lnTo>
                    <a:lnTo>
                      <a:pt x="1227" y="1463"/>
                    </a:lnTo>
                    <a:lnTo>
                      <a:pt x="1306" y="1448"/>
                    </a:lnTo>
                    <a:lnTo>
                      <a:pt x="1511" y="1448"/>
                    </a:lnTo>
                    <a:lnTo>
                      <a:pt x="1731" y="1463"/>
                    </a:lnTo>
                    <a:lnTo>
                      <a:pt x="1778" y="1463"/>
                    </a:lnTo>
                    <a:lnTo>
                      <a:pt x="1998" y="1495"/>
                    </a:lnTo>
                    <a:lnTo>
                      <a:pt x="2234" y="1542"/>
                    </a:lnTo>
                    <a:lnTo>
                      <a:pt x="2282" y="1542"/>
                    </a:lnTo>
                    <a:lnTo>
                      <a:pt x="2518" y="1605"/>
                    </a:lnTo>
                    <a:lnTo>
                      <a:pt x="2754" y="1684"/>
                    </a:lnTo>
                    <a:lnTo>
                      <a:pt x="2785" y="1684"/>
                    </a:lnTo>
                    <a:lnTo>
                      <a:pt x="3053" y="1794"/>
                    </a:lnTo>
                    <a:lnTo>
                      <a:pt x="3304" y="1904"/>
                    </a:lnTo>
                    <a:lnTo>
                      <a:pt x="3336" y="1920"/>
                    </a:lnTo>
                    <a:lnTo>
                      <a:pt x="3603" y="2046"/>
                    </a:lnTo>
                    <a:lnTo>
                      <a:pt x="3886" y="2187"/>
                    </a:lnTo>
                    <a:lnTo>
                      <a:pt x="4138" y="2345"/>
                    </a:lnTo>
                    <a:lnTo>
                      <a:pt x="4390" y="2518"/>
                    </a:lnTo>
                    <a:lnTo>
                      <a:pt x="4642" y="2691"/>
                    </a:lnTo>
                    <a:lnTo>
                      <a:pt x="4878" y="2880"/>
                    </a:lnTo>
                    <a:lnTo>
                      <a:pt x="4893" y="2880"/>
                    </a:lnTo>
                    <a:lnTo>
                      <a:pt x="5129" y="3084"/>
                    </a:lnTo>
                    <a:lnTo>
                      <a:pt x="5365" y="3289"/>
                    </a:lnTo>
                    <a:lnTo>
                      <a:pt x="5822" y="3729"/>
                    </a:lnTo>
                    <a:lnTo>
                      <a:pt x="5837" y="3729"/>
                    </a:lnTo>
                    <a:lnTo>
                      <a:pt x="6262" y="4201"/>
                    </a:lnTo>
                    <a:lnTo>
                      <a:pt x="6278" y="4201"/>
                    </a:lnTo>
                    <a:lnTo>
                      <a:pt x="6687" y="4705"/>
                    </a:lnTo>
                    <a:lnTo>
                      <a:pt x="6687" y="4720"/>
                    </a:lnTo>
                    <a:lnTo>
                      <a:pt x="7018" y="5145"/>
                    </a:lnTo>
                    <a:lnTo>
                      <a:pt x="7159" y="5350"/>
                    </a:lnTo>
                    <a:lnTo>
                      <a:pt x="7348" y="5633"/>
                    </a:lnTo>
                    <a:lnTo>
                      <a:pt x="7600" y="6026"/>
                    </a:lnTo>
                    <a:lnTo>
                      <a:pt x="7757" y="6294"/>
                    </a:lnTo>
                    <a:lnTo>
                      <a:pt x="7867" y="6483"/>
                    </a:lnTo>
                    <a:lnTo>
                      <a:pt x="8119" y="6970"/>
                    </a:lnTo>
                    <a:lnTo>
                      <a:pt x="8402" y="7568"/>
                    </a:lnTo>
                    <a:lnTo>
                      <a:pt x="8418" y="7600"/>
                    </a:lnTo>
                    <a:lnTo>
                      <a:pt x="8638" y="8166"/>
                    </a:lnTo>
                    <a:lnTo>
                      <a:pt x="8670" y="8213"/>
                    </a:lnTo>
                    <a:lnTo>
                      <a:pt x="8858" y="8780"/>
                    </a:lnTo>
                    <a:lnTo>
                      <a:pt x="8874" y="8827"/>
                    </a:lnTo>
                    <a:lnTo>
                      <a:pt x="9032" y="9409"/>
                    </a:lnTo>
                    <a:lnTo>
                      <a:pt x="9047" y="9441"/>
                    </a:lnTo>
                    <a:lnTo>
                      <a:pt x="9173" y="10039"/>
                    </a:lnTo>
                    <a:lnTo>
                      <a:pt x="9173" y="10070"/>
                    </a:lnTo>
                    <a:lnTo>
                      <a:pt x="9220" y="10369"/>
                    </a:lnTo>
                    <a:lnTo>
                      <a:pt x="9268" y="10668"/>
                    </a:lnTo>
                    <a:lnTo>
                      <a:pt x="11754" y="9205"/>
                    </a:lnTo>
                    <a:lnTo>
                      <a:pt x="11754" y="9126"/>
                    </a:lnTo>
                    <a:lnTo>
                      <a:pt x="11706" y="8843"/>
                    </a:lnTo>
                    <a:lnTo>
                      <a:pt x="11675" y="8623"/>
                    </a:lnTo>
                    <a:lnTo>
                      <a:pt x="11659" y="8591"/>
                    </a:lnTo>
                    <a:lnTo>
                      <a:pt x="11659" y="8575"/>
                    </a:lnTo>
                    <a:lnTo>
                      <a:pt x="11612" y="8292"/>
                    </a:lnTo>
                    <a:lnTo>
                      <a:pt x="11533" y="8009"/>
                    </a:lnTo>
                    <a:lnTo>
                      <a:pt x="11533" y="7993"/>
                    </a:lnTo>
                    <a:lnTo>
                      <a:pt x="11533" y="7962"/>
                    </a:lnTo>
                    <a:lnTo>
                      <a:pt x="11470" y="7710"/>
                    </a:lnTo>
                    <a:lnTo>
                      <a:pt x="11376" y="7427"/>
                    </a:lnTo>
                    <a:lnTo>
                      <a:pt x="11360" y="7380"/>
                    </a:lnTo>
                    <a:lnTo>
                      <a:pt x="11344" y="7332"/>
                    </a:lnTo>
                    <a:lnTo>
                      <a:pt x="11282" y="7144"/>
                    </a:lnTo>
                    <a:lnTo>
                      <a:pt x="11187" y="6860"/>
                    </a:lnTo>
                    <a:lnTo>
                      <a:pt x="11156" y="6766"/>
                    </a:lnTo>
                    <a:lnTo>
                      <a:pt x="11140" y="6719"/>
                    </a:lnTo>
                    <a:lnTo>
                      <a:pt x="11093" y="6593"/>
                    </a:lnTo>
                    <a:lnTo>
                      <a:pt x="10983" y="6341"/>
                    </a:lnTo>
                    <a:lnTo>
                      <a:pt x="10904" y="6152"/>
                    </a:lnTo>
                    <a:lnTo>
                      <a:pt x="10888" y="6121"/>
                    </a:lnTo>
                    <a:lnTo>
                      <a:pt x="10872" y="6074"/>
                    </a:lnTo>
                    <a:lnTo>
                      <a:pt x="10747" y="5806"/>
                    </a:lnTo>
                    <a:lnTo>
                      <a:pt x="10621" y="5523"/>
                    </a:lnTo>
                    <a:lnTo>
                      <a:pt x="10448" y="5208"/>
                    </a:lnTo>
                    <a:lnTo>
                      <a:pt x="10353" y="5035"/>
                    </a:lnTo>
                    <a:lnTo>
                      <a:pt x="10243" y="4846"/>
                    </a:lnTo>
                    <a:lnTo>
                      <a:pt x="10180" y="4720"/>
                    </a:lnTo>
                    <a:lnTo>
                      <a:pt x="10086" y="4579"/>
                    </a:lnTo>
                    <a:lnTo>
                      <a:pt x="9834" y="4185"/>
                    </a:lnTo>
                    <a:lnTo>
                      <a:pt x="9755" y="4044"/>
                    </a:lnTo>
                    <a:lnTo>
                      <a:pt x="9661" y="3902"/>
                    </a:lnTo>
                    <a:lnTo>
                      <a:pt x="9504" y="3698"/>
                    </a:lnTo>
                    <a:lnTo>
                      <a:pt x="9425" y="3572"/>
                    </a:lnTo>
                    <a:lnTo>
                      <a:pt x="9189" y="3273"/>
                    </a:lnTo>
                    <a:lnTo>
                      <a:pt x="9189" y="3257"/>
                    </a:lnTo>
                    <a:lnTo>
                      <a:pt x="8969" y="3005"/>
                    </a:lnTo>
                    <a:lnTo>
                      <a:pt x="8764" y="2754"/>
                    </a:lnTo>
                    <a:lnTo>
                      <a:pt x="8544" y="2518"/>
                    </a:lnTo>
                    <a:lnTo>
                      <a:pt x="8323" y="2282"/>
                    </a:lnTo>
                    <a:lnTo>
                      <a:pt x="8308" y="2266"/>
                    </a:lnTo>
                    <a:lnTo>
                      <a:pt x="8087" y="2061"/>
                    </a:lnTo>
                    <a:lnTo>
                      <a:pt x="7867" y="1841"/>
                    </a:lnTo>
                    <a:lnTo>
                      <a:pt x="7851" y="1841"/>
                    </a:lnTo>
                    <a:lnTo>
                      <a:pt x="7615" y="1621"/>
                    </a:lnTo>
                    <a:lnTo>
                      <a:pt x="7395" y="1432"/>
                    </a:lnTo>
                    <a:lnTo>
                      <a:pt x="7379" y="1432"/>
                    </a:lnTo>
                    <a:lnTo>
                      <a:pt x="7364" y="1416"/>
                    </a:lnTo>
                    <a:lnTo>
                      <a:pt x="7128" y="1243"/>
                    </a:lnTo>
                    <a:lnTo>
                      <a:pt x="6892" y="1070"/>
                    </a:lnTo>
                    <a:lnTo>
                      <a:pt x="6876" y="1054"/>
                    </a:lnTo>
                    <a:lnTo>
                      <a:pt x="6656" y="913"/>
                    </a:lnTo>
                    <a:lnTo>
                      <a:pt x="6435" y="771"/>
                    </a:lnTo>
                    <a:lnTo>
                      <a:pt x="6372" y="740"/>
                    </a:lnTo>
                    <a:lnTo>
                      <a:pt x="6199" y="645"/>
                    </a:lnTo>
                    <a:lnTo>
                      <a:pt x="5979" y="535"/>
                    </a:lnTo>
                    <a:lnTo>
                      <a:pt x="5837" y="472"/>
                    </a:lnTo>
                    <a:lnTo>
                      <a:pt x="5806" y="456"/>
                    </a:lnTo>
                    <a:lnTo>
                      <a:pt x="5759" y="425"/>
                    </a:lnTo>
                    <a:lnTo>
                      <a:pt x="5539" y="331"/>
                    </a:lnTo>
                    <a:lnTo>
                      <a:pt x="5318" y="252"/>
                    </a:lnTo>
                    <a:lnTo>
                      <a:pt x="5287" y="236"/>
                    </a:lnTo>
                    <a:lnTo>
                      <a:pt x="5255" y="236"/>
                    </a:lnTo>
                    <a:lnTo>
                      <a:pt x="5098" y="189"/>
                    </a:lnTo>
                    <a:lnTo>
                      <a:pt x="4878" y="126"/>
                    </a:lnTo>
                    <a:lnTo>
                      <a:pt x="4768" y="95"/>
                    </a:lnTo>
                    <a:lnTo>
                      <a:pt x="4720" y="79"/>
                    </a:lnTo>
                    <a:lnTo>
                      <a:pt x="4657" y="63"/>
                    </a:lnTo>
                    <a:lnTo>
                      <a:pt x="4421" y="32"/>
                    </a:lnTo>
                    <a:lnTo>
                      <a:pt x="4264" y="16"/>
                    </a:lnTo>
                    <a:lnTo>
                      <a:pt x="4217" y="16"/>
                    </a:lnTo>
                    <a:lnTo>
                      <a:pt x="4170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08;p37">
                <a:extLst>
                  <a:ext uri="{FF2B5EF4-FFF2-40B4-BE49-F238E27FC236}">
                    <a16:creationId xmlns:a16="http://schemas.microsoft.com/office/drawing/2014/main" id="{ED41DFD3-C12E-82BE-8A72-6CD09E087B5C}"/>
                  </a:ext>
                </a:extLst>
              </p:cNvPr>
              <p:cNvSpPr/>
              <p:nvPr/>
            </p:nvSpPr>
            <p:spPr>
              <a:xfrm>
                <a:off x="4424488" y="2893625"/>
                <a:ext cx="257275" cy="301325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2053" extrusionOk="0">
                    <a:moveTo>
                      <a:pt x="2486" y="0"/>
                    </a:moveTo>
                    <a:lnTo>
                      <a:pt x="0" y="1463"/>
                    </a:lnTo>
                    <a:lnTo>
                      <a:pt x="299" y="1637"/>
                    </a:lnTo>
                    <a:lnTo>
                      <a:pt x="583" y="1841"/>
                    </a:lnTo>
                    <a:lnTo>
                      <a:pt x="614" y="1857"/>
                    </a:lnTo>
                    <a:lnTo>
                      <a:pt x="882" y="2077"/>
                    </a:lnTo>
                    <a:lnTo>
                      <a:pt x="1149" y="2313"/>
                    </a:lnTo>
                    <a:lnTo>
                      <a:pt x="1181" y="2345"/>
                    </a:lnTo>
                    <a:lnTo>
                      <a:pt x="1448" y="2596"/>
                    </a:lnTo>
                    <a:lnTo>
                      <a:pt x="1700" y="2864"/>
                    </a:lnTo>
                    <a:lnTo>
                      <a:pt x="1716" y="2895"/>
                    </a:lnTo>
                    <a:lnTo>
                      <a:pt x="1952" y="3178"/>
                    </a:lnTo>
                    <a:lnTo>
                      <a:pt x="2188" y="3462"/>
                    </a:lnTo>
                    <a:lnTo>
                      <a:pt x="2219" y="3493"/>
                    </a:lnTo>
                    <a:lnTo>
                      <a:pt x="2408" y="3761"/>
                    </a:lnTo>
                    <a:lnTo>
                      <a:pt x="2597" y="4044"/>
                    </a:lnTo>
                    <a:lnTo>
                      <a:pt x="2707" y="4248"/>
                    </a:lnTo>
                    <a:lnTo>
                      <a:pt x="2880" y="4532"/>
                    </a:lnTo>
                    <a:lnTo>
                      <a:pt x="3037" y="4815"/>
                    </a:lnTo>
                    <a:lnTo>
                      <a:pt x="3053" y="4846"/>
                    </a:lnTo>
                    <a:lnTo>
                      <a:pt x="3226" y="5192"/>
                    </a:lnTo>
                    <a:lnTo>
                      <a:pt x="3383" y="5539"/>
                    </a:lnTo>
                    <a:lnTo>
                      <a:pt x="3399" y="5554"/>
                    </a:lnTo>
                    <a:lnTo>
                      <a:pt x="3541" y="5916"/>
                    </a:lnTo>
                    <a:lnTo>
                      <a:pt x="3667" y="6278"/>
                    </a:lnTo>
                    <a:lnTo>
                      <a:pt x="3808" y="6278"/>
                    </a:lnTo>
                    <a:lnTo>
                      <a:pt x="3966" y="6294"/>
                    </a:lnTo>
                    <a:lnTo>
                      <a:pt x="4123" y="6325"/>
                    </a:lnTo>
                    <a:lnTo>
                      <a:pt x="4280" y="6357"/>
                    </a:lnTo>
                    <a:lnTo>
                      <a:pt x="4296" y="6373"/>
                    </a:lnTo>
                    <a:lnTo>
                      <a:pt x="4453" y="6420"/>
                    </a:lnTo>
                    <a:lnTo>
                      <a:pt x="4626" y="6483"/>
                    </a:lnTo>
                    <a:lnTo>
                      <a:pt x="4642" y="6498"/>
                    </a:lnTo>
                    <a:lnTo>
                      <a:pt x="4799" y="6577"/>
                    </a:lnTo>
                    <a:lnTo>
                      <a:pt x="4988" y="6671"/>
                    </a:lnTo>
                    <a:lnTo>
                      <a:pt x="5271" y="6845"/>
                    </a:lnTo>
                    <a:lnTo>
                      <a:pt x="5287" y="6860"/>
                    </a:lnTo>
                    <a:lnTo>
                      <a:pt x="5539" y="7049"/>
                    </a:lnTo>
                    <a:lnTo>
                      <a:pt x="5570" y="7081"/>
                    </a:lnTo>
                    <a:lnTo>
                      <a:pt x="5806" y="7285"/>
                    </a:lnTo>
                    <a:lnTo>
                      <a:pt x="5838" y="7317"/>
                    </a:lnTo>
                    <a:lnTo>
                      <a:pt x="6074" y="7537"/>
                    </a:lnTo>
                    <a:lnTo>
                      <a:pt x="6090" y="7568"/>
                    </a:lnTo>
                    <a:lnTo>
                      <a:pt x="6326" y="7836"/>
                    </a:lnTo>
                    <a:lnTo>
                      <a:pt x="6562" y="8135"/>
                    </a:lnTo>
                    <a:lnTo>
                      <a:pt x="6750" y="8418"/>
                    </a:lnTo>
                    <a:lnTo>
                      <a:pt x="6876" y="8607"/>
                    </a:lnTo>
                    <a:lnTo>
                      <a:pt x="6971" y="8748"/>
                    </a:lnTo>
                    <a:lnTo>
                      <a:pt x="7002" y="8827"/>
                    </a:lnTo>
                    <a:lnTo>
                      <a:pt x="7144" y="9095"/>
                    </a:lnTo>
                    <a:lnTo>
                      <a:pt x="7160" y="9110"/>
                    </a:lnTo>
                    <a:lnTo>
                      <a:pt x="7317" y="9441"/>
                    </a:lnTo>
                    <a:lnTo>
                      <a:pt x="7333" y="9456"/>
                    </a:lnTo>
                    <a:lnTo>
                      <a:pt x="7459" y="9787"/>
                    </a:lnTo>
                    <a:lnTo>
                      <a:pt x="7459" y="9803"/>
                    </a:lnTo>
                    <a:lnTo>
                      <a:pt x="7584" y="10149"/>
                    </a:lnTo>
                    <a:lnTo>
                      <a:pt x="7584" y="10164"/>
                    </a:lnTo>
                    <a:lnTo>
                      <a:pt x="7663" y="10495"/>
                    </a:lnTo>
                    <a:lnTo>
                      <a:pt x="7679" y="10526"/>
                    </a:lnTo>
                    <a:lnTo>
                      <a:pt x="7742" y="10857"/>
                    </a:lnTo>
                    <a:lnTo>
                      <a:pt x="7789" y="11187"/>
                    </a:lnTo>
                    <a:lnTo>
                      <a:pt x="7789" y="11219"/>
                    </a:lnTo>
                    <a:lnTo>
                      <a:pt x="7805" y="11549"/>
                    </a:lnTo>
                    <a:lnTo>
                      <a:pt x="7789" y="11817"/>
                    </a:lnTo>
                    <a:lnTo>
                      <a:pt x="7757" y="12053"/>
                    </a:lnTo>
                    <a:lnTo>
                      <a:pt x="7757" y="12053"/>
                    </a:lnTo>
                    <a:lnTo>
                      <a:pt x="10243" y="10605"/>
                    </a:lnTo>
                    <a:lnTo>
                      <a:pt x="10275" y="10479"/>
                    </a:lnTo>
                    <a:lnTo>
                      <a:pt x="10275" y="10353"/>
                    </a:lnTo>
                    <a:lnTo>
                      <a:pt x="10291" y="10227"/>
                    </a:lnTo>
                    <a:lnTo>
                      <a:pt x="10291" y="10102"/>
                    </a:lnTo>
                    <a:lnTo>
                      <a:pt x="10291" y="9976"/>
                    </a:lnTo>
                    <a:lnTo>
                      <a:pt x="10291" y="9834"/>
                    </a:lnTo>
                    <a:lnTo>
                      <a:pt x="10275" y="9771"/>
                    </a:lnTo>
                    <a:lnTo>
                      <a:pt x="10275" y="9740"/>
                    </a:lnTo>
                    <a:lnTo>
                      <a:pt x="10275" y="9692"/>
                    </a:lnTo>
                    <a:lnTo>
                      <a:pt x="10259" y="9551"/>
                    </a:lnTo>
                    <a:lnTo>
                      <a:pt x="10243" y="9409"/>
                    </a:lnTo>
                    <a:lnTo>
                      <a:pt x="10212" y="9268"/>
                    </a:lnTo>
                    <a:lnTo>
                      <a:pt x="10181" y="9126"/>
                    </a:lnTo>
                    <a:lnTo>
                      <a:pt x="10165" y="9079"/>
                    </a:lnTo>
                    <a:lnTo>
                      <a:pt x="10165" y="9047"/>
                    </a:lnTo>
                    <a:lnTo>
                      <a:pt x="10149" y="8984"/>
                    </a:lnTo>
                    <a:lnTo>
                      <a:pt x="10102" y="8827"/>
                    </a:lnTo>
                    <a:lnTo>
                      <a:pt x="10070" y="8717"/>
                    </a:lnTo>
                    <a:lnTo>
                      <a:pt x="10070" y="8701"/>
                    </a:lnTo>
                    <a:lnTo>
                      <a:pt x="10070" y="8685"/>
                    </a:lnTo>
                    <a:lnTo>
                      <a:pt x="10023" y="8528"/>
                    </a:lnTo>
                    <a:lnTo>
                      <a:pt x="9976" y="8387"/>
                    </a:lnTo>
                    <a:lnTo>
                      <a:pt x="9960" y="8355"/>
                    </a:lnTo>
                    <a:lnTo>
                      <a:pt x="9945" y="8339"/>
                    </a:lnTo>
                    <a:lnTo>
                      <a:pt x="9913" y="8245"/>
                    </a:lnTo>
                    <a:lnTo>
                      <a:pt x="9866" y="8119"/>
                    </a:lnTo>
                    <a:lnTo>
                      <a:pt x="9819" y="8009"/>
                    </a:lnTo>
                    <a:lnTo>
                      <a:pt x="9819" y="7993"/>
                    </a:lnTo>
                    <a:lnTo>
                      <a:pt x="9803" y="7977"/>
                    </a:lnTo>
                    <a:lnTo>
                      <a:pt x="9740" y="7836"/>
                    </a:lnTo>
                    <a:lnTo>
                      <a:pt x="9677" y="7694"/>
                    </a:lnTo>
                    <a:lnTo>
                      <a:pt x="9661" y="7663"/>
                    </a:lnTo>
                    <a:lnTo>
                      <a:pt x="9646" y="7647"/>
                    </a:lnTo>
                    <a:lnTo>
                      <a:pt x="9583" y="7521"/>
                    </a:lnTo>
                    <a:lnTo>
                      <a:pt x="9504" y="7380"/>
                    </a:lnTo>
                    <a:lnTo>
                      <a:pt x="9457" y="7301"/>
                    </a:lnTo>
                    <a:lnTo>
                      <a:pt x="9441" y="7269"/>
                    </a:lnTo>
                    <a:lnTo>
                      <a:pt x="9362" y="7159"/>
                    </a:lnTo>
                    <a:lnTo>
                      <a:pt x="9252" y="6970"/>
                    </a:lnTo>
                    <a:lnTo>
                      <a:pt x="9236" y="6939"/>
                    </a:lnTo>
                    <a:lnTo>
                      <a:pt x="9048" y="6687"/>
                    </a:lnTo>
                    <a:lnTo>
                      <a:pt x="8922" y="6514"/>
                    </a:lnTo>
                    <a:lnTo>
                      <a:pt x="8827" y="6388"/>
                    </a:lnTo>
                    <a:lnTo>
                      <a:pt x="8812" y="6388"/>
                    </a:lnTo>
                    <a:lnTo>
                      <a:pt x="8717" y="6262"/>
                    </a:lnTo>
                    <a:lnTo>
                      <a:pt x="8607" y="6137"/>
                    </a:lnTo>
                    <a:lnTo>
                      <a:pt x="8576" y="6121"/>
                    </a:lnTo>
                    <a:lnTo>
                      <a:pt x="8560" y="6089"/>
                    </a:lnTo>
                    <a:lnTo>
                      <a:pt x="8481" y="6011"/>
                    </a:lnTo>
                    <a:lnTo>
                      <a:pt x="8371" y="5900"/>
                    </a:lnTo>
                    <a:lnTo>
                      <a:pt x="8324" y="5853"/>
                    </a:lnTo>
                    <a:lnTo>
                      <a:pt x="8292" y="5838"/>
                    </a:lnTo>
                    <a:lnTo>
                      <a:pt x="8245" y="5775"/>
                    </a:lnTo>
                    <a:lnTo>
                      <a:pt x="8119" y="5664"/>
                    </a:lnTo>
                    <a:lnTo>
                      <a:pt x="8056" y="5617"/>
                    </a:lnTo>
                    <a:lnTo>
                      <a:pt x="8025" y="5602"/>
                    </a:lnTo>
                    <a:lnTo>
                      <a:pt x="7993" y="5570"/>
                    </a:lnTo>
                    <a:lnTo>
                      <a:pt x="7868" y="5476"/>
                    </a:lnTo>
                    <a:lnTo>
                      <a:pt x="7773" y="5413"/>
                    </a:lnTo>
                    <a:lnTo>
                      <a:pt x="7757" y="5397"/>
                    </a:lnTo>
                    <a:lnTo>
                      <a:pt x="7742" y="5381"/>
                    </a:lnTo>
                    <a:lnTo>
                      <a:pt x="7616" y="5303"/>
                    </a:lnTo>
                    <a:lnTo>
                      <a:pt x="7506" y="5240"/>
                    </a:lnTo>
                    <a:lnTo>
                      <a:pt x="7474" y="5224"/>
                    </a:lnTo>
                    <a:lnTo>
                      <a:pt x="7380" y="5161"/>
                    </a:lnTo>
                    <a:lnTo>
                      <a:pt x="7270" y="5114"/>
                    </a:lnTo>
                    <a:lnTo>
                      <a:pt x="7160" y="5051"/>
                    </a:lnTo>
                    <a:lnTo>
                      <a:pt x="7128" y="5035"/>
                    </a:lnTo>
                    <a:lnTo>
                      <a:pt x="7112" y="5035"/>
                    </a:lnTo>
                    <a:lnTo>
                      <a:pt x="7049" y="5004"/>
                    </a:lnTo>
                    <a:lnTo>
                      <a:pt x="6924" y="4956"/>
                    </a:lnTo>
                    <a:lnTo>
                      <a:pt x="6813" y="4925"/>
                    </a:lnTo>
                    <a:lnTo>
                      <a:pt x="6798" y="4925"/>
                    </a:lnTo>
                    <a:lnTo>
                      <a:pt x="6782" y="4909"/>
                    </a:lnTo>
                    <a:lnTo>
                      <a:pt x="6703" y="4894"/>
                    </a:lnTo>
                    <a:lnTo>
                      <a:pt x="6593" y="4862"/>
                    </a:lnTo>
                    <a:lnTo>
                      <a:pt x="6467" y="4846"/>
                    </a:lnTo>
                    <a:lnTo>
                      <a:pt x="6452" y="4846"/>
                    </a:lnTo>
                    <a:lnTo>
                      <a:pt x="6341" y="4831"/>
                    </a:lnTo>
                    <a:lnTo>
                      <a:pt x="6153" y="4831"/>
                    </a:lnTo>
                    <a:lnTo>
                      <a:pt x="6121" y="4736"/>
                    </a:lnTo>
                    <a:lnTo>
                      <a:pt x="6058" y="4532"/>
                    </a:lnTo>
                    <a:lnTo>
                      <a:pt x="5979" y="4343"/>
                    </a:lnTo>
                    <a:lnTo>
                      <a:pt x="5901" y="4138"/>
                    </a:lnTo>
                    <a:lnTo>
                      <a:pt x="5885" y="4107"/>
                    </a:lnTo>
                    <a:lnTo>
                      <a:pt x="5885" y="4091"/>
                    </a:lnTo>
                    <a:lnTo>
                      <a:pt x="5822" y="3949"/>
                    </a:lnTo>
                    <a:lnTo>
                      <a:pt x="5728" y="3761"/>
                    </a:lnTo>
                    <a:lnTo>
                      <a:pt x="5633" y="3540"/>
                    </a:lnTo>
                    <a:lnTo>
                      <a:pt x="5555" y="3399"/>
                    </a:lnTo>
                    <a:lnTo>
                      <a:pt x="5539" y="3367"/>
                    </a:lnTo>
                    <a:lnTo>
                      <a:pt x="5507" y="3320"/>
                    </a:lnTo>
                    <a:lnTo>
                      <a:pt x="5303" y="2958"/>
                    </a:lnTo>
                    <a:lnTo>
                      <a:pt x="5209" y="2801"/>
                    </a:lnTo>
                    <a:lnTo>
                      <a:pt x="5083" y="2596"/>
                    </a:lnTo>
                    <a:lnTo>
                      <a:pt x="4988" y="2439"/>
                    </a:lnTo>
                    <a:lnTo>
                      <a:pt x="4736" y="2093"/>
                    </a:lnTo>
                    <a:lnTo>
                      <a:pt x="4705" y="2046"/>
                    </a:lnTo>
                    <a:lnTo>
                      <a:pt x="4689" y="2014"/>
                    </a:lnTo>
                    <a:lnTo>
                      <a:pt x="4563" y="1873"/>
                    </a:lnTo>
                    <a:lnTo>
                      <a:pt x="4406" y="1684"/>
                    </a:lnTo>
                    <a:lnTo>
                      <a:pt x="4264" y="1495"/>
                    </a:lnTo>
                    <a:lnTo>
                      <a:pt x="4202" y="1448"/>
                    </a:lnTo>
                    <a:lnTo>
                      <a:pt x="4186" y="1416"/>
                    </a:lnTo>
                    <a:lnTo>
                      <a:pt x="4107" y="1322"/>
                    </a:lnTo>
                    <a:lnTo>
                      <a:pt x="3934" y="1149"/>
                    </a:lnTo>
                    <a:lnTo>
                      <a:pt x="3761" y="976"/>
                    </a:lnTo>
                    <a:lnTo>
                      <a:pt x="3682" y="897"/>
                    </a:lnTo>
                    <a:lnTo>
                      <a:pt x="3651" y="866"/>
                    </a:lnTo>
                    <a:lnTo>
                      <a:pt x="3588" y="818"/>
                    </a:lnTo>
                    <a:lnTo>
                      <a:pt x="3399" y="661"/>
                    </a:lnTo>
                    <a:lnTo>
                      <a:pt x="3226" y="504"/>
                    </a:lnTo>
                    <a:lnTo>
                      <a:pt x="3100" y="409"/>
                    </a:lnTo>
                    <a:lnTo>
                      <a:pt x="3084" y="394"/>
                    </a:lnTo>
                    <a:lnTo>
                      <a:pt x="3053" y="378"/>
                    </a:lnTo>
                    <a:lnTo>
                      <a:pt x="2880" y="252"/>
                    </a:lnTo>
                    <a:lnTo>
                      <a:pt x="2707" y="142"/>
                    </a:lnTo>
                    <a:lnTo>
                      <a:pt x="2534" y="32"/>
                    </a:lnTo>
                    <a:lnTo>
                      <a:pt x="2486" y="0"/>
                    </a:lnTo>
                    <a:close/>
                  </a:path>
                </a:pathLst>
              </a:custGeom>
              <a:solidFill>
                <a:srgbClr val="A4BA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09;p37">
                <a:extLst>
                  <a:ext uri="{FF2B5EF4-FFF2-40B4-BE49-F238E27FC236}">
                    <a16:creationId xmlns:a16="http://schemas.microsoft.com/office/drawing/2014/main" id="{B6BC7AE3-A3BE-5950-2922-90ACA85B4CC3}"/>
                  </a:ext>
                </a:extLst>
              </p:cNvPr>
              <p:cNvSpPr/>
              <p:nvPr/>
            </p:nvSpPr>
            <p:spPr>
              <a:xfrm>
                <a:off x="4035063" y="2698900"/>
                <a:ext cx="5845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382" h="19842" extrusionOk="0">
                    <a:moveTo>
                      <a:pt x="7522" y="1"/>
                    </a:moveTo>
                    <a:lnTo>
                      <a:pt x="7317" y="16"/>
                    </a:lnTo>
                    <a:lnTo>
                      <a:pt x="7112" y="48"/>
                    </a:lnTo>
                    <a:lnTo>
                      <a:pt x="6908" y="95"/>
                    </a:lnTo>
                    <a:lnTo>
                      <a:pt x="6719" y="158"/>
                    </a:lnTo>
                    <a:lnTo>
                      <a:pt x="6530" y="221"/>
                    </a:lnTo>
                    <a:lnTo>
                      <a:pt x="6357" y="300"/>
                    </a:lnTo>
                    <a:lnTo>
                      <a:pt x="6184" y="410"/>
                    </a:lnTo>
                    <a:lnTo>
                      <a:pt x="6027" y="504"/>
                    </a:lnTo>
                    <a:lnTo>
                      <a:pt x="5869" y="630"/>
                    </a:lnTo>
                    <a:lnTo>
                      <a:pt x="5728" y="772"/>
                    </a:lnTo>
                    <a:lnTo>
                      <a:pt x="5586" y="913"/>
                    </a:lnTo>
                    <a:lnTo>
                      <a:pt x="5460" y="1071"/>
                    </a:lnTo>
                    <a:lnTo>
                      <a:pt x="5334" y="1244"/>
                    </a:lnTo>
                    <a:lnTo>
                      <a:pt x="5224" y="1417"/>
                    </a:lnTo>
                    <a:lnTo>
                      <a:pt x="5130" y="1606"/>
                    </a:lnTo>
                    <a:lnTo>
                      <a:pt x="5036" y="1810"/>
                    </a:lnTo>
                    <a:lnTo>
                      <a:pt x="4941" y="2030"/>
                    </a:lnTo>
                    <a:lnTo>
                      <a:pt x="4878" y="2251"/>
                    </a:lnTo>
                    <a:lnTo>
                      <a:pt x="4815" y="2502"/>
                    </a:lnTo>
                    <a:lnTo>
                      <a:pt x="4752" y="2738"/>
                    </a:lnTo>
                    <a:lnTo>
                      <a:pt x="4721" y="3006"/>
                    </a:lnTo>
                    <a:lnTo>
                      <a:pt x="4501" y="2864"/>
                    </a:lnTo>
                    <a:lnTo>
                      <a:pt x="4280" y="2723"/>
                    </a:lnTo>
                    <a:lnTo>
                      <a:pt x="4060" y="2597"/>
                    </a:lnTo>
                    <a:lnTo>
                      <a:pt x="3840" y="2502"/>
                    </a:lnTo>
                    <a:lnTo>
                      <a:pt x="3619" y="2408"/>
                    </a:lnTo>
                    <a:lnTo>
                      <a:pt x="3415" y="2329"/>
                    </a:lnTo>
                    <a:lnTo>
                      <a:pt x="3210" y="2266"/>
                    </a:lnTo>
                    <a:lnTo>
                      <a:pt x="3006" y="2204"/>
                    </a:lnTo>
                    <a:lnTo>
                      <a:pt x="2801" y="2172"/>
                    </a:lnTo>
                    <a:lnTo>
                      <a:pt x="2612" y="2156"/>
                    </a:lnTo>
                    <a:lnTo>
                      <a:pt x="2424" y="2141"/>
                    </a:lnTo>
                    <a:lnTo>
                      <a:pt x="2235" y="2141"/>
                    </a:lnTo>
                    <a:lnTo>
                      <a:pt x="2062" y="2156"/>
                    </a:lnTo>
                    <a:lnTo>
                      <a:pt x="1889" y="2188"/>
                    </a:lnTo>
                    <a:lnTo>
                      <a:pt x="1716" y="2219"/>
                    </a:lnTo>
                    <a:lnTo>
                      <a:pt x="1558" y="2282"/>
                    </a:lnTo>
                    <a:lnTo>
                      <a:pt x="1401" y="2345"/>
                    </a:lnTo>
                    <a:lnTo>
                      <a:pt x="1259" y="2424"/>
                    </a:lnTo>
                    <a:lnTo>
                      <a:pt x="1118" y="2502"/>
                    </a:lnTo>
                    <a:lnTo>
                      <a:pt x="976" y="2613"/>
                    </a:lnTo>
                    <a:lnTo>
                      <a:pt x="850" y="2723"/>
                    </a:lnTo>
                    <a:lnTo>
                      <a:pt x="724" y="2849"/>
                    </a:lnTo>
                    <a:lnTo>
                      <a:pt x="614" y="2974"/>
                    </a:lnTo>
                    <a:lnTo>
                      <a:pt x="520" y="3116"/>
                    </a:lnTo>
                    <a:lnTo>
                      <a:pt x="425" y="3273"/>
                    </a:lnTo>
                    <a:lnTo>
                      <a:pt x="331" y="3447"/>
                    </a:lnTo>
                    <a:lnTo>
                      <a:pt x="252" y="3620"/>
                    </a:lnTo>
                    <a:lnTo>
                      <a:pt x="189" y="3808"/>
                    </a:lnTo>
                    <a:lnTo>
                      <a:pt x="126" y="4013"/>
                    </a:lnTo>
                    <a:lnTo>
                      <a:pt x="79" y="4217"/>
                    </a:lnTo>
                    <a:lnTo>
                      <a:pt x="48" y="4438"/>
                    </a:lnTo>
                    <a:lnTo>
                      <a:pt x="16" y="4674"/>
                    </a:lnTo>
                    <a:lnTo>
                      <a:pt x="1" y="4910"/>
                    </a:lnTo>
                    <a:lnTo>
                      <a:pt x="1" y="5162"/>
                    </a:lnTo>
                    <a:lnTo>
                      <a:pt x="1" y="5476"/>
                    </a:lnTo>
                    <a:lnTo>
                      <a:pt x="32" y="5791"/>
                    </a:lnTo>
                    <a:lnTo>
                      <a:pt x="63" y="6121"/>
                    </a:lnTo>
                    <a:lnTo>
                      <a:pt x="126" y="6436"/>
                    </a:lnTo>
                    <a:lnTo>
                      <a:pt x="7034" y="10433"/>
                    </a:lnTo>
                    <a:lnTo>
                      <a:pt x="8403" y="11219"/>
                    </a:lnTo>
                    <a:lnTo>
                      <a:pt x="11707" y="13139"/>
                    </a:lnTo>
                    <a:lnTo>
                      <a:pt x="13170" y="13973"/>
                    </a:lnTo>
                    <a:lnTo>
                      <a:pt x="17765" y="16632"/>
                    </a:lnTo>
                    <a:lnTo>
                      <a:pt x="19401" y="17576"/>
                    </a:lnTo>
                    <a:lnTo>
                      <a:pt x="23334" y="19842"/>
                    </a:lnTo>
                    <a:lnTo>
                      <a:pt x="23366" y="19606"/>
                    </a:lnTo>
                    <a:lnTo>
                      <a:pt x="23382" y="19338"/>
                    </a:lnTo>
                    <a:lnTo>
                      <a:pt x="23366" y="18992"/>
                    </a:lnTo>
                    <a:lnTo>
                      <a:pt x="23319" y="18646"/>
                    </a:lnTo>
                    <a:lnTo>
                      <a:pt x="23256" y="18300"/>
                    </a:lnTo>
                    <a:lnTo>
                      <a:pt x="23161" y="17938"/>
                    </a:lnTo>
                    <a:lnTo>
                      <a:pt x="23036" y="17592"/>
                    </a:lnTo>
                    <a:lnTo>
                      <a:pt x="22894" y="17245"/>
                    </a:lnTo>
                    <a:lnTo>
                      <a:pt x="22737" y="16899"/>
                    </a:lnTo>
                    <a:lnTo>
                      <a:pt x="22548" y="16553"/>
                    </a:lnTo>
                    <a:lnTo>
                      <a:pt x="22359" y="16238"/>
                    </a:lnTo>
                    <a:lnTo>
                      <a:pt x="22139" y="15924"/>
                    </a:lnTo>
                    <a:lnTo>
                      <a:pt x="21903" y="15625"/>
                    </a:lnTo>
                    <a:lnTo>
                      <a:pt x="21651" y="15342"/>
                    </a:lnTo>
                    <a:lnTo>
                      <a:pt x="21399" y="15090"/>
                    </a:lnTo>
                    <a:lnTo>
                      <a:pt x="21132" y="14854"/>
                    </a:lnTo>
                    <a:lnTo>
                      <a:pt x="20848" y="14634"/>
                    </a:lnTo>
                    <a:lnTo>
                      <a:pt x="20565" y="14460"/>
                    </a:lnTo>
                    <a:lnTo>
                      <a:pt x="20376" y="14366"/>
                    </a:lnTo>
                    <a:lnTo>
                      <a:pt x="20203" y="14272"/>
                    </a:lnTo>
                    <a:lnTo>
                      <a:pt x="20030" y="14209"/>
                    </a:lnTo>
                    <a:lnTo>
                      <a:pt x="19873" y="14162"/>
                    </a:lnTo>
                    <a:lnTo>
                      <a:pt x="19700" y="14114"/>
                    </a:lnTo>
                    <a:lnTo>
                      <a:pt x="19543" y="14083"/>
                    </a:lnTo>
                    <a:lnTo>
                      <a:pt x="19385" y="14067"/>
                    </a:lnTo>
                    <a:lnTo>
                      <a:pt x="19244" y="14067"/>
                    </a:lnTo>
                    <a:lnTo>
                      <a:pt x="19118" y="13705"/>
                    </a:lnTo>
                    <a:lnTo>
                      <a:pt x="18960" y="13343"/>
                    </a:lnTo>
                    <a:lnTo>
                      <a:pt x="18803" y="12981"/>
                    </a:lnTo>
                    <a:lnTo>
                      <a:pt x="18630" y="12620"/>
                    </a:lnTo>
                    <a:lnTo>
                      <a:pt x="18441" y="12273"/>
                    </a:lnTo>
                    <a:lnTo>
                      <a:pt x="18237" y="11927"/>
                    </a:lnTo>
                    <a:lnTo>
                      <a:pt x="18016" y="11597"/>
                    </a:lnTo>
                    <a:lnTo>
                      <a:pt x="17780" y="11266"/>
                    </a:lnTo>
                    <a:lnTo>
                      <a:pt x="17544" y="10967"/>
                    </a:lnTo>
                    <a:lnTo>
                      <a:pt x="17277" y="10669"/>
                    </a:lnTo>
                    <a:lnTo>
                      <a:pt x="17025" y="10385"/>
                    </a:lnTo>
                    <a:lnTo>
                      <a:pt x="16742" y="10118"/>
                    </a:lnTo>
                    <a:lnTo>
                      <a:pt x="16459" y="9866"/>
                    </a:lnTo>
                    <a:lnTo>
                      <a:pt x="16175" y="9646"/>
                    </a:lnTo>
                    <a:lnTo>
                      <a:pt x="15876" y="9426"/>
                    </a:lnTo>
                    <a:lnTo>
                      <a:pt x="15577" y="9252"/>
                    </a:lnTo>
                    <a:lnTo>
                      <a:pt x="15515" y="9221"/>
                    </a:lnTo>
                    <a:lnTo>
                      <a:pt x="15467" y="8906"/>
                    </a:lnTo>
                    <a:lnTo>
                      <a:pt x="15420" y="8607"/>
                    </a:lnTo>
                    <a:lnTo>
                      <a:pt x="15357" y="8293"/>
                    </a:lnTo>
                    <a:lnTo>
                      <a:pt x="15294" y="7978"/>
                    </a:lnTo>
                    <a:lnTo>
                      <a:pt x="15105" y="7364"/>
                    </a:lnTo>
                    <a:lnTo>
                      <a:pt x="14901" y="6751"/>
                    </a:lnTo>
                    <a:lnTo>
                      <a:pt x="14649" y="6137"/>
                    </a:lnTo>
                    <a:lnTo>
                      <a:pt x="14366" y="5523"/>
                    </a:lnTo>
                    <a:lnTo>
                      <a:pt x="14051" y="4926"/>
                    </a:lnTo>
                    <a:lnTo>
                      <a:pt x="13705" y="4359"/>
                    </a:lnTo>
                    <a:lnTo>
                      <a:pt x="13343" y="3793"/>
                    </a:lnTo>
                    <a:lnTo>
                      <a:pt x="12934" y="3258"/>
                    </a:lnTo>
                    <a:lnTo>
                      <a:pt x="12525" y="2754"/>
                    </a:lnTo>
                    <a:lnTo>
                      <a:pt x="12069" y="2282"/>
                    </a:lnTo>
                    <a:lnTo>
                      <a:pt x="11848" y="2062"/>
                    </a:lnTo>
                    <a:lnTo>
                      <a:pt x="11612" y="1842"/>
                    </a:lnTo>
                    <a:lnTo>
                      <a:pt x="11376" y="1637"/>
                    </a:lnTo>
                    <a:lnTo>
                      <a:pt x="11140" y="1433"/>
                    </a:lnTo>
                    <a:lnTo>
                      <a:pt x="10889" y="1244"/>
                    </a:lnTo>
                    <a:lnTo>
                      <a:pt x="10637" y="1071"/>
                    </a:lnTo>
                    <a:lnTo>
                      <a:pt x="10385" y="898"/>
                    </a:lnTo>
                    <a:lnTo>
                      <a:pt x="10133" y="740"/>
                    </a:lnTo>
                    <a:lnTo>
                      <a:pt x="9866" y="614"/>
                    </a:lnTo>
                    <a:lnTo>
                      <a:pt x="9614" y="488"/>
                    </a:lnTo>
                    <a:lnTo>
                      <a:pt x="9378" y="363"/>
                    </a:lnTo>
                    <a:lnTo>
                      <a:pt x="9126" y="268"/>
                    </a:lnTo>
                    <a:lnTo>
                      <a:pt x="8875" y="190"/>
                    </a:lnTo>
                    <a:lnTo>
                      <a:pt x="8639" y="127"/>
                    </a:lnTo>
                    <a:lnTo>
                      <a:pt x="8403" y="79"/>
                    </a:lnTo>
                    <a:lnTo>
                      <a:pt x="8182" y="32"/>
                    </a:lnTo>
                    <a:lnTo>
                      <a:pt x="7962" y="16"/>
                    </a:lnTo>
                    <a:lnTo>
                      <a:pt x="7742" y="1"/>
                    </a:lnTo>
                    <a:close/>
                  </a:path>
                </a:pathLst>
              </a:custGeom>
              <a:solidFill>
                <a:srgbClr val="CFDB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10;p37">
                <a:extLst>
                  <a:ext uri="{FF2B5EF4-FFF2-40B4-BE49-F238E27FC236}">
                    <a16:creationId xmlns:a16="http://schemas.microsoft.com/office/drawing/2014/main" id="{651B8339-A29F-112F-17D3-8A159E31B7FA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447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11;p37">
                <a:extLst>
                  <a:ext uri="{FF2B5EF4-FFF2-40B4-BE49-F238E27FC236}">
                    <a16:creationId xmlns:a16="http://schemas.microsoft.com/office/drawing/2014/main" id="{3501A830-62DB-BDC4-B3E7-AA3FEAF11E85}"/>
                  </a:ext>
                </a:extLst>
              </p:cNvPr>
              <p:cNvSpPr/>
              <p:nvPr/>
            </p:nvSpPr>
            <p:spPr>
              <a:xfrm>
                <a:off x="4224663" y="2781900"/>
                <a:ext cx="122750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686" fill="none" extrusionOk="0">
                    <a:moveTo>
                      <a:pt x="2471" y="1"/>
                    </a:moveTo>
                    <a:lnTo>
                      <a:pt x="0" y="1181"/>
                    </a:lnTo>
                    <a:lnTo>
                      <a:pt x="1118" y="1826"/>
                    </a:lnTo>
                    <a:lnTo>
                      <a:pt x="1102" y="7144"/>
                    </a:lnTo>
                    <a:lnTo>
                      <a:pt x="3792" y="8686"/>
                    </a:lnTo>
                    <a:lnTo>
                      <a:pt x="3808" y="3368"/>
                    </a:lnTo>
                    <a:lnTo>
                      <a:pt x="4910" y="4013"/>
                    </a:lnTo>
                    <a:lnTo>
                      <a:pt x="247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9" name="Google Shape;2278;p37">
            <a:extLst>
              <a:ext uri="{FF2B5EF4-FFF2-40B4-BE49-F238E27FC236}">
                <a16:creationId xmlns:a16="http://schemas.microsoft.com/office/drawing/2014/main" id="{66ED58FE-55AE-257A-6F56-C867B83245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7870" y="2063946"/>
            <a:ext cx="386950" cy="218232"/>
          </a:xfrm>
          <a:prstGeom prst="bentConnector3">
            <a:avLst>
              <a:gd name="adj1" fmla="val 10038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2278;p37">
            <a:extLst>
              <a:ext uri="{FF2B5EF4-FFF2-40B4-BE49-F238E27FC236}">
                <a16:creationId xmlns:a16="http://schemas.microsoft.com/office/drawing/2014/main" id="{320E949B-46F1-BF27-3E29-46CCDCED0E42}"/>
              </a:ext>
            </a:extLst>
          </p:cNvPr>
          <p:cNvCxnSpPr>
            <a:cxnSpLocks/>
          </p:cNvCxnSpPr>
          <p:nvPr/>
        </p:nvCxnSpPr>
        <p:spPr>
          <a:xfrm flipV="1">
            <a:off x="4044264" y="3173255"/>
            <a:ext cx="752299" cy="347165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278;p37">
            <a:extLst>
              <a:ext uri="{FF2B5EF4-FFF2-40B4-BE49-F238E27FC236}">
                <a16:creationId xmlns:a16="http://schemas.microsoft.com/office/drawing/2014/main" id="{4107578C-F67C-74A0-F98A-4069FE39CE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14539" y="1334315"/>
            <a:ext cx="1094265" cy="681211"/>
          </a:xfrm>
          <a:prstGeom prst="bentConnector3">
            <a:avLst>
              <a:gd name="adj1" fmla="val 10038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1CC7CA-F3FA-F78E-25FE-EC629B5D4810}"/>
              </a:ext>
            </a:extLst>
          </p:cNvPr>
          <p:cNvGrpSpPr/>
          <p:nvPr/>
        </p:nvGrpSpPr>
        <p:grpSpPr>
          <a:xfrm>
            <a:off x="5821628" y="477740"/>
            <a:ext cx="2751042" cy="667406"/>
            <a:chOff x="5934928" y="1661125"/>
            <a:chExt cx="2751042" cy="667406"/>
          </a:xfrm>
        </p:grpSpPr>
        <p:sp>
          <p:nvSpPr>
            <p:cNvPr id="15" name="Google Shape;97;p16">
              <a:extLst>
                <a:ext uri="{FF2B5EF4-FFF2-40B4-BE49-F238E27FC236}">
                  <a16:creationId xmlns:a16="http://schemas.microsoft.com/office/drawing/2014/main" id="{D6C74673-DF5E-D9AB-191C-28876F12F887}"/>
                </a:ext>
              </a:extLst>
            </p:cNvPr>
            <p:cNvSpPr/>
            <p:nvPr/>
          </p:nvSpPr>
          <p:spPr>
            <a:xfrm>
              <a:off x="5934928" y="1661125"/>
              <a:ext cx="2410370" cy="667406"/>
            </a:xfrm>
            <a:custGeom>
              <a:avLst/>
              <a:gdLst/>
              <a:ahLst/>
              <a:cxnLst/>
              <a:rect l="l" t="t" r="r" b="b"/>
              <a:pathLst>
                <a:path w="118326" h="33312" extrusionOk="0">
                  <a:moveTo>
                    <a:pt x="16656" y="0"/>
                  </a:moveTo>
                  <a:lnTo>
                    <a:pt x="101670" y="0"/>
                  </a:lnTo>
                  <a:cubicBezTo>
                    <a:pt x="110905" y="0"/>
                    <a:pt x="118326" y="7461"/>
                    <a:pt x="118326" y="16656"/>
                  </a:cubicBezTo>
                  <a:cubicBezTo>
                    <a:pt x="118326" y="25891"/>
                    <a:pt x="110905" y="33312"/>
                    <a:pt x="101670" y="33312"/>
                  </a:cubicBezTo>
                  <a:lnTo>
                    <a:pt x="16656" y="33312"/>
                  </a:lnTo>
                  <a:cubicBezTo>
                    <a:pt x="7461" y="33312"/>
                    <a:pt x="0" y="25891"/>
                    <a:pt x="0" y="16656"/>
                  </a:cubicBezTo>
                  <a:cubicBezTo>
                    <a:pt x="0" y="7461"/>
                    <a:pt x="7461" y="0"/>
                    <a:pt x="166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;p16">
              <a:extLst>
                <a:ext uri="{FF2B5EF4-FFF2-40B4-BE49-F238E27FC236}">
                  <a16:creationId xmlns:a16="http://schemas.microsoft.com/office/drawing/2014/main" id="{71FC520B-9113-64E9-5E58-E4D4166EFD2F}"/>
                </a:ext>
              </a:extLst>
            </p:cNvPr>
            <p:cNvSpPr/>
            <p:nvPr/>
          </p:nvSpPr>
          <p:spPr>
            <a:xfrm>
              <a:off x="8173194" y="1759695"/>
              <a:ext cx="512776" cy="513898"/>
            </a:xfrm>
            <a:custGeom>
              <a:avLst/>
              <a:gdLst/>
              <a:ahLst/>
              <a:cxnLst/>
              <a:rect l="l" t="t" r="r" b="b"/>
              <a:pathLst>
                <a:path w="25610" h="25650" extrusionOk="0">
                  <a:moveTo>
                    <a:pt x="25610" y="12825"/>
                  </a:moveTo>
                  <a:cubicBezTo>
                    <a:pt x="25610" y="19923"/>
                    <a:pt x="19883" y="25649"/>
                    <a:pt x="12785" y="25649"/>
                  </a:cubicBezTo>
                  <a:cubicBezTo>
                    <a:pt x="5728" y="25649"/>
                    <a:pt x="1" y="19923"/>
                    <a:pt x="1" y="12825"/>
                  </a:cubicBezTo>
                  <a:cubicBezTo>
                    <a:pt x="1" y="5767"/>
                    <a:pt x="5728" y="0"/>
                    <a:pt x="12785" y="0"/>
                  </a:cubicBezTo>
                  <a:cubicBezTo>
                    <a:pt x="19883" y="0"/>
                    <a:pt x="25610" y="5767"/>
                    <a:pt x="25610" y="12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" name="Google Shape;99;p16">
              <a:extLst>
                <a:ext uri="{FF2B5EF4-FFF2-40B4-BE49-F238E27FC236}">
                  <a16:creationId xmlns:a16="http://schemas.microsoft.com/office/drawing/2014/main" id="{6B3530A2-1E0F-30C6-7C49-4A49B6AA8865}"/>
                </a:ext>
              </a:extLst>
            </p:cNvPr>
            <p:cNvSpPr txBox="1"/>
            <p:nvPr/>
          </p:nvSpPr>
          <p:spPr>
            <a:xfrm>
              <a:off x="5936056" y="1670973"/>
              <a:ext cx="2296739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r>
                <a:rPr lang="en-US" sz="22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odules &amp; features   </a:t>
              </a:r>
              <a:endParaRPr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9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F6D23CCB-A212-188E-5709-1C4899D2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7468B4-EC51-EB22-B292-24817A1C1FE7}"/>
              </a:ext>
            </a:extLst>
          </p:cNvPr>
          <p:cNvGrpSpPr/>
          <p:nvPr/>
        </p:nvGrpSpPr>
        <p:grpSpPr>
          <a:xfrm>
            <a:off x="433854" y="459458"/>
            <a:ext cx="2706018" cy="668227"/>
            <a:chOff x="457212" y="3375698"/>
            <a:chExt cx="2706018" cy="668227"/>
          </a:xfrm>
        </p:grpSpPr>
        <p:sp>
          <p:nvSpPr>
            <p:cNvPr id="11" name="Google Shape;100;p16">
              <a:extLst>
                <a:ext uri="{FF2B5EF4-FFF2-40B4-BE49-F238E27FC236}">
                  <a16:creationId xmlns:a16="http://schemas.microsoft.com/office/drawing/2014/main" id="{6D7D8C62-25E7-46A0-BD87-3F659C43CBD4}"/>
                </a:ext>
              </a:extLst>
            </p:cNvPr>
            <p:cNvSpPr/>
            <p:nvPr/>
          </p:nvSpPr>
          <p:spPr>
            <a:xfrm>
              <a:off x="797183" y="3375698"/>
              <a:ext cx="2366047" cy="668227"/>
            </a:xfrm>
            <a:custGeom>
              <a:avLst/>
              <a:gdLst/>
              <a:ahLst/>
              <a:cxnLst/>
              <a:rect l="l" t="t" r="r" b="b"/>
              <a:pathLst>
                <a:path w="118367" h="33353" extrusionOk="0">
                  <a:moveTo>
                    <a:pt x="101670" y="41"/>
                  </a:moveTo>
                  <a:lnTo>
                    <a:pt x="16697" y="41"/>
                  </a:lnTo>
                  <a:cubicBezTo>
                    <a:pt x="7461" y="0"/>
                    <a:pt x="0" y="7461"/>
                    <a:pt x="0" y="16696"/>
                  </a:cubicBezTo>
                  <a:lnTo>
                    <a:pt x="0" y="16696"/>
                  </a:lnTo>
                  <a:cubicBezTo>
                    <a:pt x="0" y="25891"/>
                    <a:pt x="7461" y="33352"/>
                    <a:pt x="16697" y="33312"/>
                  </a:cubicBezTo>
                  <a:lnTo>
                    <a:pt x="101670" y="33312"/>
                  </a:lnTo>
                  <a:cubicBezTo>
                    <a:pt x="110865" y="33352"/>
                    <a:pt x="118366" y="25891"/>
                    <a:pt x="118326" y="16696"/>
                  </a:cubicBezTo>
                  <a:lnTo>
                    <a:pt x="118326" y="16696"/>
                  </a:lnTo>
                  <a:cubicBezTo>
                    <a:pt x="118366" y="7461"/>
                    <a:pt x="110905" y="0"/>
                    <a:pt x="101670" y="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;p16">
              <a:extLst>
                <a:ext uri="{FF2B5EF4-FFF2-40B4-BE49-F238E27FC236}">
                  <a16:creationId xmlns:a16="http://schemas.microsoft.com/office/drawing/2014/main" id="{9CCE9613-3D99-9B73-4BE6-38158C80DC7E}"/>
                </a:ext>
              </a:extLst>
            </p:cNvPr>
            <p:cNvSpPr/>
            <p:nvPr/>
          </p:nvSpPr>
          <p:spPr>
            <a:xfrm>
              <a:off x="457212" y="3475074"/>
              <a:ext cx="512776" cy="513096"/>
            </a:xfrm>
            <a:custGeom>
              <a:avLst/>
              <a:gdLst/>
              <a:ahLst/>
              <a:cxnLst/>
              <a:rect l="l" t="t" r="r" b="b"/>
              <a:pathLst>
                <a:path w="25610" h="25610" extrusionOk="0">
                  <a:moveTo>
                    <a:pt x="25610" y="12785"/>
                  </a:moveTo>
                  <a:cubicBezTo>
                    <a:pt x="25610" y="19883"/>
                    <a:pt x="19883" y="25610"/>
                    <a:pt x="12785" y="25610"/>
                  </a:cubicBezTo>
                  <a:cubicBezTo>
                    <a:pt x="5727" y="25610"/>
                    <a:pt x="1" y="19883"/>
                    <a:pt x="1" y="12785"/>
                  </a:cubicBezTo>
                  <a:cubicBezTo>
                    <a:pt x="1" y="5727"/>
                    <a:pt x="5727" y="1"/>
                    <a:pt x="12785" y="1"/>
                  </a:cubicBezTo>
                  <a:cubicBezTo>
                    <a:pt x="19883" y="1"/>
                    <a:pt x="25610" y="5727"/>
                    <a:pt x="25610" y="127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" name="Google Shape;102;p16">
              <a:extLst>
                <a:ext uri="{FF2B5EF4-FFF2-40B4-BE49-F238E27FC236}">
                  <a16:creationId xmlns:a16="http://schemas.microsoft.com/office/drawing/2014/main" id="{19A1A5FD-B11C-D814-2A47-BFC8C21957B3}"/>
                </a:ext>
              </a:extLst>
            </p:cNvPr>
            <p:cNvSpPr txBox="1"/>
            <p:nvPr/>
          </p:nvSpPr>
          <p:spPr>
            <a:xfrm>
              <a:off x="1053735" y="3389700"/>
              <a:ext cx="2019625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Key Performance Indicators</a:t>
              </a:r>
              <a:endParaRPr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" name="Google Shape;293;p19">
            <a:extLst>
              <a:ext uri="{FF2B5EF4-FFF2-40B4-BE49-F238E27FC236}">
                <a16:creationId xmlns:a16="http://schemas.microsoft.com/office/drawing/2014/main" id="{E67BDBE2-4A99-45D4-6673-989BC4B1B518}"/>
              </a:ext>
            </a:extLst>
          </p:cNvPr>
          <p:cNvSpPr/>
          <p:nvPr/>
        </p:nvSpPr>
        <p:spPr>
          <a:xfrm>
            <a:off x="4082966" y="114358"/>
            <a:ext cx="4923498" cy="2235117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72000" rIns="91425" bIns="91425" anchor="ctr" anchorCtr="0">
            <a:noAutofit/>
          </a:bodyPr>
          <a:lstStyle/>
          <a:p>
            <a:pPr algn="ctr" rtl="1" fontAlgn="base"/>
            <a:b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</a:br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Performance</a:t>
            </a:r>
          </a:p>
          <a:p>
            <a:pPr algn="ctr" rtl="1" fontAlgn="base"/>
            <a:r>
              <a:rPr lang="he-IL" sz="1800" dirty="0">
                <a:latin typeface="Arial" panose="020B0604020202020204" pitchFamily="34" charset="0"/>
              </a:rPr>
              <a:t>זמן תגובה וקצב עיבוד של מנוע החיפוש הם מדדים קריטיים לשמירה על ביצועי מערכת יעילים. לאחר בנייה ראשונית של מנוע החיפוש, זמן עיבוד השאילתה ערך זמן רב (4-5 שניות), ביצענו אופטימיזציה באופן שמירת מידע ב- </a:t>
            </a:r>
            <a:r>
              <a:rPr lang="en-US" sz="1800" dirty="0">
                <a:latin typeface="Arial" panose="020B0604020202020204" pitchFamily="34" charset="0"/>
              </a:rPr>
              <a:t>Database</a:t>
            </a:r>
            <a:r>
              <a:rPr lang="he-IL" sz="1800" dirty="0">
                <a:latin typeface="Arial" panose="020B0604020202020204" pitchFamily="34" charset="0"/>
              </a:rPr>
              <a:t>, כעת זמן עיבוד השאילתה עורך 1-1.5 שניות. </a:t>
            </a:r>
            <a:br>
              <a:rPr lang="he-IL" sz="1800" dirty="0">
                <a:latin typeface="Arial" panose="020B0604020202020204" pitchFamily="34" charset="0"/>
              </a:rPr>
            </a:br>
            <a:endParaRPr lang="he-IL" sz="1800" dirty="0">
              <a:latin typeface="Arial" panose="020B0604020202020204" pitchFamily="34" charset="0"/>
            </a:endParaRPr>
          </a:p>
        </p:txBody>
      </p:sp>
      <p:sp>
        <p:nvSpPr>
          <p:cNvPr id="5" name="Google Shape;293;p19">
            <a:extLst>
              <a:ext uri="{FF2B5EF4-FFF2-40B4-BE49-F238E27FC236}">
                <a16:creationId xmlns:a16="http://schemas.microsoft.com/office/drawing/2014/main" id="{B885BE4B-A112-DD43-5C84-5580BEBCF4AF}"/>
              </a:ext>
            </a:extLst>
          </p:cNvPr>
          <p:cNvSpPr/>
          <p:nvPr/>
        </p:nvSpPr>
        <p:spPr>
          <a:xfrm>
            <a:off x="81124" y="1687559"/>
            <a:ext cx="3889002" cy="2003981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144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User Experience</a:t>
            </a:r>
            <a:br>
              <a:rPr lang="en-US" sz="18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800" dirty="0">
                <a:latin typeface="Arial" panose="020B0604020202020204" pitchFamily="34" charset="0"/>
              </a:rPr>
              <a:t>דירוג זה השפיע על עיצוב המערכת והשפיע על יעילותה ונוחות השימוש בה. בפרויקט שלנו המערכת אינה פתוחה לקהל הרחב, לכן אנחנו נשענים על שאלוני</a:t>
            </a:r>
            <a:r>
              <a:rPr lang="en-US" sz="1800" dirty="0">
                <a:latin typeface="Arial" panose="020B0604020202020204" pitchFamily="34" charset="0"/>
              </a:rPr>
              <a:t>SUS </a:t>
            </a:r>
            <a:r>
              <a:rPr lang="he-IL" sz="1800" dirty="0">
                <a:latin typeface="Arial" panose="020B0604020202020204" pitchFamily="34" charset="0"/>
              </a:rPr>
              <a:t> וביקורת עמיתים לקבלת דירוג חווית המשתמש.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BFC191-3B33-3CE0-6911-8EF1307CCCA9}"/>
              </a:ext>
            </a:extLst>
          </p:cNvPr>
          <p:cNvGrpSpPr/>
          <p:nvPr/>
        </p:nvGrpSpPr>
        <p:grpSpPr>
          <a:xfrm>
            <a:off x="4159519" y="2358996"/>
            <a:ext cx="1255922" cy="726355"/>
            <a:chOff x="4159163" y="2102632"/>
            <a:chExt cx="1885037" cy="113707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031CF9-1059-B9B4-D2EE-4D697D66BA1F}"/>
                </a:ext>
              </a:extLst>
            </p:cNvPr>
            <p:cNvGrpSpPr/>
            <p:nvPr/>
          </p:nvGrpSpPr>
          <p:grpSpPr>
            <a:xfrm>
              <a:off x="4159163" y="2173790"/>
              <a:ext cx="1267661" cy="1043267"/>
              <a:chOff x="3558450" y="3858910"/>
              <a:chExt cx="1267661" cy="1043267"/>
            </a:xfrm>
          </p:grpSpPr>
          <p:sp>
            <p:nvSpPr>
              <p:cNvPr id="18" name="Google Shape;2281;p37">
                <a:extLst>
                  <a:ext uri="{FF2B5EF4-FFF2-40B4-BE49-F238E27FC236}">
                    <a16:creationId xmlns:a16="http://schemas.microsoft.com/office/drawing/2014/main" id="{FC7EEAE9-A6FB-A687-E77D-C0DEFD30AE87}"/>
                  </a:ext>
                </a:extLst>
              </p:cNvPr>
              <p:cNvSpPr/>
              <p:nvPr/>
            </p:nvSpPr>
            <p:spPr>
              <a:xfrm>
                <a:off x="3704423" y="3896302"/>
                <a:ext cx="969000" cy="969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2704;p37">
                <a:extLst>
                  <a:ext uri="{FF2B5EF4-FFF2-40B4-BE49-F238E27FC236}">
                    <a16:creationId xmlns:a16="http://schemas.microsoft.com/office/drawing/2014/main" id="{70573ED0-7F5F-50EE-17A9-9EF373934773}"/>
                  </a:ext>
                </a:extLst>
              </p:cNvPr>
              <p:cNvGrpSpPr/>
              <p:nvPr/>
            </p:nvGrpSpPr>
            <p:grpSpPr>
              <a:xfrm>
                <a:off x="3558450" y="3858910"/>
                <a:ext cx="1267661" cy="1043267"/>
                <a:chOff x="4035063" y="2662725"/>
                <a:chExt cx="646700" cy="532225"/>
              </a:xfrm>
            </p:grpSpPr>
            <p:sp>
              <p:nvSpPr>
                <p:cNvPr id="20" name="Google Shape;2705;p37">
                  <a:extLst>
                    <a:ext uri="{FF2B5EF4-FFF2-40B4-BE49-F238E27FC236}">
                      <a16:creationId xmlns:a16="http://schemas.microsoft.com/office/drawing/2014/main" id="{9AB373B3-FFA1-5FE3-C775-C56FEE7DC0BB}"/>
                    </a:ext>
                  </a:extLst>
                </p:cNvPr>
                <p:cNvSpPr/>
                <p:nvPr/>
              </p:nvSpPr>
              <p:spPr>
                <a:xfrm>
                  <a:off x="4422913" y="2892825"/>
                  <a:ext cx="63750" cy="3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1496" extrusionOk="0">
                      <a:moveTo>
                        <a:pt x="2487" y="1"/>
                      </a:moveTo>
                      <a:lnTo>
                        <a:pt x="1" y="1464"/>
                      </a:lnTo>
                      <a:lnTo>
                        <a:pt x="63" y="1495"/>
                      </a:lnTo>
                      <a:lnTo>
                        <a:pt x="2549" y="32"/>
                      </a:lnTo>
                      <a:lnTo>
                        <a:pt x="2487" y="1"/>
                      </a:lnTo>
                      <a:close/>
                    </a:path>
                  </a:pathLst>
                </a:custGeom>
                <a:solidFill>
                  <a:srgbClr val="A6CEC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706;p37">
                  <a:extLst>
                    <a:ext uri="{FF2B5EF4-FFF2-40B4-BE49-F238E27FC236}">
                      <a16:creationId xmlns:a16="http://schemas.microsoft.com/office/drawing/2014/main" id="{4E16694E-4297-AA5C-CAB7-1A763BE44FF8}"/>
                    </a:ext>
                  </a:extLst>
                </p:cNvPr>
                <p:cNvSpPr/>
                <p:nvPr/>
              </p:nvSpPr>
              <p:spPr>
                <a:xfrm>
                  <a:off x="4066138" y="2716225"/>
                  <a:ext cx="149100" cy="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4" h="2313" extrusionOk="0">
                      <a:moveTo>
                        <a:pt x="3383" y="0"/>
                      </a:moveTo>
                      <a:lnTo>
                        <a:pt x="3132" y="47"/>
                      </a:lnTo>
                      <a:lnTo>
                        <a:pt x="3084" y="63"/>
                      </a:lnTo>
                      <a:lnTo>
                        <a:pt x="2833" y="126"/>
                      </a:lnTo>
                      <a:lnTo>
                        <a:pt x="2817" y="126"/>
                      </a:lnTo>
                      <a:lnTo>
                        <a:pt x="2644" y="205"/>
                      </a:lnTo>
                      <a:lnTo>
                        <a:pt x="2487" y="283"/>
                      </a:lnTo>
                      <a:lnTo>
                        <a:pt x="1" y="1731"/>
                      </a:lnTo>
                      <a:lnTo>
                        <a:pt x="158" y="1652"/>
                      </a:lnTo>
                      <a:lnTo>
                        <a:pt x="315" y="1573"/>
                      </a:lnTo>
                      <a:lnTo>
                        <a:pt x="583" y="1511"/>
                      </a:lnTo>
                      <a:lnTo>
                        <a:pt x="630" y="1495"/>
                      </a:lnTo>
                      <a:lnTo>
                        <a:pt x="787" y="1463"/>
                      </a:lnTo>
                      <a:lnTo>
                        <a:pt x="960" y="1448"/>
                      </a:lnTo>
                      <a:lnTo>
                        <a:pt x="1338" y="1448"/>
                      </a:lnTo>
                      <a:lnTo>
                        <a:pt x="1385" y="1463"/>
                      </a:lnTo>
                      <a:lnTo>
                        <a:pt x="1558" y="1479"/>
                      </a:lnTo>
                      <a:lnTo>
                        <a:pt x="1731" y="1511"/>
                      </a:lnTo>
                      <a:lnTo>
                        <a:pt x="1779" y="1526"/>
                      </a:lnTo>
                      <a:lnTo>
                        <a:pt x="1967" y="1573"/>
                      </a:lnTo>
                      <a:lnTo>
                        <a:pt x="2156" y="1621"/>
                      </a:lnTo>
                      <a:lnTo>
                        <a:pt x="2172" y="1636"/>
                      </a:lnTo>
                      <a:lnTo>
                        <a:pt x="2376" y="1715"/>
                      </a:lnTo>
                      <a:lnTo>
                        <a:pt x="2581" y="1794"/>
                      </a:lnTo>
                      <a:lnTo>
                        <a:pt x="2612" y="1809"/>
                      </a:lnTo>
                      <a:lnTo>
                        <a:pt x="2817" y="1920"/>
                      </a:lnTo>
                      <a:lnTo>
                        <a:pt x="3037" y="2030"/>
                      </a:lnTo>
                      <a:lnTo>
                        <a:pt x="3258" y="2171"/>
                      </a:lnTo>
                      <a:lnTo>
                        <a:pt x="3478" y="2313"/>
                      </a:lnTo>
                      <a:lnTo>
                        <a:pt x="5964" y="865"/>
                      </a:lnTo>
                      <a:lnTo>
                        <a:pt x="5917" y="818"/>
                      </a:lnTo>
                      <a:lnTo>
                        <a:pt x="5759" y="724"/>
                      </a:lnTo>
                      <a:lnTo>
                        <a:pt x="5570" y="614"/>
                      </a:lnTo>
                      <a:lnTo>
                        <a:pt x="5523" y="582"/>
                      </a:lnTo>
                      <a:lnTo>
                        <a:pt x="5397" y="504"/>
                      </a:lnTo>
                      <a:lnTo>
                        <a:pt x="5209" y="409"/>
                      </a:lnTo>
                      <a:lnTo>
                        <a:pt x="5098" y="362"/>
                      </a:lnTo>
                      <a:lnTo>
                        <a:pt x="5083" y="346"/>
                      </a:lnTo>
                      <a:lnTo>
                        <a:pt x="5036" y="330"/>
                      </a:lnTo>
                      <a:lnTo>
                        <a:pt x="4878" y="268"/>
                      </a:lnTo>
                      <a:lnTo>
                        <a:pt x="4705" y="189"/>
                      </a:lnTo>
                      <a:lnTo>
                        <a:pt x="4674" y="189"/>
                      </a:lnTo>
                      <a:lnTo>
                        <a:pt x="4642" y="173"/>
                      </a:lnTo>
                      <a:lnTo>
                        <a:pt x="4532" y="142"/>
                      </a:lnTo>
                      <a:lnTo>
                        <a:pt x="4359" y="94"/>
                      </a:lnTo>
                      <a:lnTo>
                        <a:pt x="4265" y="79"/>
                      </a:lnTo>
                      <a:lnTo>
                        <a:pt x="4233" y="63"/>
                      </a:lnTo>
                      <a:lnTo>
                        <a:pt x="4170" y="47"/>
                      </a:lnTo>
                      <a:lnTo>
                        <a:pt x="3997" y="16"/>
                      </a:lnTo>
                      <a:lnTo>
                        <a:pt x="3871" y="16"/>
                      </a:lnTo>
                      <a:lnTo>
                        <a:pt x="3840" y="0"/>
                      </a:lnTo>
                      <a:close/>
                    </a:path>
                  </a:pathLst>
                </a:custGeom>
                <a:solidFill>
                  <a:srgbClr val="A4BA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707;p37">
                  <a:extLst>
                    <a:ext uri="{FF2B5EF4-FFF2-40B4-BE49-F238E27FC236}">
                      <a16:creationId xmlns:a16="http://schemas.microsoft.com/office/drawing/2014/main" id="{09E9F5D0-9B08-E4B3-6A07-F829091B47E7}"/>
                    </a:ext>
                  </a:extLst>
                </p:cNvPr>
                <p:cNvSpPr/>
                <p:nvPr/>
              </p:nvSpPr>
              <p:spPr>
                <a:xfrm>
                  <a:off x="4191238" y="2662725"/>
                  <a:ext cx="2938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4" h="10668" extrusionOk="0">
                      <a:moveTo>
                        <a:pt x="3729" y="0"/>
                      </a:moveTo>
                      <a:lnTo>
                        <a:pt x="3635" y="16"/>
                      </a:lnTo>
                      <a:lnTo>
                        <a:pt x="3320" y="63"/>
                      </a:lnTo>
                      <a:lnTo>
                        <a:pt x="3226" y="79"/>
                      </a:lnTo>
                      <a:lnTo>
                        <a:pt x="3084" y="126"/>
                      </a:lnTo>
                      <a:lnTo>
                        <a:pt x="2942" y="158"/>
                      </a:lnTo>
                      <a:lnTo>
                        <a:pt x="2911" y="173"/>
                      </a:lnTo>
                      <a:lnTo>
                        <a:pt x="2706" y="268"/>
                      </a:lnTo>
                      <a:lnTo>
                        <a:pt x="2502" y="362"/>
                      </a:lnTo>
                      <a:lnTo>
                        <a:pt x="0" y="1810"/>
                      </a:lnTo>
                      <a:lnTo>
                        <a:pt x="205" y="1715"/>
                      </a:lnTo>
                      <a:lnTo>
                        <a:pt x="425" y="1621"/>
                      </a:lnTo>
                      <a:lnTo>
                        <a:pt x="582" y="1574"/>
                      </a:lnTo>
                      <a:lnTo>
                        <a:pt x="740" y="1526"/>
                      </a:lnTo>
                      <a:lnTo>
                        <a:pt x="818" y="1511"/>
                      </a:lnTo>
                      <a:lnTo>
                        <a:pt x="1023" y="1479"/>
                      </a:lnTo>
                      <a:lnTo>
                        <a:pt x="1227" y="1463"/>
                      </a:lnTo>
                      <a:lnTo>
                        <a:pt x="1306" y="1448"/>
                      </a:lnTo>
                      <a:lnTo>
                        <a:pt x="1511" y="1448"/>
                      </a:lnTo>
                      <a:lnTo>
                        <a:pt x="1731" y="1463"/>
                      </a:lnTo>
                      <a:lnTo>
                        <a:pt x="1778" y="1463"/>
                      </a:lnTo>
                      <a:lnTo>
                        <a:pt x="1998" y="1495"/>
                      </a:lnTo>
                      <a:lnTo>
                        <a:pt x="2234" y="1542"/>
                      </a:lnTo>
                      <a:lnTo>
                        <a:pt x="2282" y="1542"/>
                      </a:lnTo>
                      <a:lnTo>
                        <a:pt x="2518" y="1605"/>
                      </a:lnTo>
                      <a:lnTo>
                        <a:pt x="2754" y="1684"/>
                      </a:lnTo>
                      <a:lnTo>
                        <a:pt x="2785" y="1684"/>
                      </a:lnTo>
                      <a:lnTo>
                        <a:pt x="3053" y="1794"/>
                      </a:lnTo>
                      <a:lnTo>
                        <a:pt x="3304" y="1904"/>
                      </a:lnTo>
                      <a:lnTo>
                        <a:pt x="3336" y="1920"/>
                      </a:lnTo>
                      <a:lnTo>
                        <a:pt x="3603" y="2046"/>
                      </a:lnTo>
                      <a:lnTo>
                        <a:pt x="3886" y="2187"/>
                      </a:lnTo>
                      <a:lnTo>
                        <a:pt x="4138" y="2345"/>
                      </a:lnTo>
                      <a:lnTo>
                        <a:pt x="4390" y="2518"/>
                      </a:lnTo>
                      <a:lnTo>
                        <a:pt x="4642" y="2691"/>
                      </a:lnTo>
                      <a:lnTo>
                        <a:pt x="4878" y="2880"/>
                      </a:lnTo>
                      <a:lnTo>
                        <a:pt x="4893" y="2880"/>
                      </a:lnTo>
                      <a:lnTo>
                        <a:pt x="5129" y="3084"/>
                      </a:lnTo>
                      <a:lnTo>
                        <a:pt x="5365" y="3289"/>
                      </a:lnTo>
                      <a:lnTo>
                        <a:pt x="5822" y="3729"/>
                      </a:lnTo>
                      <a:lnTo>
                        <a:pt x="5837" y="3729"/>
                      </a:lnTo>
                      <a:lnTo>
                        <a:pt x="6262" y="4201"/>
                      </a:lnTo>
                      <a:lnTo>
                        <a:pt x="6278" y="4201"/>
                      </a:lnTo>
                      <a:lnTo>
                        <a:pt x="6687" y="4705"/>
                      </a:lnTo>
                      <a:lnTo>
                        <a:pt x="6687" y="4720"/>
                      </a:lnTo>
                      <a:lnTo>
                        <a:pt x="7018" y="5145"/>
                      </a:lnTo>
                      <a:lnTo>
                        <a:pt x="7159" y="5350"/>
                      </a:lnTo>
                      <a:lnTo>
                        <a:pt x="7348" y="5633"/>
                      </a:lnTo>
                      <a:lnTo>
                        <a:pt x="7600" y="6026"/>
                      </a:lnTo>
                      <a:lnTo>
                        <a:pt x="7757" y="6294"/>
                      </a:lnTo>
                      <a:lnTo>
                        <a:pt x="7867" y="6483"/>
                      </a:lnTo>
                      <a:lnTo>
                        <a:pt x="8119" y="6970"/>
                      </a:lnTo>
                      <a:lnTo>
                        <a:pt x="8402" y="7568"/>
                      </a:lnTo>
                      <a:lnTo>
                        <a:pt x="8418" y="7600"/>
                      </a:lnTo>
                      <a:lnTo>
                        <a:pt x="8638" y="8166"/>
                      </a:lnTo>
                      <a:lnTo>
                        <a:pt x="8670" y="8213"/>
                      </a:lnTo>
                      <a:lnTo>
                        <a:pt x="8858" y="8780"/>
                      </a:lnTo>
                      <a:lnTo>
                        <a:pt x="8874" y="8827"/>
                      </a:lnTo>
                      <a:lnTo>
                        <a:pt x="9032" y="9409"/>
                      </a:lnTo>
                      <a:lnTo>
                        <a:pt x="9047" y="9441"/>
                      </a:lnTo>
                      <a:lnTo>
                        <a:pt x="9173" y="10039"/>
                      </a:lnTo>
                      <a:lnTo>
                        <a:pt x="9173" y="10070"/>
                      </a:lnTo>
                      <a:lnTo>
                        <a:pt x="9220" y="10369"/>
                      </a:lnTo>
                      <a:lnTo>
                        <a:pt x="9268" y="10668"/>
                      </a:lnTo>
                      <a:lnTo>
                        <a:pt x="11754" y="9205"/>
                      </a:lnTo>
                      <a:lnTo>
                        <a:pt x="11754" y="9126"/>
                      </a:lnTo>
                      <a:lnTo>
                        <a:pt x="11706" y="8843"/>
                      </a:lnTo>
                      <a:lnTo>
                        <a:pt x="11675" y="8623"/>
                      </a:lnTo>
                      <a:lnTo>
                        <a:pt x="11659" y="8591"/>
                      </a:lnTo>
                      <a:lnTo>
                        <a:pt x="11659" y="8575"/>
                      </a:lnTo>
                      <a:lnTo>
                        <a:pt x="11612" y="8292"/>
                      </a:lnTo>
                      <a:lnTo>
                        <a:pt x="11533" y="8009"/>
                      </a:lnTo>
                      <a:lnTo>
                        <a:pt x="11533" y="7993"/>
                      </a:lnTo>
                      <a:lnTo>
                        <a:pt x="11533" y="7962"/>
                      </a:lnTo>
                      <a:lnTo>
                        <a:pt x="11470" y="7710"/>
                      </a:lnTo>
                      <a:lnTo>
                        <a:pt x="11376" y="7427"/>
                      </a:lnTo>
                      <a:lnTo>
                        <a:pt x="11360" y="7380"/>
                      </a:lnTo>
                      <a:lnTo>
                        <a:pt x="11344" y="7332"/>
                      </a:lnTo>
                      <a:lnTo>
                        <a:pt x="11282" y="7144"/>
                      </a:lnTo>
                      <a:lnTo>
                        <a:pt x="11187" y="6860"/>
                      </a:lnTo>
                      <a:lnTo>
                        <a:pt x="11156" y="6766"/>
                      </a:lnTo>
                      <a:lnTo>
                        <a:pt x="11140" y="6719"/>
                      </a:lnTo>
                      <a:lnTo>
                        <a:pt x="11093" y="6593"/>
                      </a:lnTo>
                      <a:lnTo>
                        <a:pt x="10983" y="6341"/>
                      </a:lnTo>
                      <a:lnTo>
                        <a:pt x="10904" y="6152"/>
                      </a:lnTo>
                      <a:lnTo>
                        <a:pt x="10888" y="6121"/>
                      </a:lnTo>
                      <a:lnTo>
                        <a:pt x="10872" y="6074"/>
                      </a:lnTo>
                      <a:lnTo>
                        <a:pt x="10747" y="5806"/>
                      </a:lnTo>
                      <a:lnTo>
                        <a:pt x="10621" y="5523"/>
                      </a:lnTo>
                      <a:lnTo>
                        <a:pt x="10448" y="5208"/>
                      </a:lnTo>
                      <a:lnTo>
                        <a:pt x="10353" y="5035"/>
                      </a:lnTo>
                      <a:lnTo>
                        <a:pt x="10243" y="4846"/>
                      </a:lnTo>
                      <a:lnTo>
                        <a:pt x="10180" y="4720"/>
                      </a:lnTo>
                      <a:lnTo>
                        <a:pt x="10086" y="4579"/>
                      </a:lnTo>
                      <a:lnTo>
                        <a:pt x="9834" y="4185"/>
                      </a:lnTo>
                      <a:lnTo>
                        <a:pt x="9755" y="4044"/>
                      </a:lnTo>
                      <a:lnTo>
                        <a:pt x="9661" y="3902"/>
                      </a:lnTo>
                      <a:lnTo>
                        <a:pt x="9504" y="3698"/>
                      </a:lnTo>
                      <a:lnTo>
                        <a:pt x="9425" y="3572"/>
                      </a:lnTo>
                      <a:lnTo>
                        <a:pt x="9189" y="3273"/>
                      </a:lnTo>
                      <a:lnTo>
                        <a:pt x="9189" y="3257"/>
                      </a:lnTo>
                      <a:lnTo>
                        <a:pt x="8969" y="3005"/>
                      </a:lnTo>
                      <a:lnTo>
                        <a:pt x="8764" y="2754"/>
                      </a:lnTo>
                      <a:lnTo>
                        <a:pt x="8544" y="2518"/>
                      </a:lnTo>
                      <a:lnTo>
                        <a:pt x="8323" y="2282"/>
                      </a:lnTo>
                      <a:lnTo>
                        <a:pt x="8308" y="2266"/>
                      </a:lnTo>
                      <a:lnTo>
                        <a:pt x="8087" y="2061"/>
                      </a:lnTo>
                      <a:lnTo>
                        <a:pt x="7867" y="1841"/>
                      </a:lnTo>
                      <a:lnTo>
                        <a:pt x="7851" y="1841"/>
                      </a:lnTo>
                      <a:lnTo>
                        <a:pt x="7615" y="1621"/>
                      </a:lnTo>
                      <a:lnTo>
                        <a:pt x="7395" y="1432"/>
                      </a:lnTo>
                      <a:lnTo>
                        <a:pt x="7379" y="1432"/>
                      </a:lnTo>
                      <a:lnTo>
                        <a:pt x="7364" y="1416"/>
                      </a:lnTo>
                      <a:lnTo>
                        <a:pt x="7128" y="1243"/>
                      </a:lnTo>
                      <a:lnTo>
                        <a:pt x="6892" y="1070"/>
                      </a:lnTo>
                      <a:lnTo>
                        <a:pt x="6876" y="1054"/>
                      </a:lnTo>
                      <a:lnTo>
                        <a:pt x="6656" y="913"/>
                      </a:lnTo>
                      <a:lnTo>
                        <a:pt x="6435" y="771"/>
                      </a:lnTo>
                      <a:lnTo>
                        <a:pt x="6372" y="740"/>
                      </a:lnTo>
                      <a:lnTo>
                        <a:pt x="6199" y="645"/>
                      </a:lnTo>
                      <a:lnTo>
                        <a:pt x="5979" y="535"/>
                      </a:lnTo>
                      <a:lnTo>
                        <a:pt x="5837" y="472"/>
                      </a:lnTo>
                      <a:lnTo>
                        <a:pt x="5806" y="456"/>
                      </a:lnTo>
                      <a:lnTo>
                        <a:pt x="5759" y="425"/>
                      </a:lnTo>
                      <a:lnTo>
                        <a:pt x="5539" y="331"/>
                      </a:lnTo>
                      <a:lnTo>
                        <a:pt x="5318" y="252"/>
                      </a:lnTo>
                      <a:lnTo>
                        <a:pt x="5287" y="236"/>
                      </a:lnTo>
                      <a:lnTo>
                        <a:pt x="5255" y="236"/>
                      </a:lnTo>
                      <a:lnTo>
                        <a:pt x="5098" y="189"/>
                      </a:lnTo>
                      <a:lnTo>
                        <a:pt x="4878" y="126"/>
                      </a:lnTo>
                      <a:lnTo>
                        <a:pt x="4768" y="95"/>
                      </a:lnTo>
                      <a:lnTo>
                        <a:pt x="4720" y="79"/>
                      </a:lnTo>
                      <a:lnTo>
                        <a:pt x="4657" y="63"/>
                      </a:lnTo>
                      <a:lnTo>
                        <a:pt x="4421" y="32"/>
                      </a:lnTo>
                      <a:lnTo>
                        <a:pt x="4264" y="16"/>
                      </a:lnTo>
                      <a:lnTo>
                        <a:pt x="4217" y="16"/>
                      </a:lnTo>
                      <a:lnTo>
                        <a:pt x="4170" y="0"/>
                      </a:lnTo>
                      <a:close/>
                    </a:path>
                  </a:pathLst>
                </a:custGeom>
                <a:solidFill>
                  <a:srgbClr val="A4BA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708;p37">
                  <a:extLst>
                    <a:ext uri="{FF2B5EF4-FFF2-40B4-BE49-F238E27FC236}">
                      <a16:creationId xmlns:a16="http://schemas.microsoft.com/office/drawing/2014/main" id="{04789DAA-5E90-A589-8883-978024C3BD34}"/>
                    </a:ext>
                  </a:extLst>
                </p:cNvPr>
                <p:cNvSpPr/>
                <p:nvPr/>
              </p:nvSpPr>
              <p:spPr>
                <a:xfrm>
                  <a:off x="4424488" y="2893625"/>
                  <a:ext cx="257275" cy="30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1" h="12053" extrusionOk="0">
                      <a:moveTo>
                        <a:pt x="2486" y="0"/>
                      </a:moveTo>
                      <a:lnTo>
                        <a:pt x="0" y="1463"/>
                      </a:lnTo>
                      <a:lnTo>
                        <a:pt x="299" y="1637"/>
                      </a:lnTo>
                      <a:lnTo>
                        <a:pt x="583" y="1841"/>
                      </a:lnTo>
                      <a:lnTo>
                        <a:pt x="614" y="1857"/>
                      </a:lnTo>
                      <a:lnTo>
                        <a:pt x="882" y="2077"/>
                      </a:lnTo>
                      <a:lnTo>
                        <a:pt x="1149" y="2313"/>
                      </a:lnTo>
                      <a:lnTo>
                        <a:pt x="1181" y="2345"/>
                      </a:lnTo>
                      <a:lnTo>
                        <a:pt x="1448" y="2596"/>
                      </a:lnTo>
                      <a:lnTo>
                        <a:pt x="1700" y="2864"/>
                      </a:lnTo>
                      <a:lnTo>
                        <a:pt x="1716" y="2895"/>
                      </a:lnTo>
                      <a:lnTo>
                        <a:pt x="1952" y="3178"/>
                      </a:lnTo>
                      <a:lnTo>
                        <a:pt x="2188" y="3462"/>
                      </a:lnTo>
                      <a:lnTo>
                        <a:pt x="2219" y="3493"/>
                      </a:lnTo>
                      <a:lnTo>
                        <a:pt x="2408" y="3761"/>
                      </a:lnTo>
                      <a:lnTo>
                        <a:pt x="2597" y="4044"/>
                      </a:lnTo>
                      <a:lnTo>
                        <a:pt x="2707" y="4248"/>
                      </a:lnTo>
                      <a:lnTo>
                        <a:pt x="2880" y="4532"/>
                      </a:lnTo>
                      <a:lnTo>
                        <a:pt x="3037" y="4815"/>
                      </a:lnTo>
                      <a:lnTo>
                        <a:pt x="3053" y="4846"/>
                      </a:lnTo>
                      <a:lnTo>
                        <a:pt x="3226" y="5192"/>
                      </a:lnTo>
                      <a:lnTo>
                        <a:pt x="3383" y="5539"/>
                      </a:lnTo>
                      <a:lnTo>
                        <a:pt x="3399" y="5554"/>
                      </a:lnTo>
                      <a:lnTo>
                        <a:pt x="3541" y="5916"/>
                      </a:lnTo>
                      <a:lnTo>
                        <a:pt x="3667" y="6278"/>
                      </a:lnTo>
                      <a:lnTo>
                        <a:pt x="3808" y="6278"/>
                      </a:lnTo>
                      <a:lnTo>
                        <a:pt x="3966" y="6294"/>
                      </a:lnTo>
                      <a:lnTo>
                        <a:pt x="4123" y="6325"/>
                      </a:lnTo>
                      <a:lnTo>
                        <a:pt x="4280" y="6357"/>
                      </a:lnTo>
                      <a:lnTo>
                        <a:pt x="4296" y="6373"/>
                      </a:lnTo>
                      <a:lnTo>
                        <a:pt x="4453" y="6420"/>
                      </a:lnTo>
                      <a:lnTo>
                        <a:pt x="4626" y="6483"/>
                      </a:lnTo>
                      <a:lnTo>
                        <a:pt x="4642" y="6498"/>
                      </a:lnTo>
                      <a:lnTo>
                        <a:pt x="4799" y="6577"/>
                      </a:lnTo>
                      <a:lnTo>
                        <a:pt x="4988" y="6671"/>
                      </a:lnTo>
                      <a:lnTo>
                        <a:pt x="5271" y="6845"/>
                      </a:lnTo>
                      <a:lnTo>
                        <a:pt x="5287" y="6860"/>
                      </a:lnTo>
                      <a:lnTo>
                        <a:pt x="5539" y="7049"/>
                      </a:lnTo>
                      <a:lnTo>
                        <a:pt x="5570" y="7081"/>
                      </a:lnTo>
                      <a:lnTo>
                        <a:pt x="5806" y="7285"/>
                      </a:lnTo>
                      <a:lnTo>
                        <a:pt x="5838" y="7317"/>
                      </a:lnTo>
                      <a:lnTo>
                        <a:pt x="6074" y="7537"/>
                      </a:lnTo>
                      <a:lnTo>
                        <a:pt x="6090" y="7568"/>
                      </a:lnTo>
                      <a:lnTo>
                        <a:pt x="6326" y="7836"/>
                      </a:lnTo>
                      <a:lnTo>
                        <a:pt x="6562" y="8135"/>
                      </a:lnTo>
                      <a:lnTo>
                        <a:pt x="6750" y="8418"/>
                      </a:lnTo>
                      <a:lnTo>
                        <a:pt x="6876" y="8607"/>
                      </a:lnTo>
                      <a:lnTo>
                        <a:pt x="6971" y="8748"/>
                      </a:lnTo>
                      <a:lnTo>
                        <a:pt x="7002" y="8827"/>
                      </a:lnTo>
                      <a:lnTo>
                        <a:pt x="7144" y="9095"/>
                      </a:lnTo>
                      <a:lnTo>
                        <a:pt x="7160" y="9110"/>
                      </a:lnTo>
                      <a:lnTo>
                        <a:pt x="7317" y="9441"/>
                      </a:lnTo>
                      <a:lnTo>
                        <a:pt x="7333" y="9456"/>
                      </a:lnTo>
                      <a:lnTo>
                        <a:pt x="7459" y="9787"/>
                      </a:lnTo>
                      <a:lnTo>
                        <a:pt x="7459" y="9803"/>
                      </a:lnTo>
                      <a:lnTo>
                        <a:pt x="7584" y="10149"/>
                      </a:lnTo>
                      <a:lnTo>
                        <a:pt x="7584" y="10164"/>
                      </a:lnTo>
                      <a:lnTo>
                        <a:pt x="7663" y="10495"/>
                      </a:lnTo>
                      <a:lnTo>
                        <a:pt x="7679" y="10526"/>
                      </a:lnTo>
                      <a:lnTo>
                        <a:pt x="7742" y="10857"/>
                      </a:lnTo>
                      <a:lnTo>
                        <a:pt x="7789" y="11187"/>
                      </a:lnTo>
                      <a:lnTo>
                        <a:pt x="7789" y="11219"/>
                      </a:lnTo>
                      <a:lnTo>
                        <a:pt x="7805" y="11549"/>
                      </a:lnTo>
                      <a:lnTo>
                        <a:pt x="7789" y="11817"/>
                      </a:lnTo>
                      <a:lnTo>
                        <a:pt x="7757" y="12053"/>
                      </a:lnTo>
                      <a:lnTo>
                        <a:pt x="7757" y="12053"/>
                      </a:lnTo>
                      <a:lnTo>
                        <a:pt x="10243" y="10605"/>
                      </a:lnTo>
                      <a:lnTo>
                        <a:pt x="10275" y="10479"/>
                      </a:lnTo>
                      <a:lnTo>
                        <a:pt x="10275" y="10353"/>
                      </a:lnTo>
                      <a:lnTo>
                        <a:pt x="10291" y="10227"/>
                      </a:lnTo>
                      <a:lnTo>
                        <a:pt x="10291" y="10102"/>
                      </a:lnTo>
                      <a:lnTo>
                        <a:pt x="10291" y="9976"/>
                      </a:lnTo>
                      <a:lnTo>
                        <a:pt x="10291" y="9834"/>
                      </a:lnTo>
                      <a:lnTo>
                        <a:pt x="10275" y="9771"/>
                      </a:lnTo>
                      <a:lnTo>
                        <a:pt x="10275" y="9740"/>
                      </a:lnTo>
                      <a:lnTo>
                        <a:pt x="10275" y="9692"/>
                      </a:lnTo>
                      <a:lnTo>
                        <a:pt x="10259" y="9551"/>
                      </a:lnTo>
                      <a:lnTo>
                        <a:pt x="10243" y="9409"/>
                      </a:lnTo>
                      <a:lnTo>
                        <a:pt x="10212" y="9268"/>
                      </a:lnTo>
                      <a:lnTo>
                        <a:pt x="10181" y="9126"/>
                      </a:lnTo>
                      <a:lnTo>
                        <a:pt x="10165" y="9079"/>
                      </a:lnTo>
                      <a:lnTo>
                        <a:pt x="10165" y="9047"/>
                      </a:lnTo>
                      <a:lnTo>
                        <a:pt x="10149" y="8984"/>
                      </a:lnTo>
                      <a:lnTo>
                        <a:pt x="10102" y="8827"/>
                      </a:lnTo>
                      <a:lnTo>
                        <a:pt x="10070" y="8717"/>
                      </a:lnTo>
                      <a:lnTo>
                        <a:pt x="10070" y="8701"/>
                      </a:lnTo>
                      <a:lnTo>
                        <a:pt x="10070" y="8685"/>
                      </a:lnTo>
                      <a:lnTo>
                        <a:pt x="10023" y="8528"/>
                      </a:lnTo>
                      <a:lnTo>
                        <a:pt x="9976" y="8387"/>
                      </a:lnTo>
                      <a:lnTo>
                        <a:pt x="9960" y="8355"/>
                      </a:lnTo>
                      <a:lnTo>
                        <a:pt x="9945" y="8339"/>
                      </a:lnTo>
                      <a:lnTo>
                        <a:pt x="9913" y="8245"/>
                      </a:lnTo>
                      <a:lnTo>
                        <a:pt x="9866" y="8119"/>
                      </a:lnTo>
                      <a:lnTo>
                        <a:pt x="9819" y="8009"/>
                      </a:lnTo>
                      <a:lnTo>
                        <a:pt x="9819" y="7993"/>
                      </a:lnTo>
                      <a:lnTo>
                        <a:pt x="9803" y="7977"/>
                      </a:lnTo>
                      <a:lnTo>
                        <a:pt x="9740" y="7836"/>
                      </a:lnTo>
                      <a:lnTo>
                        <a:pt x="9677" y="7694"/>
                      </a:lnTo>
                      <a:lnTo>
                        <a:pt x="9661" y="7663"/>
                      </a:lnTo>
                      <a:lnTo>
                        <a:pt x="9646" y="7647"/>
                      </a:lnTo>
                      <a:lnTo>
                        <a:pt x="9583" y="7521"/>
                      </a:lnTo>
                      <a:lnTo>
                        <a:pt x="9504" y="7380"/>
                      </a:lnTo>
                      <a:lnTo>
                        <a:pt x="9457" y="7301"/>
                      </a:lnTo>
                      <a:lnTo>
                        <a:pt x="9441" y="7269"/>
                      </a:lnTo>
                      <a:lnTo>
                        <a:pt x="9362" y="7159"/>
                      </a:lnTo>
                      <a:lnTo>
                        <a:pt x="9252" y="6970"/>
                      </a:lnTo>
                      <a:lnTo>
                        <a:pt x="9236" y="6939"/>
                      </a:lnTo>
                      <a:lnTo>
                        <a:pt x="9048" y="6687"/>
                      </a:lnTo>
                      <a:lnTo>
                        <a:pt x="8922" y="6514"/>
                      </a:lnTo>
                      <a:lnTo>
                        <a:pt x="8827" y="6388"/>
                      </a:lnTo>
                      <a:lnTo>
                        <a:pt x="8812" y="6388"/>
                      </a:lnTo>
                      <a:lnTo>
                        <a:pt x="8717" y="6262"/>
                      </a:lnTo>
                      <a:lnTo>
                        <a:pt x="8607" y="6137"/>
                      </a:lnTo>
                      <a:lnTo>
                        <a:pt x="8576" y="6121"/>
                      </a:lnTo>
                      <a:lnTo>
                        <a:pt x="8560" y="6089"/>
                      </a:lnTo>
                      <a:lnTo>
                        <a:pt x="8481" y="6011"/>
                      </a:lnTo>
                      <a:lnTo>
                        <a:pt x="8371" y="5900"/>
                      </a:lnTo>
                      <a:lnTo>
                        <a:pt x="8324" y="5853"/>
                      </a:lnTo>
                      <a:lnTo>
                        <a:pt x="8292" y="5838"/>
                      </a:lnTo>
                      <a:lnTo>
                        <a:pt x="8245" y="5775"/>
                      </a:lnTo>
                      <a:lnTo>
                        <a:pt x="8119" y="5664"/>
                      </a:lnTo>
                      <a:lnTo>
                        <a:pt x="8056" y="5617"/>
                      </a:lnTo>
                      <a:lnTo>
                        <a:pt x="8025" y="5602"/>
                      </a:lnTo>
                      <a:lnTo>
                        <a:pt x="7993" y="5570"/>
                      </a:lnTo>
                      <a:lnTo>
                        <a:pt x="7868" y="5476"/>
                      </a:lnTo>
                      <a:lnTo>
                        <a:pt x="7773" y="5413"/>
                      </a:lnTo>
                      <a:lnTo>
                        <a:pt x="7757" y="5397"/>
                      </a:lnTo>
                      <a:lnTo>
                        <a:pt x="7742" y="5381"/>
                      </a:lnTo>
                      <a:lnTo>
                        <a:pt x="7616" y="5303"/>
                      </a:lnTo>
                      <a:lnTo>
                        <a:pt x="7506" y="5240"/>
                      </a:lnTo>
                      <a:lnTo>
                        <a:pt x="7474" y="5224"/>
                      </a:lnTo>
                      <a:lnTo>
                        <a:pt x="7380" y="5161"/>
                      </a:lnTo>
                      <a:lnTo>
                        <a:pt x="7270" y="5114"/>
                      </a:lnTo>
                      <a:lnTo>
                        <a:pt x="7160" y="5051"/>
                      </a:lnTo>
                      <a:lnTo>
                        <a:pt x="7128" y="5035"/>
                      </a:lnTo>
                      <a:lnTo>
                        <a:pt x="7112" y="5035"/>
                      </a:lnTo>
                      <a:lnTo>
                        <a:pt x="7049" y="5004"/>
                      </a:lnTo>
                      <a:lnTo>
                        <a:pt x="6924" y="4956"/>
                      </a:lnTo>
                      <a:lnTo>
                        <a:pt x="6813" y="4925"/>
                      </a:lnTo>
                      <a:lnTo>
                        <a:pt x="6798" y="4925"/>
                      </a:lnTo>
                      <a:lnTo>
                        <a:pt x="6782" y="4909"/>
                      </a:lnTo>
                      <a:lnTo>
                        <a:pt x="6703" y="4894"/>
                      </a:lnTo>
                      <a:lnTo>
                        <a:pt x="6593" y="4862"/>
                      </a:lnTo>
                      <a:lnTo>
                        <a:pt x="6467" y="4846"/>
                      </a:lnTo>
                      <a:lnTo>
                        <a:pt x="6452" y="4846"/>
                      </a:lnTo>
                      <a:lnTo>
                        <a:pt x="6341" y="4831"/>
                      </a:lnTo>
                      <a:lnTo>
                        <a:pt x="6153" y="4831"/>
                      </a:lnTo>
                      <a:lnTo>
                        <a:pt x="6121" y="4736"/>
                      </a:lnTo>
                      <a:lnTo>
                        <a:pt x="6058" y="4532"/>
                      </a:lnTo>
                      <a:lnTo>
                        <a:pt x="5979" y="4343"/>
                      </a:lnTo>
                      <a:lnTo>
                        <a:pt x="5901" y="4138"/>
                      </a:lnTo>
                      <a:lnTo>
                        <a:pt x="5885" y="4107"/>
                      </a:lnTo>
                      <a:lnTo>
                        <a:pt x="5885" y="4091"/>
                      </a:lnTo>
                      <a:lnTo>
                        <a:pt x="5822" y="3949"/>
                      </a:lnTo>
                      <a:lnTo>
                        <a:pt x="5728" y="3761"/>
                      </a:lnTo>
                      <a:lnTo>
                        <a:pt x="5633" y="3540"/>
                      </a:lnTo>
                      <a:lnTo>
                        <a:pt x="5555" y="3399"/>
                      </a:lnTo>
                      <a:lnTo>
                        <a:pt x="5539" y="3367"/>
                      </a:lnTo>
                      <a:lnTo>
                        <a:pt x="5507" y="3320"/>
                      </a:lnTo>
                      <a:lnTo>
                        <a:pt x="5303" y="2958"/>
                      </a:lnTo>
                      <a:lnTo>
                        <a:pt x="5209" y="2801"/>
                      </a:lnTo>
                      <a:lnTo>
                        <a:pt x="5083" y="2596"/>
                      </a:lnTo>
                      <a:lnTo>
                        <a:pt x="4988" y="2439"/>
                      </a:lnTo>
                      <a:lnTo>
                        <a:pt x="4736" y="2093"/>
                      </a:lnTo>
                      <a:lnTo>
                        <a:pt x="4705" y="2046"/>
                      </a:lnTo>
                      <a:lnTo>
                        <a:pt x="4689" y="2014"/>
                      </a:lnTo>
                      <a:lnTo>
                        <a:pt x="4563" y="1873"/>
                      </a:lnTo>
                      <a:lnTo>
                        <a:pt x="4406" y="1684"/>
                      </a:lnTo>
                      <a:lnTo>
                        <a:pt x="4264" y="1495"/>
                      </a:lnTo>
                      <a:lnTo>
                        <a:pt x="4202" y="1448"/>
                      </a:lnTo>
                      <a:lnTo>
                        <a:pt x="4186" y="1416"/>
                      </a:lnTo>
                      <a:lnTo>
                        <a:pt x="4107" y="1322"/>
                      </a:lnTo>
                      <a:lnTo>
                        <a:pt x="3934" y="1149"/>
                      </a:lnTo>
                      <a:lnTo>
                        <a:pt x="3761" y="976"/>
                      </a:lnTo>
                      <a:lnTo>
                        <a:pt x="3682" y="897"/>
                      </a:lnTo>
                      <a:lnTo>
                        <a:pt x="3651" y="866"/>
                      </a:lnTo>
                      <a:lnTo>
                        <a:pt x="3588" y="818"/>
                      </a:lnTo>
                      <a:lnTo>
                        <a:pt x="3399" y="661"/>
                      </a:lnTo>
                      <a:lnTo>
                        <a:pt x="3226" y="504"/>
                      </a:lnTo>
                      <a:lnTo>
                        <a:pt x="3100" y="409"/>
                      </a:lnTo>
                      <a:lnTo>
                        <a:pt x="3084" y="394"/>
                      </a:lnTo>
                      <a:lnTo>
                        <a:pt x="3053" y="378"/>
                      </a:lnTo>
                      <a:lnTo>
                        <a:pt x="2880" y="252"/>
                      </a:lnTo>
                      <a:lnTo>
                        <a:pt x="2707" y="142"/>
                      </a:lnTo>
                      <a:lnTo>
                        <a:pt x="2534" y="32"/>
                      </a:lnTo>
                      <a:lnTo>
                        <a:pt x="2486" y="0"/>
                      </a:lnTo>
                      <a:close/>
                    </a:path>
                  </a:pathLst>
                </a:custGeom>
                <a:solidFill>
                  <a:srgbClr val="A4BA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709;p37">
                  <a:extLst>
                    <a:ext uri="{FF2B5EF4-FFF2-40B4-BE49-F238E27FC236}">
                      <a16:creationId xmlns:a16="http://schemas.microsoft.com/office/drawing/2014/main" id="{50E555D1-3B33-FEF3-1AFC-8D1603090E91}"/>
                    </a:ext>
                  </a:extLst>
                </p:cNvPr>
                <p:cNvSpPr/>
                <p:nvPr/>
              </p:nvSpPr>
              <p:spPr>
                <a:xfrm>
                  <a:off x="4035063" y="2698900"/>
                  <a:ext cx="584550" cy="49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2" h="19842" extrusionOk="0">
                      <a:moveTo>
                        <a:pt x="7522" y="1"/>
                      </a:moveTo>
                      <a:lnTo>
                        <a:pt x="7317" y="16"/>
                      </a:lnTo>
                      <a:lnTo>
                        <a:pt x="7112" y="48"/>
                      </a:lnTo>
                      <a:lnTo>
                        <a:pt x="6908" y="95"/>
                      </a:lnTo>
                      <a:lnTo>
                        <a:pt x="6719" y="158"/>
                      </a:lnTo>
                      <a:lnTo>
                        <a:pt x="6530" y="221"/>
                      </a:lnTo>
                      <a:lnTo>
                        <a:pt x="6357" y="300"/>
                      </a:lnTo>
                      <a:lnTo>
                        <a:pt x="6184" y="410"/>
                      </a:lnTo>
                      <a:lnTo>
                        <a:pt x="6027" y="504"/>
                      </a:lnTo>
                      <a:lnTo>
                        <a:pt x="5869" y="630"/>
                      </a:lnTo>
                      <a:lnTo>
                        <a:pt x="5728" y="772"/>
                      </a:lnTo>
                      <a:lnTo>
                        <a:pt x="5586" y="913"/>
                      </a:lnTo>
                      <a:lnTo>
                        <a:pt x="5460" y="1071"/>
                      </a:lnTo>
                      <a:lnTo>
                        <a:pt x="5334" y="1244"/>
                      </a:lnTo>
                      <a:lnTo>
                        <a:pt x="5224" y="1417"/>
                      </a:lnTo>
                      <a:lnTo>
                        <a:pt x="5130" y="1606"/>
                      </a:lnTo>
                      <a:lnTo>
                        <a:pt x="5036" y="1810"/>
                      </a:lnTo>
                      <a:lnTo>
                        <a:pt x="4941" y="2030"/>
                      </a:lnTo>
                      <a:lnTo>
                        <a:pt x="4878" y="2251"/>
                      </a:lnTo>
                      <a:lnTo>
                        <a:pt x="4815" y="2502"/>
                      </a:lnTo>
                      <a:lnTo>
                        <a:pt x="4752" y="2738"/>
                      </a:lnTo>
                      <a:lnTo>
                        <a:pt x="4721" y="3006"/>
                      </a:lnTo>
                      <a:lnTo>
                        <a:pt x="4501" y="2864"/>
                      </a:lnTo>
                      <a:lnTo>
                        <a:pt x="4280" y="2723"/>
                      </a:lnTo>
                      <a:lnTo>
                        <a:pt x="4060" y="2597"/>
                      </a:lnTo>
                      <a:lnTo>
                        <a:pt x="3840" y="2502"/>
                      </a:lnTo>
                      <a:lnTo>
                        <a:pt x="3619" y="2408"/>
                      </a:lnTo>
                      <a:lnTo>
                        <a:pt x="3415" y="2329"/>
                      </a:lnTo>
                      <a:lnTo>
                        <a:pt x="3210" y="2266"/>
                      </a:lnTo>
                      <a:lnTo>
                        <a:pt x="3006" y="2204"/>
                      </a:lnTo>
                      <a:lnTo>
                        <a:pt x="2801" y="2172"/>
                      </a:lnTo>
                      <a:lnTo>
                        <a:pt x="2612" y="2156"/>
                      </a:lnTo>
                      <a:lnTo>
                        <a:pt x="2424" y="2141"/>
                      </a:lnTo>
                      <a:lnTo>
                        <a:pt x="2235" y="2141"/>
                      </a:lnTo>
                      <a:lnTo>
                        <a:pt x="2062" y="2156"/>
                      </a:lnTo>
                      <a:lnTo>
                        <a:pt x="1889" y="2188"/>
                      </a:lnTo>
                      <a:lnTo>
                        <a:pt x="1716" y="2219"/>
                      </a:lnTo>
                      <a:lnTo>
                        <a:pt x="1558" y="2282"/>
                      </a:lnTo>
                      <a:lnTo>
                        <a:pt x="1401" y="2345"/>
                      </a:lnTo>
                      <a:lnTo>
                        <a:pt x="1259" y="2424"/>
                      </a:lnTo>
                      <a:lnTo>
                        <a:pt x="1118" y="2502"/>
                      </a:lnTo>
                      <a:lnTo>
                        <a:pt x="976" y="2613"/>
                      </a:lnTo>
                      <a:lnTo>
                        <a:pt x="850" y="2723"/>
                      </a:lnTo>
                      <a:lnTo>
                        <a:pt x="724" y="2849"/>
                      </a:lnTo>
                      <a:lnTo>
                        <a:pt x="614" y="2974"/>
                      </a:lnTo>
                      <a:lnTo>
                        <a:pt x="520" y="3116"/>
                      </a:lnTo>
                      <a:lnTo>
                        <a:pt x="425" y="3273"/>
                      </a:lnTo>
                      <a:lnTo>
                        <a:pt x="331" y="3447"/>
                      </a:lnTo>
                      <a:lnTo>
                        <a:pt x="252" y="3620"/>
                      </a:lnTo>
                      <a:lnTo>
                        <a:pt x="189" y="3808"/>
                      </a:lnTo>
                      <a:lnTo>
                        <a:pt x="126" y="4013"/>
                      </a:lnTo>
                      <a:lnTo>
                        <a:pt x="79" y="4217"/>
                      </a:lnTo>
                      <a:lnTo>
                        <a:pt x="48" y="4438"/>
                      </a:lnTo>
                      <a:lnTo>
                        <a:pt x="16" y="4674"/>
                      </a:lnTo>
                      <a:lnTo>
                        <a:pt x="1" y="4910"/>
                      </a:lnTo>
                      <a:lnTo>
                        <a:pt x="1" y="5162"/>
                      </a:lnTo>
                      <a:lnTo>
                        <a:pt x="1" y="5476"/>
                      </a:lnTo>
                      <a:lnTo>
                        <a:pt x="32" y="5791"/>
                      </a:lnTo>
                      <a:lnTo>
                        <a:pt x="63" y="6121"/>
                      </a:lnTo>
                      <a:lnTo>
                        <a:pt x="126" y="6436"/>
                      </a:lnTo>
                      <a:lnTo>
                        <a:pt x="7034" y="10433"/>
                      </a:lnTo>
                      <a:lnTo>
                        <a:pt x="8403" y="11219"/>
                      </a:lnTo>
                      <a:lnTo>
                        <a:pt x="11707" y="13139"/>
                      </a:lnTo>
                      <a:lnTo>
                        <a:pt x="13170" y="13973"/>
                      </a:lnTo>
                      <a:lnTo>
                        <a:pt x="17765" y="16632"/>
                      </a:lnTo>
                      <a:lnTo>
                        <a:pt x="19401" y="17576"/>
                      </a:lnTo>
                      <a:lnTo>
                        <a:pt x="23334" y="19842"/>
                      </a:lnTo>
                      <a:lnTo>
                        <a:pt x="23366" y="19606"/>
                      </a:lnTo>
                      <a:lnTo>
                        <a:pt x="23382" y="19338"/>
                      </a:lnTo>
                      <a:lnTo>
                        <a:pt x="23366" y="18992"/>
                      </a:lnTo>
                      <a:lnTo>
                        <a:pt x="23319" y="18646"/>
                      </a:lnTo>
                      <a:lnTo>
                        <a:pt x="23256" y="18300"/>
                      </a:lnTo>
                      <a:lnTo>
                        <a:pt x="23161" y="17938"/>
                      </a:lnTo>
                      <a:lnTo>
                        <a:pt x="23036" y="17592"/>
                      </a:lnTo>
                      <a:lnTo>
                        <a:pt x="22894" y="17245"/>
                      </a:lnTo>
                      <a:lnTo>
                        <a:pt x="22737" y="16899"/>
                      </a:lnTo>
                      <a:lnTo>
                        <a:pt x="22548" y="16553"/>
                      </a:lnTo>
                      <a:lnTo>
                        <a:pt x="22359" y="16238"/>
                      </a:lnTo>
                      <a:lnTo>
                        <a:pt x="22139" y="15924"/>
                      </a:lnTo>
                      <a:lnTo>
                        <a:pt x="21903" y="15625"/>
                      </a:lnTo>
                      <a:lnTo>
                        <a:pt x="21651" y="15342"/>
                      </a:lnTo>
                      <a:lnTo>
                        <a:pt x="21399" y="15090"/>
                      </a:lnTo>
                      <a:lnTo>
                        <a:pt x="21132" y="14854"/>
                      </a:lnTo>
                      <a:lnTo>
                        <a:pt x="20848" y="14634"/>
                      </a:lnTo>
                      <a:lnTo>
                        <a:pt x="20565" y="14460"/>
                      </a:lnTo>
                      <a:lnTo>
                        <a:pt x="20376" y="14366"/>
                      </a:lnTo>
                      <a:lnTo>
                        <a:pt x="20203" y="14272"/>
                      </a:lnTo>
                      <a:lnTo>
                        <a:pt x="20030" y="14209"/>
                      </a:lnTo>
                      <a:lnTo>
                        <a:pt x="19873" y="14162"/>
                      </a:lnTo>
                      <a:lnTo>
                        <a:pt x="19700" y="14114"/>
                      </a:lnTo>
                      <a:lnTo>
                        <a:pt x="19543" y="14083"/>
                      </a:lnTo>
                      <a:lnTo>
                        <a:pt x="19385" y="14067"/>
                      </a:lnTo>
                      <a:lnTo>
                        <a:pt x="19244" y="14067"/>
                      </a:lnTo>
                      <a:lnTo>
                        <a:pt x="19118" y="13705"/>
                      </a:lnTo>
                      <a:lnTo>
                        <a:pt x="18960" y="13343"/>
                      </a:lnTo>
                      <a:lnTo>
                        <a:pt x="18803" y="12981"/>
                      </a:lnTo>
                      <a:lnTo>
                        <a:pt x="18630" y="12620"/>
                      </a:lnTo>
                      <a:lnTo>
                        <a:pt x="18441" y="12273"/>
                      </a:lnTo>
                      <a:lnTo>
                        <a:pt x="18237" y="11927"/>
                      </a:lnTo>
                      <a:lnTo>
                        <a:pt x="18016" y="11597"/>
                      </a:lnTo>
                      <a:lnTo>
                        <a:pt x="17780" y="11266"/>
                      </a:lnTo>
                      <a:lnTo>
                        <a:pt x="17544" y="10967"/>
                      </a:lnTo>
                      <a:lnTo>
                        <a:pt x="17277" y="10669"/>
                      </a:lnTo>
                      <a:lnTo>
                        <a:pt x="17025" y="10385"/>
                      </a:lnTo>
                      <a:lnTo>
                        <a:pt x="16742" y="10118"/>
                      </a:lnTo>
                      <a:lnTo>
                        <a:pt x="16459" y="9866"/>
                      </a:lnTo>
                      <a:lnTo>
                        <a:pt x="16175" y="9646"/>
                      </a:lnTo>
                      <a:lnTo>
                        <a:pt x="15876" y="9426"/>
                      </a:lnTo>
                      <a:lnTo>
                        <a:pt x="15577" y="9252"/>
                      </a:lnTo>
                      <a:lnTo>
                        <a:pt x="15515" y="9221"/>
                      </a:lnTo>
                      <a:lnTo>
                        <a:pt x="15467" y="8906"/>
                      </a:lnTo>
                      <a:lnTo>
                        <a:pt x="15420" y="8607"/>
                      </a:lnTo>
                      <a:lnTo>
                        <a:pt x="15357" y="8293"/>
                      </a:lnTo>
                      <a:lnTo>
                        <a:pt x="15294" y="7978"/>
                      </a:lnTo>
                      <a:lnTo>
                        <a:pt x="15105" y="7364"/>
                      </a:lnTo>
                      <a:lnTo>
                        <a:pt x="14901" y="6751"/>
                      </a:lnTo>
                      <a:lnTo>
                        <a:pt x="14649" y="6137"/>
                      </a:lnTo>
                      <a:lnTo>
                        <a:pt x="14366" y="5523"/>
                      </a:lnTo>
                      <a:lnTo>
                        <a:pt x="14051" y="4926"/>
                      </a:lnTo>
                      <a:lnTo>
                        <a:pt x="13705" y="4359"/>
                      </a:lnTo>
                      <a:lnTo>
                        <a:pt x="13343" y="3793"/>
                      </a:lnTo>
                      <a:lnTo>
                        <a:pt x="12934" y="3258"/>
                      </a:lnTo>
                      <a:lnTo>
                        <a:pt x="12525" y="2754"/>
                      </a:lnTo>
                      <a:lnTo>
                        <a:pt x="12069" y="2282"/>
                      </a:lnTo>
                      <a:lnTo>
                        <a:pt x="11848" y="2062"/>
                      </a:lnTo>
                      <a:lnTo>
                        <a:pt x="11612" y="1842"/>
                      </a:lnTo>
                      <a:lnTo>
                        <a:pt x="11376" y="1637"/>
                      </a:lnTo>
                      <a:lnTo>
                        <a:pt x="11140" y="1433"/>
                      </a:lnTo>
                      <a:lnTo>
                        <a:pt x="10889" y="1244"/>
                      </a:lnTo>
                      <a:lnTo>
                        <a:pt x="10637" y="1071"/>
                      </a:lnTo>
                      <a:lnTo>
                        <a:pt x="10385" y="898"/>
                      </a:lnTo>
                      <a:lnTo>
                        <a:pt x="10133" y="740"/>
                      </a:lnTo>
                      <a:lnTo>
                        <a:pt x="9866" y="614"/>
                      </a:lnTo>
                      <a:lnTo>
                        <a:pt x="9614" y="488"/>
                      </a:lnTo>
                      <a:lnTo>
                        <a:pt x="9378" y="363"/>
                      </a:lnTo>
                      <a:lnTo>
                        <a:pt x="9126" y="268"/>
                      </a:lnTo>
                      <a:lnTo>
                        <a:pt x="8875" y="190"/>
                      </a:lnTo>
                      <a:lnTo>
                        <a:pt x="8639" y="127"/>
                      </a:lnTo>
                      <a:lnTo>
                        <a:pt x="8403" y="79"/>
                      </a:lnTo>
                      <a:lnTo>
                        <a:pt x="8182" y="32"/>
                      </a:lnTo>
                      <a:lnTo>
                        <a:pt x="7962" y="16"/>
                      </a:lnTo>
                      <a:lnTo>
                        <a:pt x="7742" y="1"/>
                      </a:lnTo>
                      <a:close/>
                    </a:path>
                  </a:pathLst>
                </a:custGeom>
                <a:solidFill>
                  <a:srgbClr val="CFDB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710;p37">
                  <a:extLst>
                    <a:ext uri="{FF2B5EF4-FFF2-40B4-BE49-F238E27FC236}">
                      <a16:creationId xmlns:a16="http://schemas.microsoft.com/office/drawing/2014/main" id="{FEDE2D07-A3A8-538F-BE3A-3877F2E84CA0}"/>
                    </a:ext>
                  </a:extLst>
                </p:cNvPr>
                <p:cNvSpPr/>
                <p:nvPr/>
              </p:nvSpPr>
              <p:spPr>
                <a:xfrm>
                  <a:off x="4224663" y="2781900"/>
                  <a:ext cx="122750" cy="21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0" h="8686" extrusionOk="0">
                      <a:moveTo>
                        <a:pt x="2471" y="1"/>
                      </a:moveTo>
                      <a:lnTo>
                        <a:pt x="0" y="1181"/>
                      </a:lnTo>
                      <a:lnTo>
                        <a:pt x="1118" y="1826"/>
                      </a:lnTo>
                      <a:lnTo>
                        <a:pt x="1102" y="7144"/>
                      </a:lnTo>
                      <a:lnTo>
                        <a:pt x="3792" y="8686"/>
                      </a:lnTo>
                      <a:lnTo>
                        <a:pt x="3808" y="3368"/>
                      </a:lnTo>
                      <a:lnTo>
                        <a:pt x="4910" y="4013"/>
                      </a:lnTo>
                      <a:lnTo>
                        <a:pt x="2471" y="1"/>
                      </a:lnTo>
                      <a:close/>
                    </a:path>
                  </a:pathLst>
                </a:custGeom>
                <a:solidFill>
                  <a:srgbClr val="4471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711;p37">
                  <a:extLst>
                    <a:ext uri="{FF2B5EF4-FFF2-40B4-BE49-F238E27FC236}">
                      <a16:creationId xmlns:a16="http://schemas.microsoft.com/office/drawing/2014/main" id="{8012670A-7F2E-2191-9AA6-56F65A6C426D}"/>
                    </a:ext>
                  </a:extLst>
                </p:cNvPr>
                <p:cNvSpPr/>
                <p:nvPr/>
              </p:nvSpPr>
              <p:spPr>
                <a:xfrm>
                  <a:off x="4224663" y="2781900"/>
                  <a:ext cx="122750" cy="21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0" h="8686" fill="none" extrusionOk="0">
                      <a:moveTo>
                        <a:pt x="2471" y="1"/>
                      </a:moveTo>
                      <a:lnTo>
                        <a:pt x="0" y="1181"/>
                      </a:lnTo>
                      <a:lnTo>
                        <a:pt x="1118" y="1826"/>
                      </a:lnTo>
                      <a:lnTo>
                        <a:pt x="1102" y="7144"/>
                      </a:lnTo>
                      <a:lnTo>
                        <a:pt x="3792" y="8686"/>
                      </a:lnTo>
                      <a:lnTo>
                        <a:pt x="3808" y="3368"/>
                      </a:lnTo>
                      <a:lnTo>
                        <a:pt x="4910" y="4013"/>
                      </a:lnTo>
                      <a:lnTo>
                        <a:pt x="247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9" name="Google Shape;2278;p37">
              <a:extLst>
                <a:ext uri="{FF2B5EF4-FFF2-40B4-BE49-F238E27FC236}">
                  <a16:creationId xmlns:a16="http://schemas.microsoft.com/office/drawing/2014/main" id="{A570795A-81C3-0900-03C7-BF84586FAB7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59" y="2681206"/>
              <a:ext cx="790541" cy="558498"/>
            </a:xfrm>
            <a:prstGeom prst="bentConnector3">
              <a:avLst>
                <a:gd name="adj1" fmla="val 99978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2278;p37">
              <a:extLst>
                <a:ext uri="{FF2B5EF4-FFF2-40B4-BE49-F238E27FC236}">
                  <a16:creationId xmlns:a16="http://schemas.microsoft.com/office/drawing/2014/main" id="{CD4A32C3-9758-C4A0-0E23-1E965D8F4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201" y="2102632"/>
              <a:ext cx="670327" cy="380132"/>
            </a:xfrm>
            <a:prstGeom prst="bentConnector3">
              <a:avLst>
                <a:gd name="adj1" fmla="val 101186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293;p19">
            <a:extLst>
              <a:ext uri="{FF2B5EF4-FFF2-40B4-BE49-F238E27FC236}">
                <a16:creationId xmlns:a16="http://schemas.microsoft.com/office/drawing/2014/main" id="{4F521DBC-466E-B88B-8978-5DA97FA139C2}"/>
              </a:ext>
            </a:extLst>
          </p:cNvPr>
          <p:cNvSpPr/>
          <p:nvPr/>
        </p:nvSpPr>
        <p:spPr>
          <a:xfrm>
            <a:off x="4082966" y="3091081"/>
            <a:ext cx="4923498" cy="1938061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72000" rIns="91425" bIns="91425" anchor="ctr" anchorCtr="0">
            <a:noAutofit/>
          </a:bodyPr>
          <a:lstStyle/>
          <a:p>
            <a:pPr algn="ctr" rtl="1" fontAlgn="base"/>
            <a:r>
              <a:rPr lang="en-US" sz="1800" b="1" dirty="0">
                <a:latin typeface="Fira Sans Extra Condensed SemiBold" panose="020B0604020202020204" charset="0"/>
                <a:cs typeface="David" panose="020E0502060401010101" pitchFamily="34" charset="-79"/>
              </a:rPr>
              <a:t>Security &amp; Compliance</a:t>
            </a:r>
          </a:p>
          <a:p>
            <a:pPr algn="ctr" rtl="1" fontAlgn="base"/>
            <a:r>
              <a:rPr lang="he-IL" sz="1800" dirty="0">
                <a:latin typeface="Arial" panose="020B0604020202020204" pitchFamily="34" charset="0"/>
              </a:rPr>
              <a:t>בפרויקט שלנו ניתן למדוד את איכות האבטחה ע"י כלים כמו</a:t>
            </a:r>
            <a:r>
              <a:rPr lang="en-US" sz="1800" dirty="0">
                <a:latin typeface="Arial" panose="020B0604020202020204" pitchFamily="34" charset="0"/>
              </a:rPr>
              <a:t>NB Defense </a:t>
            </a:r>
            <a:r>
              <a:rPr lang="he-IL" sz="1800" dirty="0">
                <a:latin typeface="Arial" panose="020B0604020202020204" pitchFamily="34" charset="0"/>
              </a:rPr>
              <a:t>, כלי אשר בוחן היבטים מהותיים באבטחה של הפרויקט, ומסוגל לנתח קבצי </a:t>
            </a:r>
            <a:r>
              <a:rPr lang="en-US" sz="1800" dirty="0">
                <a:latin typeface="Arial" panose="020B0604020202020204" pitchFamily="34" charset="0"/>
              </a:rPr>
              <a:t>Jupyter </a:t>
            </a:r>
            <a:r>
              <a:rPr lang="he-IL" sz="1800" dirty="0">
                <a:latin typeface="Arial" panose="020B0604020202020204" pitchFamily="34" charset="0"/>
              </a:rPr>
              <a:t>. לאחר ניתוח הפרויקט הוא נותן מידע עבור פרצות אבטחה, תלויות בעייתיות וכדומה. בנוסף הוא נותן ציון אבטחה כללי.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98D51A-4C24-0399-E57E-2FD3A3EF654F}"/>
              </a:ext>
            </a:extLst>
          </p:cNvPr>
          <p:cNvCxnSpPr>
            <a:cxnSpLocks/>
          </p:cNvCxnSpPr>
          <p:nvPr/>
        </p:nvCxnSpPr>
        <p:spPr>
          <a:xfrm flipH="1">
            <a:off x="3970126" y="2748439"/>
            <a:ext cx="327339" cy="0"/>
          </a:xfrm>
          <a:prstGeom prst="lin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402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A1AB7DC-63B9-CF19-DE6E-FD1CEE1938B2}"/>
              </a:ext>
            </a:extLst>
          </p:cNvPr>
          <p:cNvGrpSpPr/>
          <p:nvPr/>
        </p:nvGrpSpPr>
        <p:grpSpPr>
          <a:xfrm>
            <a:off x="4705185" y="1492730"/>
            <a:ext cx="373800" cy="373800"/>
            <a:chOff x="997713" y="1664425"/>
            <a:chExt cx="373800" cy="373800"/>
          </a:xfrm>
        </p:grpSpPr>
        <p:sp>
          <p:nvSpPr>
            <p:cNvPr id="141" name="Google Shape;141;p17"/>
            <p:cNvSpPr/>
            <p:nvPr/>
          </p:nvSpPr>
          <p:spPr>
            <a:xfrm>
              <a:off x="997713" y="1664425"/>
              <a:ext cx="373800" cy="37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1044797" y="1711945"/>
              <a:ext cx="301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EEFC02-9245-14AA-8AF3-4E4EFFF4F340}"/>
              </a:ext>
            </a:extLst>
          </p:cNvPr>
          <p:cNvGrpSpPr/>
          <p:nvPr/>
        </p:nvGrpSpPr>
        <p:grpSpPr>
          <a:xfrm>
            <a:off x="3821265" y="2384850"/>
            <a:ext cx="373800" cy="373800"/>
            <a:chOff x="3126338" y="1664425"/>
            <a:chExt cx="373800" cy="373800"/>
          </a:xfrm>
        </p:grpSpPr>
        <p:sp>
          <p:nvSpPr>
            <p:cNvPr id="154" name="Google Shape;154;p17"/>
            <p:cNvSpPr/>
            <p:nvPr/>
          </p:nvSpPr>
          <p:spPr>
            <a:xfrm>
              <a:off x="3126338" y="1664425"/>
              <a:ext cx="373800" cy="37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3173422" y="1711945"/>
              <a:ext cx="301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5191638" y="1238887"/>
            <a:ext cx="3437304" cy="3493199"/>
            <a:chOff x="1232525" y="238125"/>
            <a:chExt cx="5154925" cy="5238750"/>
          </a:xfrm>
        </p:grpSpPr>
        <p:sp>
          <p:nvSpPr>
            <p:cNvPr id="159" name="Google Shape;159;p17"/>
            <p:cNvSpPr/>
            <p:nvPr/>
          </p:nvSpPr>
          <p:spPr>
            <a:xfrm>
              <a:off x="1232525" y="3423275"/>
              <a:ext cx="1121900" cy="648025"/>
            </a:xfrm>
            <a:custGeom>
              <a:avLst/>
              <a:gdLst/>
              <a:ahLst/>
              <a:cxnLst/>
              <a:rect l="l" t="t" r="r" b="b"/>
              <a:pathLst>
                <a:path w="44876" h="25921" extrusionOk="0">
                  <a:moveTo>
                    <a:pt x="20246" y="0"/>
                  </a:moveTo>
                  <a:lnTo>
                    <a:pt x="18182" y="258"/>
                  </a:lnTo>
                  <a:lnTo>
                    <a:pt x="15990" y="516"/>
                  </a:lnTo>
                  <a:lnTo>
                    <a:pt x="14056" y="903"/>
                  </a:lnTo>
                  <a:lnTo>
                    <a:pt x="11993" y="1419"/>
                  </a:lnTo>
                  <a:lnTo>
                    <a:pt x="10058" y="2064"/>
                  </a:lnTo>
                  <a:lnTo>
                    <a:pt x="8253" y="2837"/>
                  </a:lnTo>
                  <a:lnTo>
                    <a:pt x="6577" y="3740"/>
                  </a:lnTo>
                  <a:lnTo>
                    <a:pt x="5029" y="4772"/>
                  </a:lnTo>
                  <a:lnTo>
                    <a:pt x="3740" y="5803"/>
                  </a:lnTo>
                  <a:lnTo>
                    <a:pt x="2579" y="6964"/>
                  </a:lnTo>
                  <a:lnTo>
                    <a:pt x="1676" y="8125"/>
                  </a:lnTo>
                  <a:lnTo>
                    <a:pt x="903" y="9285"/>
                  </a:lnTo>
                  <a:lnTo>
                    <a:pt x="387" y="10446"/>
                  </a:lnTo>
                  <a:lnTo>
                    <a:pt x="129" y="11735"/>
                  </a:lnTo>
                  <a:lnTo>
                    <a:pt x="0" y="12896"/>
                  </a:lnTo>
                  <a:lnTo>
                    <a:pt x="129" y="14185"/>
                  </a:lnTo>
                  <a:lnTo>
                    <a:pt x="387" y="15475"/>
                  </a:lnTo>
                  <a:lnTo>
                    <a:pt x="903" y="16635"/>
                  </a:lnTo>
                  <a:lnTo>
                    <a:pt x="1676" y="17796"/>
                  </a:lnTo>
                  <a:lnTo>
                    <a:pt x="2579" y="18957"/>
                  </a:lnTo>
                  <a:lnTo>
                    <a:pt x="3740" y="20117"/>
                  </a:lnTo>
                  <a:lnTo>
                    <a:pt x="5029" y="21149"/>
                  </a:lnTo>
                  <a:lnTo>
                    <a:pt x="6577" y="22052"/>
                  </a:lnTo>
                  <a:lnTo>
                    <a:pt x="8253" y="22954"/>
                  </a:lnTo>
                  <a:lnTo>
                    <a:pt x="10058" y="23728"/>
                  </a:lnTo>
                  <a:lnTo>
                    <a:pt x="11993" y="24373"/>
                  </a:lnTo>
                  <a:lnTo>
                    <a:pt x="14056" y="25017"/>
                  </a:lnTo>
                  <a:lnTo>
                    <a:pt x="15990" y="25404"/>
                  </a:lnTo>
                  <a:lnTo>
                    <a:pt x="18182" y="25662"/>
                  </a:lnTo>
                  <a:lnTo>
                    <a:pt x="20246" y="25791"/>
                  </a:lnTo>
                  <a:lnTo>
                    <a:pt x="22438" y="25920"/>
                  </a:lnTo>
                  <a:lnTo>
                    <a:pt x="24630" y="25791"/>
                  </a:lnTo>
                  <a:lnTo>
                    <a:pt x="2669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2883" y="24373"/>
                  </a:lnTo>
                  <a:lnTo>
                    <a:pt x="34818" y="23728"/>
                  </a:lnTo>
                  <a:lnTo>
                    <a:pt x="36623" y="22954"/>
                  </a:lnTo>
                  <a:lnTo>
                    <a:pt x="38299" y="22052"/>
                  </a:lnTo>
                  <a:lnTo>
                    <a:pt x="39847" y="21149"/>
                  </a:lnTo>
                  <a:lnTo>
                    <a:pt x="41265" y="20117"/>
                  </a:lnTo>
                  <a:lnTo>
                    <a:pt x="42297" y="18957"/>
                  </a:lnTo>
                  <a:lnTo>
                    <a:pt x="43328" y="17796"/>
                  </a:lnTo>
                  <a:lnTo>
                    <a:pt x="43973" y="16635"/>
                  </a:lnTo>
                  <a:lnTo>
                    <a:pt x="44489" y="15475"/>
                  </a:lnTo>
                  <a:lnTo>
                    <a:pt x="44747" y="14185"/>
                  </a:lnTo>
                  <a:lnTo>
                    <a:pt x="44876" y="12896"/>
                  </a:lnTo>
                  <a:lnTo>
                    <a:pt x="44747" y="11735"/>
                  </a:lnTo>
                  <a:lnTo>
                    <a:pt x="44489" y="10446"/>
                  </a:lnTo>
                  <a:lnTo>
                    <a:pt x="43973" y="9285"/>
                  </a:lnTo>
                  <a:lnTo>
                    <a:pt x="43328" y="8125"/>
                  </a:lnTo>
                  <a:lnTo>
                    <a:pt x="42297" y="6964"/>
                  </a:lnTo>
                  <a:lnTo>
                    <a:pt x="41265" y="5803"/>
                  </a:lnTo>
                  <a:lnTo>
                    <a:pt x="39847" y="4772"/>
                  </a:lnTo>
                  <a:lnTo>
                    <a:pt x="38299" y="3740"/>
                  </a:lnTo>
                  <a:lnTo>
                    <a:pt x="36623" y="2837"/>
                  </a:lnTo>
                  <a:lnTo>
                    <a:pt x="34818" y="2064"/>
                  </a:lnTo>
                  <a:lnTo>
                    <a:pt x="32883" y="1419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693" y="258"/>
                  </a:lnTo>
                  <a:lnTo>
                    <a:pt x="2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16275" y="2259475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516"/>
                  </a:lnTo>
                  <a:lnTo>
                    <a:pt x="56998" y="1161"/>
                  </a:lnTo>
                  <a:lnTo>
                    <a:pt x="2064" y="33012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3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1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161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419"/>
                  </a:lnTo>
                  <a:lnTo>
                    <a:pt x="128696" y="107032"/>
                  </a:lnTo>
                  <a:lnTo>
                    <a:pt x="129857" y="106516"/>
                  </a:lnTo>
                  <a:lnTo>
                    <a:pt x="184791" y="74664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2"/>
                  </a:lnTo>
                  <a:lnTo>
                    <a:pt x="184017" y="67959"/>
                  </a:lnTo>
                  <a:lnTo>
                    <a:pt x="68604" y="1548"/>
                  </a:lnTo>
                  <a:lnTo>
                    <a:pt x="67314" y="903"/>
                  </a:lnTo>
                  <a:lnTo>
                    <a:pt x="65767" y="387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87325" y="1321325"/>
              <a:ext cx="4913150" cy="2766075"/>
            </a:xfrm>
            <a:custGeom>
              <a:avLst/>
              <a:gdLst/>
              <a:ahLst/>
              <a:cxnLst/>
              <a:rect l="l" t="t" r="r" b="b"/>
              <a:pathLst>
                <a:path w="196526" h="110643" extrusionOk="0">
                  <a:moveTo>
                    <a:pt x="67572" y="0"/>
                  </a:moveTo>
                  <a:lnTo>
                    <a:pt x="65509" y="129"/>
                  </a:lnTo>
                  <a:lnTo>
                    <a:pt x="63445" y="387"/>
                  </a:lnTo>
                  <a:lnTo>
                    <a:pt x="61640" y="903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3611" y="34302"/>
                  </a:lnTo>
                  <a:lnTo>
                    <a:pt x="0" y="30434"/>
                  </a:lnTo>
                  <a:lnTo>
                    <a:pt x="129" y="35850"/>
                  </a:lnTo>
                  <a:lnTo>
                    <a:pt x="129" y="36494"/>
                  </a:lnTo>
                  <a:lnTo>
                    <a:pt x="258" y="37268"/>
                  </a:lnTo>
                  <a:lnTo>
                    <a:pt x="516" y="37913"/>
                  </a:lnTo>
                  <a:lnTo>
                    <a:pt x="1032" y="38558"/>
                  </a:lnTo>
                  <a:lnTo>
                    <a:pt x="1548" y="39202"/>
                  </a:lnTo>
                  <a:lnTo>
                    <a:pt x="2192" y="39847"/>
                  </a:lnTo>
                  <a:lnTo>
                    <a:pt x="2966" y="40492"/>
                  </a:lnTo>
                  <a:lnTo>
                    <a:pt x="3869" y="41137"/>
                  </a:lnTo>
                  <a:lnTo>
                    <a:pt x="120959" y="108451"/>
                  </a:lnTo>
                  <a:lnTo>
                    <a:pt x="122764" y="109353"/>
                  </a:lnTo>
                  <a:lnTo>
                    <a:pt x="124827" y="109998"/>
                  </a:lnTo>
                  <a:lnTo>
                    <a:pt x="126891" y="110385"/>
                  </a:lnTo>
                  <a:lnTo>
                    <a:pt x="128954" y="110643"/>
                  </a:lnTo>
                  <a:lnTo>
                    <a:pt x="131146" y="110643"/>
                  </a:lnTo>
                  <a:lnTo>
                    <a:pt x="133080" y="110385"/>
                  </a:lnTo>
                  <a:lnTo>
                    <a:pt x="135015" y="109869"/>
                  </a:lnTo>
                  <a:lnTo>
                    <a:pt x="135788" y="109482"/>
                  </a:lnTo>
                  <a:lnTo>
                    <a:pt x="136562" y="109095"/>
                  </a:lnTo>
                  <a:lnTo>
                    <a:pt x="193818" y="75954"/>
                  </a:lnTo>
                  <a:lnTo>
                    <a:pt x="194462" y="75567"/>
                  </a:lnTo>
                  <a:lnTo>
                    <a:pt x="194978" y="75052"/>
                  </a:lnTo>
                  <a:lnTo>
                    <a:pt x="195494" y="74536"/>
                  </a:lnTo>
                  <a:lnTo>
                    <a:pt x="195881" y="74020"/>
                  </a:lnTo>
                  <a:lnTo>
                    <a:pt x="196139" y="73504"/>
                  </a:lnTo>
                  <a:lnTo>
                    <a:pt x="196397" y="72988"/>
                  </a:lnTo>
                  <a:lnTo>
                    <a:pt x="196526" y="72473"/>
                  </a:lnTo>
                  <a:lnTo>
                    <a:pt x="196526" y="71828"/>
                  </a:lnTo>
                  <a:lnTo>
                    <a:pt x="196526" y="66283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764" y="258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93450" y="3561900"/>
              <a:ext cx="351425" cy="403000"/>
            </a:xfrm>
            <a:custGeom>
              <a:avLst/>
              <a:gdLst/>
              <a:ahLst/>
              <a:cxnLst/>
              <a:rect l="l" t="t" r="r" b="b"/>
              <a:pathLst>
                <a:path w="14057" h="16120" extrusionOk="0">
                  <a:moveTo>
                    <a:pt x="6707" y="0"/>
                  </a:moveTo>
                  <a:lnTo>
                    <a:pt x="3870" y="5416"/>
                  </a:lnTo>
                  <a:lnTo>
                    <a:pt x="1677" y="9672"/>
                  </a:lnTo>
                  <a:lnTo>
                    <a:pt x="130" y="12896"/>
                  </a:lnTo>
                  <a:lnTo>
                    <a:pt x="1" y="13541"/>
                  </a:lnTo>
                  <a:lnTo>
                    <a:pt x="130" y="14314"/>
                  </a:lnTo>
                  <a:lnTo>
                    <a:pt x="517" y="15088"/>
                  </a:lnTo>
                  <a:lnTo>
                    <a:pt x="1033" y="15733"/>
                  </a:lnTo>
                  <a:lnTo>
                    <a:pt x="1419" y="15862"/>
                  </a:lnTo>
                  <a:lnTo>
                    <a:pt x="1806" y="16120"/>
                  </a:lnTo>
                  <a:lnTo>
                    <a:pt x="2709" y="16120"/>
                  </a:lnTo>
                  <a:lnTo>
                    <a:pt x="3354" y="15991"/>
                  </a:lnTo>
                  <a:lnTo>
                    <a:pt x="3870" y="15604"/>
                  </a:lnTo>
                  <a:lnTo>
                    <a:pt x="4385" y="15088"/>
                  </a:lnTo>
                  <a:lnTo>
                    <a:pt x="5030" y="14443"/>
                  </a:lnTo>
                  <a:lnTo>
                    <a:pt x="6578" y="12638"/>
                  </a:lnTo>
                  <a:lnTo>
                    <a:pt x="7996" y="10833"/>
                  </a:lnTo>
                  <a:lnTo>
                    <a:pt x="9157" y="9156"/>
                  </a:lnTo>
                  <a:lnTo>
                    <a:pt x="9930" y="7867"/>
                  </a:lnTo>
                  <a:lnTo>
                    <a:pt x="10446" y="6706"/>
                  </a:lnTo>
                  <a:lnTo>
                    <a:pt x="10962" y="8253"/>
                  </a:lnTo>
                  <a:lnTo>
                    <a:pt x="14057" y="3869"/>
                  </a:lnTo>
                  <a:lnTo>
                    <a:pt x="13928" y="903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474300" y="3420050"/>
              <a:ext cx="351425" cy="406225"/>
            </a:xfrm>
            <a:custGeom>
              <a:avLst/>
              <a:gdLst/>
              <a:ahLst/>
              <a:cxnLst/>
              <a:rect l="l" t="t" r="r" b="b"/>
              <a:pathLst>
                <a:path w="14057" h="16249" extrusionOk="0">
                  <a:moveTo>
                    <a:pt x="6577" y="0"/>
                  </a:moveTo>
                  <a:lnTo>
                    <a:pt x="3740" y="5417"/>
                  </a:lnTo>
                  <a:lnTo>
                    <a:pt x="1548" y="9801"/>
                  </a:lnTo>
                  <a:lnTo>
                    <a:pt x="1" y="13025"/>
                  </a:lnTo>
                  <a:lnTo>
                    <a:pt x="1" y="13670"/>
                  </a:lnTo>
                  <a:lnTo>
                    <a:pt x="129" y="14314"/>
                  </a:lnTo>
                  <a:lnTo>
                    <a:pt x="516" y="15088"/>
                  </a:lnTo>
                  <a:lnTo>
                    <a:pt x="1032" y="15733"/>
                  </a:lnTo>
                  <a:lnTo>
                    <a:pt x="1419" y="15991"/>
                  </a:lnTo>
                  <a:lnTo>
                    <a:pt x="1806" y="16249"/>
                  </a:lnTo>
                  <a:lnTo>
                    <a:pt x="2709" y="16249"/>
                  </a:lnTo>
                  <a:lnTo>
                    <a:pt x="3224" y="15991"/>
                  </a:lnTo>
                  <a:lnTo>
                    <a:pt x="3740" y="15733"/>
                  </a:lnTo>
                  <a:lnTo>
                    <a:pt x="4385" y="15217"/>
                  </a:lnTo>
                  <a:lnTo>
                    <a:pt x="5030" y="14572"/>
                  </a:lnTo>
                  <a:lnTo>
                    <a:pt x="6577" y="12767"/>
                  </a:lnTo>
                  <a:lnTo>
                    <a:pt x="7996" y="10833"/>
                  </a:lnTo>
                  <a:lnTo>
                    <a:pt x="9156" y="9285"/>
                  </a:lnTo>
                  <a:lnTo>
                    <a:pt x="9801" y="7996"/>
                  </a:lnTo>
                  <a:lnTo>
                    <a:pt x="10317" y="6835"/>
                  </a:lnTo>
                  <a:lnTo>
                    <a:pt x="10833" y="8382"/>
                  </a:lnTo>
                  <a:lnTo>
                    <a:pt x="14056" y="3998"/>
                  </a:lnTo>
                  <a:lnTo>
                    <a:pt x="13928" y="903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287325" y="2082150"/>
              <a:ext cx="3233525" cy="2005250"/>
            </a:xfrm>
            <a:custGeom>
              <a:avLst/>
              <a:gdLst/>
              <a:ahLst/>
              <a:cxnLst/>
              <a:rect l="l" t="t" r="r" b="b"/>
              <a:pathLst>
                <a:path w="129341" h="80210" extrusionOk="0">
                  <a:moveTo>
                    <a:pt x="0" y="1"/>
                  </a:moveTo>
                  <a:lnTo>
                    <a:pt x="129" y="5417"/>
                  </a:lnTo>
                  <a:lnTo>
                    <a:pt x="129" y="6061"/>
                  </a:lnTo>
                  <a:lnTo>
                    <a:pt x="258" y="6835"/>
                  </a:lnTo>
                  <a:lnTo>
                    <a:pt x="516" y="7480"/>
                  </a:lnTo>
                  <a:lnTo>
                    <a:pt x="1032" y="8125"/>
                  </a:lnTo>
                  <a:lnTo>
                    <a:pt x="1548" y="8769"/>
                  </a:lnTo>
                  <a:lnTo>
                    <a:pt x="2192" y="9414"/>
                  </a:lnTo>
                  <a:lnTo>
                    <a:pt x="2966" y="10059"/>
                  </a:lnTo>
                  <a:lnTo>
                    <a:pt x="3869" y="10704"/>
                  </a:lnTo>
                  <a:lnTo>
                    <a:pt x="120959" y="78018"/>
                  </a:lnTo>
                  <a:lnTo>
                    <a:pt x="121861" y="78534"/>
                  </a:lnTo>
                  <a:lnTo>
                    <a:pt x="122893" y="78920"/>
                  </a:lnTo>
                  <a:lnTo>
                    <a:pt x="124956" y="79565"/>
                  </a:lnTo>
                  <a:lnTo>
                    <a:pt x="127149" y="80081"/>
                  </a:lnTo>
                  <a:lnTo>
                    <a:pt x="129341" y="80210"/>
                  </a:lnTo>
                  <a:lnTo>
                    <a:pt x="128825" y="70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287325" y="1115000"/>
              <a:ext cx="4913150" cy="2830550"/>
            </a:xfrm>
            <a:custGeom>
              <a:avLst/>
              <a:gdLst/>
              <a:ahLst/>
              <a:cxnLst/>
              <a:rect l="l" t="t" r="r" b="b"/>
              <a:pathLst>
                <a:path w="196526" h="113222" extrusionOk="0">
                  <a:moveTo>
                    <a:pt x="65509" y="0"/>
                  </a:moveTo>
                  <a:lnTo>
                    <a:pt x="63445" y="258"/>
                  </a:lnTo>
                  <a:lnTo>
                    <a:pt x="61640" y="774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2708" y="34689"/>
                  </a:lnTo>
                  <a:lnTo>
                    <a:pt x="2063" y="35076"/>
                  </a:lnTo>
                  <a:lnTo>
                    <a:pt x="1419" y="35592"/>
                  </a:lnTo>
                  <a:lnTo>
                    <a:pt x="1032" y="36108"/>
                  </a:lnTo>
                  <a:lnTo>
                    <a:pt x="645" y="36623"/>
                  </a:lnTo>
                  <a:lnTo>
                    <a:pt x="258" y="37268"/>
                  </a:lnTo>
                  <a:lnTo>
                    <a:pt x="129" y="37784"/>
                  </a:lnTo>
                  <a:lnTo>
                    <a:pt x="0" y="38429"/>
                  </a:lnTo>
                  <a:lnTo>
                    <a:pt x="129" y="39073"/>
                  </a:lnTo>
                  <a:lnTo>
                    <a:pt x="258" y="39589"/>
                  </a:lnTo>
                  <a:lnTo>
                    <a:pt x="387" y="40234"/>
                  </a:lnTo>
                  <a:lnTo>
                    <a:pt x="774" y="40879"/>
                  </a:lnTo>
                  <a:lnTo>
                    <a:pt x="1161" y="41524"/>
                  </a:lnTo>
                  <a:lnTo>
                    <a:pt x="1677" y="42039"/>
                  </a:lnTo>
                  <a:lnTo>
                    <a:pt x="2321" y="42684"/>
                  </a:lnTo>
                  <a:lnTo>
                    <a:pt x="3095" y="43200"/>
                  </a:lnTo>
                  <a:lnTo>
                    <a:pt x="3869" y="43716"/>
                  </a:lnTo>
                  <a:lnTo>
                    <a:pt x="120959" y="111030"/>
                  </a:lnTo>
                  <a:lnTo>
                    <a:pt x="122764" y="111932"/>
                  </a:lnTo>
                  <a:lnTo>
                    <a:pt x="124698" y="112577"/>
                  </a:lnTo>
                  <a:lnTo>
                    <a:pt x="126891" y="112964"/>
                  </a:lnTo>
                  <a:lnTo>
                    <a:pt x="128954" y="113222"/>
                  </a:lnTo>
                  <a:lnTo>
                    <a:pt x="131146" y="113222"/>
                  </a:lnTo>
                  <a:lnTo>
                    <a:pt x="133080" y="112964"/>
                  </a:lnTo>
                  <a:lnTo>
                    <a:pt x="134886" y="112448"/>
                  </a:lnTo>
                  <a:lnTo>
                    <a:pt x="135788" y="112061"/>
                  </a:lnTo>
                  <a:lnTo>
                    <a:pt x="136562" y="111674"/>
                  </a:lnTo>
                  <a:lnTo>
                    <a:pt x="193818" y="78533"/>
                  </a:lnTo>
                  <a:lnTo>
                    <a:pt x="194462" y="78018"/>
                  </a:lnTo>
                  <a:lnTo>
                    <a:pt x="195107" y="77631"/>
                  </a:lnTo>
                  <a:lnTo>
                    <a:pt x="195623" y="77115"/>
                  </a:lnTo>
                  <a:lnTo>
                    <a:pt x="196010" y="76470"/>
                  </a:lnTo>
                  <a:lnTo>
                    <a:pt x="196268" y="75954"/>
                  </a:lnTo>
                  <a:lnTo>
                    <a:pt x="196397" y="75309"/>
                  </a:lnTo>
                  <a:lnTo>
                    <a:pt x="196526" y="74794"/>
                  </a:lnTo>
                  <a:lnTo>
                    <a:pt x="196397" y="74149"/>
                  </a:lnTo>
                  <a:lnTo>
                    <a:pt x="196268" y="73504"/>
                  </a:lnTo>
                  <a:lnTo>
                    <a:pt x="196139" y="72859"/>
                  </a:lnTo>
                  <a:lnTo>
                    <a:pt x="195752" y="72344"/>
                  </a:lnTo>
                  <a:lnTo>
                    <a:pt x="195365" y="71699"/>
                  </a:lnTo>
                  <a:lnTo>
                    <a:pt x="194849" y="71054"/>
                  </a:lnTo>
                  <a:lnTo>
                    <a:pt x="194205" y="70538"/>
                  </a:lnTo>
                  <a:lnTo>
                    <a:pt x="193431" y="70022"/>
                  </a:lnTo>
                  <a:lnTo>
                    <a:pt x="192657" y="69507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635" y="129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416275" y="1189150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645"/>
                  </a:lnTo>
                  <a:lnTo>
                    <a:pt x="56998" y="1161"/>
                  </a:lnTo>
                  <a:lnTo>
                    <a:pt x="2064" y="33013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4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2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290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548"/>
                  </a:lnTo>
                  <a:lnTo>
                    <a:pt x="128696" y="107161"/>
                  </a:lnTo>
                  <a:lnTo>
                    <a:pt x="129857" y="106516"/>
                  </a:lnTo>
                  <a:lnTo>
                    <a:pt x="184791" y="74665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3"/>
                  </a:lnTo>
                  <a:lnTo>
                    <a:pt x="184017" y="67959"/>
                  </a:lnTo>
                  <a:lnTo>
                    <a:pt x="68604" y="1677"/>
                  </a:lnTo>
                  <a:lnTo>
                    <a:pt x="67314" y="903"/>
                  </a:lnTo>
                  <a:lnTo>
                    <a:pt x="65767" y="516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964325" y="915125"/>
              <a:ext cx="1038100" cy="1373375"/>
            </a:xfrm>
            <a:custGeom>
              <a:avLst/>
              <a:gdLst/>
              <a:ahLst/>
              <a:cxnLst/>
              <a:rect l="l" t="t" r="r" b="b"/>
              <a:pathLst>
                <a:path w="41524" h="54935" extrusionOk="0">
                  <a:moveTo>
                    <a:pt x="9414" y="0"/>
                  </a:moveTo>
                  <a:lnTo>
                    <a:pt x="8769" y="129"/>
                  </a:lnTo>
                  <a:lnTo>
                    <a:pt x="7996" y="258"/>
                  </a:lnTo>
                  <a:lnTo>
                    <a:pt x="7351" y="516"/>
                  </a:lnTo>
                  <a:lnTo>
                    <a:pt x="6835" y="903"/>
                  </a:lnTo>
                  <a:lnTo>
                    <a:pt x="5674" y="1806"/>
                  </a:lnTo>
                  <a:lnTo>
                    <a:pt x="4772" y="2837"/>
                  </a:lnTo>
                  <a:lnTo>
                    <a:pt x="3869" y="4127"/>
                  </a:lnTo>
                  <a:lnTo>
                    <a:pt x="3095" y="5545"/>
                  </a:lnTo>
                  <a:lnTo>
                    <a:pt x="2451" y="7093"/>
                  </a:lnTo>
                  <a:lnTo>
                    <a:pt x="1806" y="8640"/>
                  </a:lnTo>
                  <a:lnTo>
                    <a:pt x="1032" y="11735"/>
                  </a:lnTo>
                  <a:lnTo>
                    <a:pt x="387" y="14443"/>
                  </a:lnTo>
                  <a:lnTo>
                    <a:pt x="0" y="17022"/>
                  </a:lnTo>
                  <a:lnTo>
                    <a:pt x="6448" y="19988"/>
                  </a:lnTo>
                  <a:lnTo>
                    <a:pt x="3869" y="50550"/>
                  </a:lnTo>
                  <a:lnTo>
                    <a:pt x="4643" y="50937"/>
                  </a:lnTo>
                  <a:lnTo>
                    <a:pt x="6835" y="51840"/>
                  </a:lnTo>
                  <a:lnTo>
                    <a:pt x="10188" y="53000"/>
                  </a:lnTo>
                  <a:lnTo>
                    <a:pt x="12122" y="53645"/>
                  </a:lnTo>
                  <a:lnTo>
                    <a:pt x="14314" y="54161"/>
                  </a:lnTo>
                  <a:lnTo>
                    <a:pt x="16636" y="54548"/>
                  </a:lnTo>
                  <a:lnTo>
                    <a:pt x="18957" y="54806"/>
                  </a:lnTo>
                  <a:lnTo>
                    <a:pt x="21536" y="54935"/>
                  </a:lnTo>
                  <a:lnTo>
                    <a:pt x="23986" y="54806"/>
                  </a:lnTo>
                  <a:lnTo>
                    <a:pt x="26565" y="54419"/>
                  </a:lnTo>
                  <a:lnTo>
                    <a:pt x="27855" y="54161"/>
                  </a:lnTo>
                  <a:lnTo>
                    <a:pt x="29015" y="53774"/>
                  </a:lnTo>
                  <a:lnTo>
                    <a:pt x="30305" y="53258"/>
                  </a:lnTo>
                  <a:lnTo>
                    <a:pt x="31465" y="52742"/>
                  </a:lnTo>
                  <a:lnTo>
                    <a:pt x="32755" y="52098"/>
                  </a:lnTo>
                  <a:lnTo>
                    <a:pt x="33915" y="51453"/>
                  </a:lnTo>
                  <a:lnTo>
                    <a:pt x="34044" y="50292"/>
                  </a:lnTo>
                  <a:lnTo>
                    <a:pt x="34173" y="47842"/>
                  </a:lnTo>
                  <a:lnTo>
                    <a:pt x="34560" y="40750"/>
                  </a:lnTo>
                  <a:lnTo>
                    <a:pt x="34947" y="30562"/>
                  </a:lnTo>
                  <a:lnTo>
                    <a:pt x="41524" y="29402"/>
                  </a:lnTo>
                  <a:lnTo>
                    <a:pt x="41137" y="26694"/>
                  </a:lnTo>
                  <a:lnTo>
                    <a:pt x="40234" y="20375"/>
                  </a:lnTo>
                  <a:lnTo>
                    <a:pt x="39718" y="16635"/>
                  </a:lnTo>
                  <a:lnTo>
                    <a:pt x="38945" y="13154"/>
                  </a:lnTo>
                  <a:lnTo>
                    <a:pt x="38171" y="10188"/>
                  </a:lnTo>
                  <a:lnTo>
                    <a:pt x="37655" y="8898"/>
                  </a:lnTo>
                  <a:lnTo>
                    <a:pt x="37268" y="7995"/>
                  </a:lnTo>
                  <a:lnTo>
                    <a:pt x="36752" y="7480"/>
                  </a:lnTo>
                  <a:lnTo>
                    <a:pt x="36108" y="6835"/>
                  </a:lnTo>
                  <a:lnTo>
                    <a:pt x="35076" y="6190"/>
                  </a:lnTo>
                  <a:lnTo>
                    <a:pt x="33915" y="5545"/>
                  </a:lnTo>
                  <a:lnTo>
                    <a:pt x="32497" y="4772"/>
                  </a:lnTo>
                  <a:lnTo>
                    <a:pt x="30949" y="4127"/>
                  </a:lnTo>
                  <a:lnTo>
                    <a:pt x="27210" y="2708"/>
                  </a:lnTo>
                  <a:lnTo>
                    <a:pt x="25275" y="2064"/>
                  </a:lnTo>
                  <a:lnTo>
                    <a:pt x="23083" y="1548"/>
                  </a:lnTo>
                  <a:lnTo>
                    <a:pt x="20891" y="1032"/>
                  </a:lnTo>
                  <a:lnTo>
                    <a:pt x="18570" y="645"/>
                  </a:lnTo>
                  <a:lnTo>
                    <a:pt x="16249" y="258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386650" y="808725"/>
              <a:ext cx="196675" cy="367550"/>
            </a:xfrm>
            <a:custGeom>
              <a:avLst/>
              <a:gdLst/>
              <a:ahLst/>
              <a:cxnLst/>
              <a:rect l="l" t="t" r="r" b="b"/>
              <a:pathLst>
                <a:path w="7867" h="14702" extrusionOk="0">
                  <a:moveTo>
                    <a:pt x="7609" y="1"/>
                  </a:moveTo>
                  <a:lnTo>
                    <a:pt x="0" y="5159"/>
                  </a:lnTo>
                  <a:lnTo>
                    <a:pt x="0" y="9801"/>
                  </a:lnTo>
                  <a:lnTo>
                    <a:pt x="1548" y="14702"/>
                  </a:lnTo>
                  <a:lnTo>
                    <a:pt x="2580" y="13928"/>
                  </a:lnTo>
                  <a:lnTo>
                    <a:pt x="3611" y="13025"/>
                  </a:lnTo>
                  <a:lnTo>
                    <a:pt x="4901" y="11865"/>
                  </a:lnTo>
                  <a:lnTo>
                    <a:pt x="6061" y="10575"/>
                  </a:lnTo>
                  <a:lnTo>
                    <a:pt x="7093" y="9028"/>
                  </a:lnTo>
                  <a:lnTo>
                    <a:pt x="7480" y="8254"/>
                  </a:lnTo>
                  <a:lnTo>
                    <a:pt x="7738" y="7480"/>
                  </a:lnTo>
                  <a:lnTo>
                    <a:pt x="7867" y="6706"/>
                  </a:lnTo>
                  <a:lnTo>
                    <a:pt x="7867" y="5933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806350" y="1340675"/>
              <a:ext cx="319200" cy="789850"/>
            </a:xfrm>
            <a:custGeom>
              <a:avLst/>
              <a:gdLst/>
              <a:ahLst/>
              <a:cxnLst/>
              <a:rect l="l" t="t" r="r" b="b"/>
              <a:pathLst>
                <a:path w="12768" h="31594" extrusionOk="0">
                  <a:moveTo>
                    <a:pt x="6319" y="0"/>
                  </a:moveTo>
                  <a:lnTo>
                    <a:pt x="6191" y="1548"/>
                  </a:lnTo>
                  <a:lnTo>
                    <a:pt x="5675" y="5029"/>
                  </a:lnTo>
                  <a:lnTo>
                    <a:pt x="4901" y="9930"/>
                  </a:lnTo>
                  <a:lnTo>
                    <a:pt x="1" y="30175"/>
                  </a:lnTo>
                  <a:lnTo>
                    <a:pt x="4901" y="31594"/>
                  </a:lnTo>
                  <a:lnTo>
                    <a:pt x="12122" y="11348"/>
                  </a:lnTo>
                  <a:lnTo>
                    <a:pt x="12767" y="2966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067500" y="373525"/>
              <a:ext cx="596425" cy="480375"/>
            </a:xfrm>
            <a:custGeom>
              <a:avLst/>
              <a:gdLst/>
              <a:ahLst/>
              <a:cxnLst/>
              <a:rect l="l" t="t" r="r" b="b"/>
              <a:pathLst>
                <a:path w="23857" h="19215" extrusionOk="0">
                  <a:moveTo>
                    <a:pt x="16119" y="0"/>
                  </a:moveTo>
                  <a:lnTo>
                    <a:pt x="14314" y="129"/>
                  </a:lnTo>
                  <a:lnTo>
                    <a:pt x="12380" y="387"/>
                  </a:lnTo>
                  <a:lnTo>
                    <a:pt x="10445" y="903"/>
                  </a:lnTo>
                  <a:lnTo>
                    <a:pt x="8640" y="1419"/>
                  </a:lnTo>
                  <a:lnTo>
                    <a:pt x="7092" y="2063"/>
                  </a:lnTo>
                  <a:lnTo>
                    <a:pt x="5674" y="2579"/>
                  </a:lnTo>
                  <a:lnTo>
                    <a:pt x="4255" y="2966"/>
                  </a:lnTo>
                  <a:lnTo>
                    <a:pt x="3224" y="3224"/>
                  </a:lnTo>
                  <a:lnTo>
                    <a:pt x="2192" y="3353"/>
                  </a:lnTo>
                  <a:lnTo>
                    <a:pt x="774" y="3353"/>
                  </a:lnTo>
                  <a:lnTo>
                    <a:pt x="387" y="3224"/>
                  </a:lnTo>
                  <a:lnTo>
                    <a:pt x="258" y="2966"/>
                  </a:lnTo>
                  <a:lnTo>
                    <a:pt x="0" y="3611"/>
                  </a:lnTo>
                  <a:lnTo>
                    <a:pt x="0" y="4256"/>
                  </a:lnTo>
                  <a:lnTo>
                    <a:pt x="0" y="5029"/>
                  </a:lnTo>
                  <a:lnTo>
                    <a:pt x="258" y="5803"/>
                  </a:lnTo>
                  <a:lnTo>
                    <a:pt x="903" y="7608"/>
                  </a:lnTo>
                  <a:lnTo>
                    <a:pt x="1676" y="9285"/>
                  </a:lnTo>
                  <a:lnTo>
                    <a:pt x="2579" y="10961"/>
                  </a:lnTo>
                  <a:lnTo>
                    <a:pt x="3353" y="12380"/>
                  </a:lnTo>
                  <a:lnTo>
                    <a:pt x="4255" y="13540"/>
                  </a:lnTo>
                  <a:lnTo>
                    <a:pt x="19085" y="19214"/>
                  </a:lnTo>
                  <a:lnTo>
                    <a:pt x="19859" y="18440"/>
                  </a:lnTo>
                  <a:lnTo>
                    <a:pt x="21406" y="16635"/>
                  </a:lnTo>
                  <a:lnTo>
                    <a:pt x="22309" y="15346"/>
                  </a:lnTo>
                  <a:lnTo>
                    <a:pt x="23083" y="14185"/>
                  </a:lnTo>
                  <a:lnTo>
                    <a:pt x="23599" y="13024"/>
                  </a:lnTo>
                  <a:lnTo>
                    <a:pt x="23728" y="12509"/>
                  </a:lnTo>
                  <a:lnTo>
                    <a:pt x="23856" y="11993"/>
                  </a:lnTo>
                  <a:lnTo>
                    <a:pt x="23728" y="10832"/>
                  </a:lnTo>
                  <a:lnTo>
                    <a:pt x="23599" y="9414"/>
                  </a:lnTo>
                  <a:lnTo>
                    <a:pt x="23212" y="7737"/>
                  </a:lnTo>
                  <a:lnTo>
                    <a:pt x="22696" y="6061"/>
                  </a:lnTo>
                  <a:lnTo>
                    <a:pt x="22180" y="4513"/>
                  </a:lnTo>
                  <a:lnTo>
                    <a:pt x="21535" y="2966"/>
                  </a:lnTo>
                  <a:lnTo>
                    <a:pt x="20762" y="1805"/>
                  </a:lnTo>
                  <a:lnTo>
                    <a:pt x="19988" y="774"/>
                  </a:lnTo>
                  <a:lnTo>
                    <a:pt x="19601" y="516"/>
                  </a:lnTo>
                  <a:lnTo>
                    <a:pt x="19085" y="258"/>
                  </a:lnTo>
                  <a:lnTo>
                    <a:pt x="18440" y="12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195225" y="14857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0"/>
                  </a:moveTo>
                  <a:lnTo>
                    <a:pt x="645" y="129"/>
                  </a:lnTo>
                  <a:lnTo>
                    <a:pt x="387" y="387"/>
                  </a:lnTo>
                  <a:lnTo>
                    <a:pt x="129" y="645"/>
                  </a:lnTo>
                  <a:lnTo>
                    <a:pt x="0" y="1032"/>
                  </a:lnTo>
                  <a:lnTo>
                    <a:pt x="0" y="1548"/>
                  </a:lnTo>
                  <a:lnTo>
                    <a:pt x="0" y="2063"/>
                  </a:lnTo>
                  <a:lnTo>
                    <a:pt x="129" y="2708"/>
                  </a:lnTo>
                  <a:lnTo>
                    <a:pt x="645" y="3740"/>
                  </a:lnTo>
                  <a:lnTo>
                    <a:pt x="1419" y="4771"/>
                  </a:lnTo>
                  <a:lnTo>
                    <a:pt x="1806" y="5158"/>
                  </a:lnTo>
                  <a:lnTo>
                    <a:pt x="2322" y="5416"/>
                  </a:lnTo>
                  <a:lnTo>
                    <a:pt x="2709" y="5674"/>
                  </a:lnTo>
                  <a:lnTo>
                    <a:pt x="3095" y="5803"/>
                  </a:lnTo>
                  <a:lnTo>
                    <a:pt x="3482" y="5803"/>
                  </a:lnTo>
                  <a:lnTo>
                    <a:pt x="3869" y="5674"/>
                  </a:lnTo>
                  <a:lnTo>
                    <a:pt x="4127" y="5416"/>
                  </a:lnTo>
                  <a:lnTo>
                    <a:pt x="4385" y="5029"/>
                  </a:lnTo>
                  <a:lnTo>
                    <a:pt x="4514" y="4642"/>
                  </a:lnTo>
                  <a:lnTo>
                    <a:pt x="4514" y="4127"/>
                  </a:lnTo>
                  <a:lnTo>
                    <a:pt x="4514" y="3611"/>
                  </a:lnTo>
                  <a:lnTo>
                    <a:pt x="4385" y="3095"/>
                  </a:lnTo>
                  <a:lnTo>
                    <a:pt x="3869" y="1934"/>
                  </a:lnTo>
                  <a:lnTo>
                    <a:pt x="3095" y="903"/>
                  </a:lnTo>
                  <a:lnTo>
                    <a:pt x="2709" y="516"/>
                  </a:lnTo>
                  <a:lnTo>
                    <a:pt x="2322" y="258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011475" y="13793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1"/>
                  </a:moveTo>
                  <a:lnTo>
                    <a:pt x="645" y="130"/>
                  </a:lnTo>
                  <a:lnTo>
                    <a:pt x="387" y="388"/>
                  </a:lnTo>
                  <a:lnTo>
                    <a:pt x="258" y="645"/>
                  </a:lnTo>
                  <a:lnTo>
                    <a:pt x="129" y="1032"/>
                  </a:lnTo>
                  <a:lnTo>
                    <a:pt x="0" y="1548"/>
                  </a:lnTo>
                  <a:lnTo>
                    <a:pt x="129" y="2193"/>
                  </a:lnTo>
                  <a:lnTo>
                    <a:pt x="258" y="2709"/>
                  </a:lnTo>
                  <a:lnTo>
                    <a:pt x="645" y="3869"/>
                  </a:lnTo>
                  <a:lnTo>
                    <a:pt x="1419" y="4772"/>
                  </a:lnTo>
                  <a:lnTo>
                    <a:pt x="1805" y="5159"/>
                  </a:lnTo>
                  <a:lnTo>
                    <a:pt x="2321" y="5546"/>
                  </a:lnTo>
                  <a:lnTo>
                    <a:pt x="2708" y="5675"/>
                  </a:lnTo>
                  <a:lnTo>
                    <a:pt x="3224" y="5804"/>
                  </a:lnTo>
                  <a:lnTo>
                    <a:pt x="3611" y="5804"/>
                  </a:lnTo>
                  <a:lnTo>
                    <a:pt x="3869" y="5675"/>
                  </a:lnTo>
                  <a:lnTo>
                    <a:pt x="4127" y="5417"/>
                  </a:lnTo>
                  <a:lnTo>
                    <a:pt x="4385" y="5159"/>
                  </a:lnTo>
                  <a:lnTo>
                    <a:pt x="4513" y="4643"/>
                  </a:lnTo>
                  <a:lnTo>
                    <a:pt x="4513" y="4256"/>
                  </a:lnTo>
                  <a:lnTo>
                    <a:pt x="4513" y="3611"/>
                  </a:lnTo>
                  <a:lnTo>
                    <a:pt x="4385" y="3096"/>
                  </a:lnTo>
                  <a:lnTo>
                    <a:pt x="3869" y="1935"/>
                  </a:lnTo>
                  <a:lnTo>
                    <a:pt x="3224" y="1032"/>
                  </a:lnTo>
                  <a:lnTo>
                    <a:pt x="2708" y="645"/>
                  </a:lnTo>
                  <a:lnTo>
                    <a:pt x="2321" y="259"/>
                  </a:lnTo>
                  <a:lnTo>
                    <a:pt x="1805" y="130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830925" y="1272975"/>
              <a:ext cx="112875" cy="145100"/>
            </a:xfrm>
            <a:custGeom>
              <a:avLst/>
              <a:gdLst/>
              <a:ahLst/>
              <a:cxnLst/>
              <a:rect l="l" t="t" r="r" b="b"/>
              <a:pathLst>
                <a:path w="4515" h="5804" extrusionOk="0">
                  <a:moveTo>
                    <a:pt x="903" y="0"/>
                  </a:moveTo>
                  <a:lnTo>
                    <a:pt x="645" y="129"/>
                  </a:lnTo>
                  <a:lnTo>
                    <a:pt x="388" y="387"/>
                  </a:lnTo>
                  <a:lnTo>
                    <a:pt x="130" y="645"/>
                  </a:lnTo>
                  <a:lnTo>
                    <a:pt x="1" y="1161"/>
                  </a:lnTo>
                  <a:lnTo>
                    <a:pt x="1" y="1677"/>
                  </a:lnTo>
                  <a:lnTo>
                    <a:pt x="1" y="2192"/>
                  </a:lnTo>
                  <a:lnTo>
                    <a:pt x="130" y="2708"/>
                  </a:lnTo>
                  <a:lnTo>
                    <a:pt x="645" y="3869"/>
                  </a:lnTo>
                  <a:lnTo>
                    <a:pt x="1290" y="4771"/>
                  </a:lnTo>
                  <a:lnTo>
                    <a:pt x="1806" y="5158"/>
                  </a:lnTo>
                  <a:lnTo>
                    <a:pt x="2193" y="5545"/>
                  </a:lnTo>
                  <a:lnTo>
                    <a:pt x="2709" y="5803"/>
                  </a:lnTo>
                  <a:lnTo>
                    <a:pt x="3482" y="5803"/>
                  </a:lnTo>
                  <a:lnTo>
                    <a:pt x="3740" y="5674"/>
                  </a:lnTo>
                  <a:lnTo>
                    <a:pt x="4127" y="5416"/>
                  </a:lnTo>
                  <a:lnTo>
                    <a:pt x="4256" y="5158"/>
                  </a:lnTo>
                  <a:lnTo>
                    <a:pt x="4385" y="4771"/>
                  </a:lnTo>
                  <a:lnTo>
                    <a:pt x="4514" y="4256"/>
                  </a:lnTo>
                  <a:lnTo>
                    <a:pt x="4385" y="3611"/>
                  </a:lnTo>
                  <a:lnTo>
                    <a:pt x="4256" y="3095"/>
                  </a:lnTo>
                  <a:lnTo>
                    <a:pt x="3740" y="2063"/>
                  </a:lnTo>
                  <a:lnTo>
                    <a:pt x="3096" y="1032"/>
                  </a:lnTo>
                  <a:lnTo>
                    <a:pt x="2709" y="645"/>
                  </a:lnTo>
                  <a:lnTo>
                    <a:pt x="2193" y="258"/>
                  </a:lnTo>
                  <a:lnTo>
                    <a:pt x="1806" y="12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43525" y="4158300"/>
              <a:ext cx="80625" cy="99975"/>
            </a:xfrm>
            <a:custGeom>
              <a:avLst/>
              <a:gdLst/>
              <a:ahLst/>
              <a:cxnLst/>
              <a:rect l="l" t="t" r="r" b="b"/>
              <a:pathLst>
                <a:path w="3225" h="3999" extrusionOk="0">
                  <a:moveTo>
                    <a:pt x="516" y="1"/>
                  </a:moveTo>
                  <a:lnTo>
                    <a:pt x="258" y="259"/>
                  </a:lnTo>
                  <a:lnTo>
                    <a:pt x="129" y="388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516" y="2580"/>
                  </a:lnTo>
                  <a:lnTo>
                    <a:pt x="1032" y="3225"/>
                  </a:lnTo>
                  <a:lnTo>
                    <a:pt x="1548" y="3741"/>
                  </a:lnTo>
                  <a:lnTo>
                    <a:pt x="2193" y="3998"/>
                  </a:lnTo>
                  <a:lnTo>
                    <a:pt x="2450" y="3998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3095" y="3483"/>
                  </a:lnTo>
                  <a:lnTo>
                    <a:pt x="3224" y="2838"/>
                  </a:lnTo>
                  <a:lnTo>
                    <a:pt x="3095" y="2064"/>
                  </a:lnTo>
                  <a:lnTo>
                    <a:pt x="2708" y="1290"/>
                  </a:lnTo>
                  <a:lnTo>
                    <a:pt x="2193" y="646"/>
                  </a:lnTo>
                  <a:lnTo>
                    <a:pt x="1548" y="13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217800" y="4084150"/>
              <a:ext cx="77400" cy="99975"/>
            </a:xfrm>
            <a:custGeom>
              <a:avLst/>
              <a:gdLst/>
              <a:ahLst/>
              <a:cxnLst/>
              <a:rect l="l" t="t" r="r" b="b"/>
              <a:pathLst>
                <a:path w="3096" h="3999" extrusionOk="0">
                  <a:moveTo>
                    <a:pt x="645" y="1"/>
                  </a:moveTo>
                  <a:lnTo>
                    <a:pt x="387" y="130"/>
                  </a:lnTo>
                  <a:lnTo>
                    <a:pt x="258" y="259"/>
                  </a:lnTo>
                  <a:lnTo>
                    <a:pt x="129" y="517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387" y="2580"/>
                  </a:lnTo>
                  <a:lnTo>
                    <a:pt x="903" y="3354"/>
                  </a:lnTo>
                  <a:lnTo>
                    <a:pt x="1548" y="3870"/>
                  </a:lnTo>
                  <a:lnTo>
                    <a:pt x="2192" y="3999"/>
                  </a:lnTo>
                  <a:lnTo>
                    <a:pt x="2450" y="3999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2966" y="3483"/>
                  </a:lnTo>
                  <a:lnTo>
                    <a:pt x="3095" y="2967"/>
                  </a:lnTo>
                  <a:lnTo>
                    <a:pt x="2966" y="2064"/>
                  </a:lnTo>
                  <a:lnTo>
                    <a:pt x="2708" y="1419"/>
                  </a:lnTo>
                  <a:lnTo>
                    <a:pt x="2192" y="646"/>
                  </a:lnTo>
                  <a:lnTo>
                    <a:pt x="1548" y="13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088850" y="4010025"/>
              <a:ext cx="80600" cy="99950"/>
            </a:xfrm>
            <a:custGeom>
              <a:avLst/>
              <a:gdLst/>
              <a:ahLst/>
              <a:cxnLst/>
              <a:rect l="l" t="t" r="r" b="b"/>
              <a:pathLst>
                <a:path w="3224" h="3998" extrusionOk="0">
                  <a:moveTo>
                    <a:pt x="774" y="0"/>
                  </a:moveTo>
                  <a:lnTo>
                    <a:pt x="516" y="129"/>
                  </a:lnTo>
                  <a:lnTo>
                    <a:pt x="387" y="258"/>
                  </a:lnTo>
                  <a:lnTo>
                    <a:pt x="129" y="516"/>
                  </a:lnTo>
                  <a:lnTo>
                    <a:pt x="0" y="1161"/>
                  </a:lnTo>
                  <a:lnTo>
                    <a:pt x="129" y="1934"/>
                  </a:lnTo>
                  <a:lnTo>
                    <a:pt x="516" y="2708"/>
                  </a:lnTo>
                  <a:lnTo>
                    <a:pt x="1032" y="3353"/>
                  </a:lnTo>
                  <a:lnTo>
                    <a:pt x="1676" y="3869"/>
                  </a:lnTo>
                  <a:lnTo>
                    <a:pt x="2192" y="3998"/>
                  </a:lnTo>
                  <a:lnTo>
                    <a:pt x="2708" y="3998"/>
                  </a:lnTo>
                  <a:lnTo>
                    <a:pt x="2966" y="3740"/>
                  </a:lnTo>
                  <a:lnTo>
                    <a:pt x="3095" y="3611"/>
                  </a:lnTo>
                  <a:lnTo>
                    <a:pt x="3224" y="2966"/>
                  </a:lnTo>
                  <a:lnTo>
                    <a:pt x="3095" y="2192"/>
                  </a:lnTo>
                  <a:lnTo>
                    <a:pt x="2708" y="1419"/>
                  </a:lnTo>
                  <a:lnTo>
                    <a:pt x="2192" y="774"/>
                  </a:lnTo>
                  <a:lnTo>
                    <a:pt x="1676" y="25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854100" y="238125"/>
              <a:ext cx="1179950" cy="951050"/>
            </a:xfrm>
            <a:custGeom>
              <a:avLst/>
              <a:gdLst/>
              <a:ahLst/>
              <a:cxnLst/>
              <a:rect l="l" t="t" r="r" b="b"/>
              <a:pathLst>
                <a:path w="47198" h="38042" extrusionOk="0">
                  <a:moveTo>
                    <a:pt x="21794" y="0"/>
                  </a:moveTo>
                  <a:lnTo>
                    <a:pt x="20375" y="129"/>
                  </a:lnTo>
                  <a:lnTo>
                    <a:pt x="19086" y="516"/>
                  </a:lnTo>
                  <a:lnTo>
                    <a:pt x="17925" y="1032"/>
                  </a:lnTo>
                  <a:lnTo>
                    <a:pt x="17023" y="1934"/>
                  </a:lnTo>
                  <a:lnTo>
                    <a:pt x="16120" y="3095"/>
                  </a:lnTo>
                  <a:lnTo>
                    <a:pt x="14444" y="2450"/>
                  </a:lnTo>
                  <a:lnTo>
                    <a:pt x="12767" y="1805"/>
                  </a:lnTo>
                  <a:lnTo>
                    <a:pt x="11220" y="1418"/>
                  </a:lnTo>
                  <a:lnTo>
                    <a:pt x="9801" y="1032"/>
                  </a:lnTo>
                  <a:lnTo>
                    <a:pt x="8512" y="903"/>
                  </a:lnTo>
                  <a:lnTo>
                    <a:pt x="6191" y="903"/>
                  </a:lnTo>
                  <a:lnTo>
                    <a:pt x="5288" y="1032"/>
                  </a:lnTo>
                  <a:lnTo>
                    <a:pt x="4385" y="1290"/>
                  </a:lnTo>
                  <a:lnTo>
                    <a:pt x="3611" y="1676"/>
                  </a:lnTo>
                  <a:lnTo>
                    <a:pt x="2838" y="2063"/>
                  </a:lnTo>
                  <a:lnTo>
                    <a:pt x="2322" y="2450"/>
                  </a:lnTo>
                  <a:lnTo>
                    <a:pt x="1806" y="3095"/>
                  </a:lnTo>
                  <a:lnTo>
                    <a:pt x="1290" y="3611"/>
                  </a:lnTo>
                  <a:lnTo>
                    <a:pt x="903" y="4255"/>
                  </a:lnTo>
                  <a:lnTo>
                    <a:pt x="645" y="4900"/>
                  </a:lnTo>
                  <a:lnTo>
                    <a:pt x="130" y="6319"/>
                  </a:lnTo>
                  <a:lnTo>
                    <a:pt x="1" y="7866"/>
                  </a:lnTo>
                  <a:lnTo>
                    <a:pt x="1" y="9285"/>
                  </a:lnTo>
                  <a:lnTo>
                    <a:pt x="130" y="10703"/>
                  </a:lnTo>
                  <a:lnTo>
                    <a:pt x="517" y="11993"/>
                  </a:lnTo>
                  <a:lnTo>
                    <a:pt x="903" y="13153"/>
                  </a:lnTo>
                  <a:lnTo>
                    <a:pt x="1419" y="13927"/>
                  </a:lnTo>
                  <a:lnTo>
                    <a:pt x="1935" y="14443"/>
                  </a:lnTo>
                  <a:lnTo>
                    <a:pt x="41524" y="37268"/>
                  </a:lnTo>
                  <a:lnTo>
                    <a:pt x="42684" y="37783"/>
                  </a:lnTo>
                  <a:lnTo>
                    <a:pt x="43716" y="38041"/>
                  </a:lnTo>
                  <a:lnTo>
                    <a:pt x="44748" y="38041"/>
                  </a:lnTo>
                  <a:lnTo>
                    <a:pt x="45521" y="37655"/>
                  </a:lnTo>
                  <a:lnTo>
                    <a:pt x="46166" y="37139"/>
                  </a:lnTo>
                  <a:lnTo>
                    <a:pt x="46682" y="36365"/>
                  </a:lnTo>
                  <a:lnTo>
                    <a:pt x="47069" y="35333"/>
                  </a:lnTo>
                  <a:lnTo>
                    <a:pt x="47198" y="34044"/>
                  </a:lnTo>
                  <a:lnTo>
                    <a:pt x="47069" y="32625"/>
                  </a:lnTo>
                  <a:lnTo>
                    <a:pt x="46682" y="31336"/>
                  </a:lnTo>
                  <a:lnTo>
                    <a:pt x="46166" y="29917"/>
                  </a:lnTo>
                  <a:lnTo>
                    <a:pt x="45521" y="28499"/>
                  </a:lnTo>
                  <a:lnTo>
                    <a:pt x="44748" y="27209"/>
                  </a:lnTo>
                  <a:lnTo>
                    <a:pt x="43716" y="26178"/>
                  </a:lnTo>
                  <a:lnTo>
                    <a:pt x="42684" y="25146"/>
                  </a:lnTo>
                  <a:lnTo>
                    <a:pt x="41524" y="24372"/>
                  </a:lnTo>
                  <a:lnTo>
                    <a:pt x="40621" y="23856"/>
                  </a:lnTo>
                  <a:lnTo>
                    <a:pt x="39847" y="23599"/>
                  </a:lnTo>
                  <a:lnTo>
                    <a:pt x="38945" y="23599"/>
                  </a:lnTo>
                  <a:lnTo>
                    <a:pt x="38300" y="23728"/>
                  </a:lnTo>
                  <a:lnTo>
                    <a:pt x="38429" y="21922"/>
                  </a:lnTo>
                  <a:lnTo>
                    <a:pt x="38300" y="20504"/>
                  </a:lnTo>
                  <a:lnTo>
                    <a:pt x="38171" y="19085"/>
                  </a:lnTo>
                  <a:lnTo>
                    <a:pt x="37913" y="17667"/>
                  </a:lnTo>
                  <a:lnTo>
                    <a:pt x="37526" y="16119"/>
                  </a:lnTo>
                  <a:lnTo>
                    <a:pt x="37010" y="14701"/>
                  </a:lnTo>
                  <a:lnTo>
                    <a:pt x="36366" y="13153"/>
                  </a:lnTo>
                  <a:lnTo>
                    <a:pt x="35721" y="11735"/>
                  </a:lnTo>
                  <a:lnTo>
                    <a:pt x="34947" y="10445"/>
                  </a:lnTo>
                  <a:lnTo>
                    <a:pt x="34173" y="9027"/>
                  </a:lnTo>
                  <a:lnTo>
                    <a:pt x="33271" y="7737"/>
                  </a:lnTo>
                  <a:lnTo>
                    <a:pt x="32239" y="6448"/>
                  </a:lnTo>
                  <a:lnTo>
                    <a:pt x="31208" y="5287"/>
                  </a:lnTo>
                  <a:lnTo>
                    <a:pt x="30176" y="4255"/>
                  </a:lnTo>
                  <a:lnTo>
                    <a:pt x="29015" y="3224"/>
                  </a:lnTo>
                  <a:lnTo>
                    <a:pt x="27855" y="2450"/>
                  </a:lnTo>
                  <a:lnTo>
                    <a:pt x="26694" y="1676"/>
                  </a:lnTo>
                  <a:lnTo>
                    <a:pt x="25018" y="774"/>
                  </a:lnTo>
                  <a:lnTo>
                    <a:pt x="23341" y="258"/>
                  </a:lnTo>
                  <a:lnTo>
                    <a:pt x="2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112025" y="2127275"/>
              <a:ext cx="905925" cy="702825"/>
            </a:xfrm>
            <a:custGeom>
              <a:avLst/>
              <a:gdLst/>
              <a:ahLst/>
              <a:cxnLst/>
              <a:rect l="l" t="t" r="r" b="b"/>
              <a:pathLst>
                <a:path w="36237" h="28113" extrusionOk="0">
                  <a:moveTo>
                    <a:pt x="9156" y="1"/>
                  </a:moveTo>
                  <a:lnTo>
                    <a:pt x="8253" y="130"/>
                  </a:lnTo>
                  <a:lnTo>
                    <a:pt x="7350" y="388"/>
                  </a:lnTo>
                  <a:lnTo>
                    <a:pt x="6706" y="904"/>
                  </a:lnTo>
                  <a:lnTo>
                    <a:pt x="6190" y="1677"/>
                  </a:lnTo>
                  <a:lnTo>
                    <a:pt x="5803" y="2709"/>
                  </a:lnTo>
                  <a:lnTo>
                    <a:pt x="5674" y="3870"/>
                  </a:lnTo>
                  <a:lnTo>
                    <a:pt x="4771" y="3096"/>
                  </a:lnTo>
                  <a:lnTo>
                    <a:pt x="3869" y="2322"/>
                  </a:lnTo>
                  <a:lnTo>
                    <a:pt x="3095" y="2064"/>
                  </a:lnTo>
                  <a:lnTo>
                    <a:pt x="2450" y="1806"/>
                  </a:lnTo>
                  <a:lnTo>
                    <a:pt x="1805" y="1935"/>
                  </a:lnTo>
                  <a:lnTo>
                    <a:pt x="1161" y="2064"/>
                  </a:lnTo>
                  <a:lnTo>
                    <a:pt x="645" y="2451"/>
                  </a:lnTo>
                  <a:lnTo>
                    <a:pt x="387" y="3096"/>
                  </a:lnTo>
                  <a:lnTo>
                    <a:pt x="129" y="3741"/>
                  </a:lnTo>
                  <a:lnTo>
                    <a:pt x="0" y="4643"/>
                  </a:lnTo>
                  <a:lnTo>
                    <a:pt x="129" y="5546"/>
                  </a:lnTo>
                  <a:lnTo>
                    <a:pt x="387" y="6449"/>
                  </a:lnTo>
                  <a:lnTo>
                    <a:pt x="645" y="7480"/>
                  </a:lnTo>
                  <a:lnTo>
                    <a:pt x="1161" y="8383"/>
                  </a:lnTo>
                  <a:lnTo>
                    <a:pt x="1805" y="9286"/>
                  </a:lnTo>
                  <a:lnTo>
                    <a:pt x="2450" y="10059"/>
                  </a:lnTo>
                  <a:lnTo>
                    <a:pt x="3095" y="10704"/>
                  </a:lnTo>
                  <a:lnTo>
                    <a:pt x="3869" y="11220"/>
                  </a:lnTo>
                  <a:lnTo>
                    <a:pt x="32238" y="27597"/>
                  </a:lnTo>
                  <a:lnTo>
                    <a:pt x="33012" y="27984"/>
                  </a:lnTo>
                  <a:lnTo>
                    <a:pt x="33786" y="28113"/>
                  </a:lnTo>
                  <a:lnTo>
                    <a:pt x="34431" y="28113"/>
                  </a:lnTo>
                  <a:lnTo>
                    <a:pt x="34946" y="27855"/>
                  </a:lnTo>
                  <a:lnTo>
                    <a:pt x="35462" y="27468"/>
                  </a:lnTo>
                  <a:lnTo>
                    <a:pt x="35849" y="26952"/>
                  </a:lnTo>
                  <a:lnTo>
                    <a:pt x="36107" y="26179"/>
                  </a:lnTo>
                  <a:lnTo>
                    <a:pt x="36236" y="25276"/>
                  </a:lnTo>
                  <a:lnTo>
                    <a:pt x="36107" y="24244"/>
                  </a:lnTo>
                  <a:lnTo>
                    <a:pt x="35849" y="23342"/>
                  </a:lnTo>
                  <a:lnTo>
                    <a:pt x="35462" y="22310"/>
                  </a:lnTo>
                  <a:lnTo>
                    <a:pt x="34946" y="21278"/>
                  </a:lnTo>
                  <a:lnTo>
                    <a:pt x="34431" y="20376"/>
                  </a:lnTo>
                  <a:lnTo>
                    <a:pt x="33786" y="19602"/>
                  </a:lnTo>
                  <a:lnTo>
                    <a:pt x="33012" y="18957"/>
                  </a:lnTo>
                  <a:lnTo>
                    <a:pt x="32238" y="18312"/>
                  </a:lnTo>
                  <a:lnTo>
                    <a:pt x="31594" y="18054"/>
                  </a:lnTo>
                  <a:lnTo>
                    <a:pt x="30949" y="17797"/>
                  </a:lnTo>
                  <a:lnTo>
                    <a:pt x="30304" y="17797"/>
                  </a:lnTo>
                  <a:lnTo>
                    <a:pt x="29788" y="17926"/>
                  </a:lnTo>
                  <a:lnTo>
                    <a:pt x="29917" y="16636"/>
                  </a:lnTo>
                  <a:lnTo>
                    <a:pt x="29917" y="15604"/>
                  </a:lnTo>
                  <a:lnTo>
                    <a:pt x="29788" y="14573"/>
                  </a:lnTo>
                  <a:lnTo>
                    <a:pt x="29273" y="12509"/>
                  </a:lnTo>
                  <a:lnTo>
                    <a:pt x="28499" y="10446"/>
                  </a:lnTo>
                  <a:lnTo>
                    <a:pt x="27467" y="8383"/>
                  </a:lnTo>
                  <a:lnTo>
                    <a:pt x="26178" y="6449"/>
                  </a:lnTo>
                  <a:lnTo>
                    <a:pt x="24759" y="4772"/>
                  </a:lnTo>
                  <a:lnTo>
                    <a:pt x="23212" y="3225"/>
                  </a:lnTo>
                  <a:lnTo>
                    <a:pt x="22438" y="2709"/>
                  </a:lnTo>
                  <a:lnTo>
                    <a:pt x="21535" y="2064"/>
                  </a:lnTo>
                  <a:lnTo>
                    <a:pt x="20375" y="1548"/>
                  </a:lnTo>
                  <a:lnTo>
                    <a:pt x="19214" y="1162"/>
                  </a:lnTo>
                  <a:lnTo>
                    <a:pt x="18054" y="1033"/>
                  </a:lnTo>
                  <a:lnTo>
                    <a:pt x="17022" y="1033"/>
                  </a:lnTo>
                  <a:lnTo>
                    <a:pt x="16119" y="1290"/>
                  </a:lnTo>
                  <a:lnTo>
                    <a:pt x="15346" y="1677"/>
                  </a:lnTo>
                  <a:lnTo>
                    <a:pt x="14572" y="2322"/>
                  </a:lnTo>
                  <a:lnTo>
                    <a:pt x="14056" y="3225"/>
                  </a:lnTo>
                  <a:lnTo>
                    <a:pt x="12766" y="1806"/>
                  </a:lnTo>
                  <a:lnTo>
                    <a:pt x="11993" y="1290"/>
                  </a:lnTo>
                  <a:lnTo>
                    <a:pt x="11348" y="775"/>
                  </a:lnTo>
                  <a:lnTo>
                    <a:pt x="10187" y="259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154525" y="608850"/>
              <a:ext cx="480375" cy="406225"/>
            </a:xfrm>
            <a:custGeom>
              <a:avLst/>
              <a:gdLst/>
              <a:ahLst/>
              <a:cxnLst/>
              <a:rect l="l" t="t" r="r" b="b"/>
              <a:pathLst>
                <a:path w="19215" h="16249" extrusionOk="0">
                  <a:moveTo>
                    <a:pt x="1" y="1"/>
                  </a:moveTo>
                  <a:lnTo>
                    <a:pt x="130" y="1935"/>
                  </a:lnTo>
                  <a:lnTo>
                    <a:pt x="388" y="3998"/>
                  </a:lnTo>
                  <a:lnTo>
                    <a:pt x="774" y="6448"/>
                  </a:lnTo>
                  <a:lnTo>
                    <a:pt x="1548" y="9156"/>
                  </a:lnTo>
                  <a:lnTo>
                    <a:pt x="2064" y="10575"/>
                  </a:lnTo>
                  <a:lnTo>
                    <a:pt x="2580" y="11864"/>
                  </a:lnTo>
                  <a:lnTo>
                    <a:pt x="3354" y="13154"/>
                  </a:lnTo>
                  <a:lnTo>
                    <a:pt x="4127" y="14315"/>
                  </a:lnTo>
                  <a:lnTo>
                    <a:pt x="5030" y="15346"/>
                  </a:lnTo>
                  <a:lnTo>
                    <a:pt x="6191" y="16249"/>
                  </a:lnTo>
                  <a:lnTo>
                    <a:pt x="7609" y="16120"/>
                  </a:lnTo>
                  <a:lnTo>
                    <a:pt x="8899" y="15862"/>
                  </a:lnTo>
                  <a:lnTo>
                    <a:pt x="10188" y="15475"/>
                  </a:lnTo>
                  <a:lnTo>
                    <a:pt x="11220" y="14959"/>
                  </a:lnTo>
                  <a:lnTo>
                    <a:pt x="12122" y="14444"/>
                  </a:lnTo>
                  <a:lnTo>
                    <a:pt x="12896" y="13928"/>
                  </a:lnTo>
                  <a:lnTo>
                    <a:pt x="13541" y="13412"/>
                  </a:lnTo>
                  <a:lnTo>
                    <a:pt x="14057" y="12896"/>
                  </a:lnTo>
                  <a:lnTo>
                    <a:pt x="14959" y="11735"/>
                  </a:lnTo>
                  <a:lnTo>
                    <a:pt x="15475" y="10833"/>
                  </a:lnTo>
                  <a:lnTo>
                    <a:pt x="15862" y="9930"/>
                  </a:lnTo>
                  <a:lnTo>
                    <a:pt x="16507" y="9285"/>
                  </a:lnTo>
                  <a:lnTo>
                    <a:pt x="17152" y="8641"/>
                  </a:lnTo>
                  <a:lnTo>
                    <a:pt x="17925" y="7867"/>
                  </a:lnTo>
                  <a:lnTo>
                    <a:pt x="18570" y="6964"/>
                  </a:lnTo>
                  <a:lnTo>
                    <a:pt x="19086" y="5933"/>
                  </a:lnTo>
                  <a:lnTo>
                    <a:pt x="19215" y="5417"/>
                  </a:lnTo>
                  <a:lnTo>
                    <a:pt x="19215" y="4901"/>
                  </a:lnTo>
                  <a:lnTo>
                    <a:pt x="19086" y="4514"/>
                  </a:lnTo>
                  <a:lnTo>
                    <a:pt x="18957" y="3998"/>
                  </a:lnTo>
                  <a:lnTo>
                    <a:pt x="18699" y="3611"/>
                  </a:lnTo>
                  <a:lnTo>
                    <a:pt x="18312" y="3353"/>
                  </a:lnTo>
                  <a:lnTo>
                    <a:pt x="17925" y="3225"/>
                  </a:lnTo>
                  <a:lnTo>
                    <a:pt x="17667" y="3225"/>
                  </a:lnTo>
                  <a:lnTo>
                    <a:pt x="16894" y="3353"/>
                  </a:lnTo>
                  <a:lnTo>
                    <a:pt x="16120" y="3740"/>
                  </a:lnTo>
                  <a:lnTo>
                    <a:pt x="15475" y="4127"/>
                  </a:lnTo>
                  <a:lnTo>
                    <a:pt x="14959" y="4643"/>
                  </a:lnTo>
                  <a:lnTo>
                    <a:pt x="14444" y="5159"/>
                  </a:lnTo>
                  <a:lnTo>
                    <a:pt x="14444" y="4643"/>
                  </a:lnTo>
                  <a:lnTo>
                    <a:pt x="14315" y="4127"/>
                  </a:lnTo>
                  <a:lnTo>
                    <a:pt x="14057" y="3482"/>
                  </a:lnTo>
                  <a:lnTo>
                    <a:pt x="13670" y="2709"/>
                  </a:lnTo>
                  <a:lnTo>
                    <a:pt x="12896" y="2064"/>
                  </a:lnTo>
                  <a:lnTo>
                    <a:pt x="11993" y="1548"/>
                  </a:lnTo>
                  <a:lnTo>
                    <a:pt x="11349" y="1290"/>
                  </a:lnTo>
                  <a:lnTo>
                    <a:pt x="10704" y="1161"/>
                  </a:lnTo>
                  <a:lnTo>
                    <a:pt x="7351" y="774"/>
                  </a:lnTo>
                  <a:lnTo>
                    <a:pt x="3869" y="388"/>
                  </a:lnTo>
                  <a:lnTo>
                    <a:pt x="116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38600" y="2201425"/>
              <a:ext cx="973625" cy="1415300"/>
            </a:xfrm>
            <a:custGeom>
              <a:avLst/>
              <a:gdLst/>
              <a:ahLst/>
              <a:cxnLst/>
              <a:rect l="l" t="t" r="r" b="b"/>
              <a:pathLst>
                <a:path w="38945" h="56612" extrusionOk="0">
                  <a:moveTo>
                    <a:pt x="38944" y="1"/>
                  </a:moveTo>
                  <a:lnTo>
                    <a:pt x="25662" y="2064"/>
                  </a:lnTo>
                  <a:lnTo>
                    <a:pt x="6448" y="14444"/>
                  </a:lnTo>
                  <a:lnTo>
                    <a:pt x="5545" y="15217"/>
                  </a:lnTo>
                  <a:lnTo>
                    <a:pt x="3353" y="17023"/>
                  </a:lnTo>
                  <a:lnTo>
                    <a:pt x="2193" y="18054"/>
                  </a:lnTo>
                  <a:lnTo>
                    <a:pt x="1161" y="19344"/>
                  </a:lnTo>
                  <a:lnTo>
                    <a:pt x="516" y="20505"/>
                  </a:lnTo>
                  <a:lnTo>
                    <a:pt x="258" y="21020"/>
                  </a:lnTo>
                  <a:lnTo>
                    <a:pt x="129" y="21536"/>
                  </a:lnTo>
                  <a:lnTo>
                    <a:pt x="0" y="23857"/>
                  </a:lnTo>
                  <a:lnTo>
                    <a:pt x="258" y="27984"/>
                  </a:lnTo>
                  <a:lnTo>
                    <a:pt x="1032" y="39203"/>
                  </a:lnTo>
                  <a:lnTo>
                    <a:pt x="1548" y="45006"/>
                  </a:lnTo>
                  <a:lnTo>
                    <a:pt x="2064" y="50035"/>
                  </a:lnTo>
                  <a:lnTo>
                    <a:pt x="2579" y="53775"/>
                  </a:lnTo>
                  <a:lnTo>
                    <a:pt x="2837" y="54806"/>
                  </a:lnTo>
                  <a:lnTo>
                    <a:pt x="3095" y="55322"/>
                  </a:lnTo>
                  <a:lnTo>
                    <a:pt x="3998" y="55709"/>
                  </a:lnTo>
                  <a:lnTo>
                    <a:pt x="4901" y="56096"/>
                  </a:lnTo>
                  <a:lnTo>
                    <a:pt x="5803" y="56354"/>
                  </a:lnTo>
                  <a:lnTo>
                    <a:pt x="6706" y="56483"/>
                  </a:lnTo>
                  <a:lnTo>
                    <a:pt x="7480" y="56612"/>
                  </a:lnTo>
                  <a:lnTo>
                    <a:pt x="8253" y="56612"/>
                  </a:lnTo>
                  <a:lnTo>
                    <a:pt x="9543" y="56354"/>
                  </a:lnTo>
                  <a:lnTo>
                    <a:pt x="10575" y="56096"/>
                  </a:lnTo>
                  <a:lnTo>
                    <a:pt x="11477" y="55709"/>
                  </a:lnTo>
                  <a:lnTo>
                    <a:pt x="12122" y="55322"/>
                  </a:lnTo>
                  <a:lnTo>
                    <a:pt x="10703" y="26952"/>
                  </a:lnTo>
                  <a:lnTo>
                    <a:pt x="14830" y="24502"/>
                  </a:lnTo>
                  <a:lnTo>
                    <a:pt x="23986" y="19086"/>
                  </a:lnTo>
                  <a:lnTo>
                    <a:pt x="28886" y="15991"/>
                  </a:lnTo>
                  <a:lnTo>
                    <a:pt x="33399" y="13025"/>
                  </a:lnTo>
                  <a:lnTo>
                    <a:pt x="36623" y="10704"/>
                  </a:lnTo>
                  <a:lnTo>
                    <a:pt x="37655" y="9801"/>
                  </a:lnTo>
                  <a:lnTo>
                    <a:pt x="38171" y="9157"/>
                  </a:lnTo>
                  <a:lnTo>
                    <a:pt x="38557" y="7996"/>
                  </a:lnTo>
                  <a:lnTo>
                    <a:pt x="38815" y="6578"/>
                  </a:lnTo>
                  <a:lnTo>
                    <a:pt x="38944" y="5159"/>
                  </a:lnTo>
                  <a:lnTo>
                    <a:pt x="38944" y="3612"/>
                  </a:lnTo>
                  <a:lnTo>
                    <a:pt x="38944" y="1033"/>
                  </a:lnTo>
                  <a:lnTo>
                    <a:pt x="38944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545225" y="2178875"/>
              <a:ext cx="912375" cy="1312125"/>
            </a:xfrm>
            <a:custGeom>
              <a:avLst/>
              <a:gdLst/>
              <a:ahLst/>
              <a:cxnLst/>
              <a:rect l="l" t="t" r="r" b="b"/>
              <a:pathLst>
                <a:path w="36495" h="52485" extrusionOk="0">
                  <a:moveTo>
                    <a:pt x="20633" y="0"/>
                  </a:moveTo>
                  <a:lnTo>
                    <a:pt x="17925" y="1806"/>
                  </a:lnTo>
                  <a:lnTo>
                    <a:pt x="14959" y="3740"/>
                  </a:lnTo>
                  <a:lnTo>
                    <a:pt x="11606" y="6061"/>
                  </a:lnTo>
                  <a:lnTo>
                    <a:pt x="8125" y="8640"/>
                  </a:lnTo>
                  <a:lnTo>
                    <a:pt x="4901" y="11219"/>
                  </a:lnTo>
                  <a:lnTo>
                    <a:pt x="3482" y="12380"/>
                  </a:lnTo>
                  <a:lnTo>
                    <a:pt x="2322" y="13540"/>
                  </a:lnTo>
                  <a:lnTo>
                    <a:pt x="1419" y="14701"/>
                  </a:lnTo>
                  <a:lnTo>
                    <a:pt x="774" y="15604"/>
                  </a:lnTo>
                  <a:lnTo>
                    <a:pt x="516" y="16764"/>
                  </a:lnTo>
                  <a:lnTo>
                    <a:pt x="258" y="18441"/>
                  </a:lnTo>
                  <a:lnTo>
                    <a:pt x="129" y="20633"/>
                  </a:lnTo>
                  <a:lnTo>
                    <a:pt x="1" y="23083"/>
                  </a:lnTo>
                  <a:lnTo>
                    <a:pt x="129" y="28886"/>
                  </a:lnTo>
                  <a:lnTo>
                    <a:pt x="516" y="35205"/>
                  </a:lnTo>
                  <a:lnTo>
                    <a:pt x="903" y="41265"/>
                  </a:lnTo>
                  <a:lnTo>
                    <a:pt x="1419" y="46424"/>
                  </a:lnTo>
                  <a:lnTo>
                    <a:pt x="1935" y="51324"/>
                  </a:lnTo>
                  <a:lnTo>
                    <a:pt x="2837" y="51711"/>
                  </a:lnTo>
                  <a:lnTo>
                    <a:pt x="3998" y="52098"/>
                  </a:lnTo>
                  <a:lnTo>
                    <a:pt x="5288" y="52355"/>
                  </a:lnTo>
                  <a:lnTo>
                    <a:pt x="6706" y="52484"/>
                  </a:lnTo>
                  <a:lnTo>
                    <a:pt x="7480" y="52484"/>
                  </a:lnTo>
                  <a:lnTo>
                    <a:pt x="8254" y="52355"/>
                  </a:lnTo>
                  <a:lnTo>
                    <a:pt x="9027" y="52098"/>
                  </a:lnTo>
                  <a:lnTo>
                    <a:pt x="9672" y="51840"/>
                  </a:lnTo>
                  <a:lnTo>
                    <a:pt x="10446" y="51453"/>
                  </a:lnTo>
                  <a:lnTo>
                    <a:pt x="10962" y="50808"/>
                  </a:lnTo>
                  <a:lnTo>
                    <a:pt x="10833" y="46166"/>
                  </a:lnTo>
                  <a:lnTo>
                    <a:pt x="10317" y="36236"/>
                  </a:lnTo>
                  <a:lnTo>
                    <a:pt x="9543" y="21793"/>
                  </a:lnTo>
                  <a:lnTo>
                    <a:pt x="36494" y="528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61400" y="1985425"/>
              <a:ext cx="1131600" cy="654475"/>
            </a:xfrm>
            <a:custGeom>
              <a:avLst/>
              <a:gdLst/>
              <a:ahLst/>
              <a:cxnLst/>
              <a:rect l="l" t="t" r="r" b="b"/>
              <a:pathLst>
                <a:path w="45264" h="26179" extrusionOk="0">
                  <a:moveTo>
                    <a:pt x="18183" y="1"/>
                  </a:moveTo>
                  <a:lnTo>
                    <a:pt x="1" y="10575"/>
                  </a:lnTo>
                  <a:lnTo>
                    <a:pt x="27210" y="26179"/>
                  </a:lnTo>
                  <a:lnTo>
                    <a:pt x="45263" y="15604"/>
                  </a:lnTo>
                  <a:lnTo>
                    <a:pt x="18183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141625" y="2375525"/>
              <a:ext cx="451375" cy="306300"/>
            </a:xfrm>
            <a:custGeom>
              <a:avLst/>
              <a:gdLst/>
              <a:ahLst/>
              <a:cxnLst/>
              <a:rect l="l" t="t" r="r" b="b"/>
              <a:pathLst>
                <a:path w="18055" h="12252" extrusionOk="0">
                  <a:moveTo>
                    <a:pt x="18054" y="0"/>
                  </a:moveTo>
                  <a:lnTo>
                    <a:pt x="1" y="10575"/>
                  </a:lnTo>
                  <a:lnTo>
                    <a:pt x="1" y="12251"/>
                  </a:lnTo>
                  <a:lnTo>
                    <a:pt x="18054" y="1677"/>
                  </a:lnTo>
                  <a:lnTo>
                    <a:pt x="18054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461400" y="2249800"/>
              <a:ext cx="680250" cy="432025"/>
            </a:xfrm>
            <a:custGeom>
              <a:avLst/>
              <a:gdLst/>
              <a:ahLst/>
              <a:cxnLst/>
              <a:rect l="l" t="t" r="r" b="b"/>
              <a:pathLst>
                <a:path w="27210" h="17281" extrusionOk="0">
                  <a:moveTo>
                    <a:pt x="1" y="0"/>
                  </a:moveTo>
                  <a:lnTo>
                    <a:pt x="1" y="1548"/>
                  </a:lnTo>
                  <a:lnTo>
                    <a:pt x="27210" y="17280"/>
                  </a:lnTo>
                  <a:lnTo>
                    <a:pt x="27210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3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660675" y="1343900"/>
              <a:ext cx="48375" cy="312725"/>
            </a:xfrm>
            <a:custGeom>
              <a:avLst/>
              <a:gdLst/>
              <a:ahLst/>
              <a:cxnLst/>
              <a:rect l="l" t="t" r="r" b="b"/>
              <a:pathLst>
                <a:path w="1935" h="12509" extrusionOk="0">
                  <a:moveTo>
                    <a:pt x="1935" y="0"/>
                  </a:moveTo>
                  <a:lnTo>
                    <a:pt x="1" y="12251"/>
                  </a:lnTo>
                  <a:lnTo>
                    <a:pt x="1935" y="1250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90050" y="1153675"/>
              <a:ext cx="64500" cy="261175"/>
            </a:xfrm>
            <a:custGeom>
              <a:avLst/>
              <a:gdLst/>
              <a:ahLst/>
              <a:cxnLst/>
              <a:rect l="l" t="t" r="r" b="b"/>
              <a:pathLst>
                <a:path w="2580" h="10447" extrusionOk="0">
                  <a:moveTo>
                    <a:pt x="2580" y="1"/>
                  </a:moveTo>
                  <a:lnTo>
                    <a:pt x="1" y="9801"/>
                  </a:lnTo>
                  <a:lnTo>
                    <a:pt x="1419" y="1044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2164200" y="1659825"/>
              <a:ext cx="806000" cy="767300"/>
            </a:xfrm>
            <a:custGeom>
              <a:avLst/>
              <a:gdLst/>
              <a:ahLst/>
              <a:cxnLst/>
              <a:rect l="l" t="t" r="r" b="b"/>
              <a:pathLst>
                <a:path w="32240" h="30692" extrusionOk="0">
                  <a:moveTo>
                    <a:pt x="32239" y="1"/>
                  </a:moveTo>
                  <a:lnTo>
                    <a:pt x="23599" y="388"/>
                  </a:lnTo>
                  <a:lnTo>
                    <a:pt x="23083" y="6577"/>
                  </a:lnTo>
                  <a:lnTo>
                    <a:pt x="7093" y="21923"/>
                  </a:lnTo>
                  <a:lnTo>
                    <a:pt x="1806" y="22825"/>
                  </a:lnTo>
                  <a:lnTo>
                    <a:pt x="3740" y="24115"/>
                  </a:lnTo>
                  <a:lnTo>
                    <a:pt x="3096" y="24631"/>
                  </a:lnTo>
                  <a:lnTo>
                    <a:pt x="2451" y="25276"/>
                  </a:lnTo>
                  <a:lnTo>
                    <a:pt x="1806" y="26049"/>
                  </a:lnTo>
                  <a:lnTo>
                    <a:pt x="1032" y="27081"/>
                  </a:lnTo>
                  <a:lnTo>
                    <a:pt x="516" y="28113"/>
                  </a:lnTo>
                  <a:lnTo>
                    <a:pt x="130" y="29402"/>
                  </a:lnTo>
                  <a:lnTo>
                    <a:pt x="1" y="30047"/>
                  </a:lnTo>
                  <a:lnTo>
                    <a:pt x="1" y="30692"/>
                  </a:lnTo>
                  <a:lnTo>
                    <a:pt x="2193" y="30176"/>
                  </a:lnTo>
                  <a:lnTo>
                    <a:pt x="4127" y="29531"/>
                  </a:lnTo>
                  <a:lnTo>
                    <a:pt x="5804" y="28886"/>
                  </a:lnTo>
                  <a:lnTo>
                    <a:pt x="7351" y="28113"/>
                  </a:lnTo>
                  <a:lnTo>
                    <a:pt x="9414" y="26952"/>
                  </a:lnTo>
                  <a:lnTo>
                    <a:pt x="10059" y="26436"/>
                  </a:lnTo>
                  <a:lnTo>
                    <a:pt x="31336" y="10059"/>
                  </a:lnTo>
                  <a:lnTo>
                    <a:pt x="3223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467850" y="1753325"/>
              <a:ext cx="677025" cy="915600"/>
            </a:xfrm>
            <a:custGeom>
              <a:avLst/>
              <a:gdLst/>
              <a:ahLst/>
              <a:cxnLst/>
              <a:rect l="l" t="t" r="r" b="b"/>
              <a:pathLst>
                <a:path w="27081" h="36624" extrusionOk="0">
                  <a:moveTo>
                    <a:pt x="1" y="0"/>
                  </a:moveTo>
                  <a:lnTo>
                    <a:pt x="1" y="20891"/>
                  </a:lnTo>
                  <a:lnTo>
                    <a:pt x="27081" y="36623"/>
                  </a:lnTo>
                  <a:lnTo>
                    <a:pt x="27081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144850" y="2124075"/>
              <a:ext cx="35500" cy="544850"/>
            </a:xfrm>
            <a:custGeom>
              <a:avLst/>
              <a:gdLst/>
              <a:ahLst/>
              <a:cxnLst/>
              <a:rect l="l" t="t" r="r" b="b"/>
              <a:pathLst>
                <a:path w="1420" h="21794" extrusionOk="0">
                  <a:moveTo>
                    <a:pt x="1419" y="0"/>
                  </a:moveTo>
                  <a:lnTo>
                    <a:pt x="1" y="774"/>
                  </a:lnTo>
                  <a:lnTo>
                    <a:pt x="1" y="21793"/>
                  </a:lnTo>
                  <a:lnTo>
                    <a:pt x="1419" y="2089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467850" y="1733975"/>
              <a:ext cx="712500" cy="409450"/>
            </a:xfrm>
            <a:custGeom>
              <a:avLst/>
              <a:gdLst/>
              <a:ahLst/>
              <a:cxnLst/>
              <a:rect l="l" t="t" r="r" b="b"/>
              <a:pathLst>
                <a:path w="28500" h="16378" extrusionOk="0">
                  <a:moveTo>
                    <a:pt x="1419" y="1"/>
                  </a:moveTo>
                  <a:lnTo>
                    <a:pt x="1" y="774"/>
                  </a:lnTo>
                  <a:lnTo>
                    <a:pt x="27081" y="16378"/>
                  </a:lnTo>
                  <a:lnTo>
                    <a:pt x="28499" y="15604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460200" y="915125"/>
              <a:ext cx="12900" cy="25800"/>
            </a:xfrm>
            <a:custGeom>
              <a:avLst/>
              <a:gdLst/>
              <a:ahLst/>
              <a:cxnLst/>
              <a:rect l="l" t="t" r="r" b="b"/>
              <a:pathLst>
                <a:path w="516" h="1032" extrusionOk="0">
                  <a:moveTo>
                    <a:pt x="258" y="0"/>
                  </a:moveTo>
                  <a:lnTo>
                    <a:pt x="0" y="129"/>
                  </a:lnTo>
                  <a:lnTo>
                    <a:pt x="0" y="258"/>
                  </a:lnTo>
                  <a:lnTo>
                    <a:pt x="0" y="774"/>
                  </a:lnTo>
                  <a:lnTo>
                    <a:pt x="0" y="1032"/>
                  </a:lnTo>
                  <a:lnTo>
                    <a:pt x="387" y="1032"/>
                  </a:lnTo>
                  <a:lnTo>
                    <a:pt x="516" y="774"/>
                  </a:lnTo>
                  <a:lnTo>
                    <a:pt x="516" y="258"/>
                  </a:lnTo>
                  <a:lnTo>
                    <a:pt x="387" y="12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460200" y="953800"/>
              <a:ext cx="12900" cy="709275"/>
            </a:xfrm>
            <a:custGeom>
              <a:avLst/>
              <a:gdLst/>
              <a:ahLst/>
              <a:cxnLst/>
              <a:rect l="l" t="t" r="r" b="b"/>
              <a:pathLst>
                <a:path w="516" h="28371" extrusionOk="0">
                  <a:moveTo>
                    <a:pt x="258" y="1"/>
                  </a:moveTo>
                  <a:lnTo>
                    <a:pt x="0" y="130"/>
                  </a:lnTo>
                  <a:lnTo>
                    <a:pt x="0" y="259"/>
                  </a:lnTo>
                  <a:lnTo>
                    <a:pt x="0" y="1290"/>
                  </a:lnTo>
                  <a:lnTo>
                    <a:pt x="0" y="1548"/>
                  </a:lnTo>
                  <a:lnTo>
                    <a:pt x="387" y="1548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387" y="130"/>
                  </a:lnTo>
                  <a:lnTo>
                    <a:pt x="258" y="1"/>
                  </a:lnTo>
                  <a:close/>
                  <a:moveTo>
                    <a:pt x="258" y="2064"/>
                  </a:moveTo>
                  <a:lnTo>
                    <a:pt x="0" y="2193"/>
                  </a:lnTo>
                  <a:lnTo>
                    <a:pt x="0" y="2322"/>
                  </a:lnTo>
                  <a:lnTo>
                    <a:pt x="0" y="3354"/>
                  </a:lnTo>
                  <a:lnTo>
                    <a:pt x="0" y="3611"/>
                  </a:lnTo>
                  <a:lnTo>
                    <a:pt x="387" y="3611"/>
                  </a:lnTo>
                  <a:lnTo>
                    <a:pt x="516" y="3354"/>
                  </a:lnTo>
                  <a:lnTo>
                    <a:pt x="516" y="2322"/>
                  </a:lnTo>
                  <a:lnTo>
                    <a:pt x="387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0" y="4256"/>
                  </a:lnTo>
                  <a:lnTo>
                    <a:pt x="0" y="4385"/>
                  </a:lnTo>
                  <a:lnTo>
                    <a:pt x="0" y="5417"/>
                  </a:lnTo>
                  <a:lnTo>
                    <a:pt x="0" y="5675"/>
                  </a:lnTo>
                  <a:lnTo>
                    <a:pt x="387" y="5675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387" y="4256"/>
                  </a:lnTo>
                  <a:lnTo>
                    <a:pt x="258" y="4127"/>
                  </a:lnTo>
                  <a:close/>
                  <a:moveTo>
                    <a:pt x="258" y="6191"/>
                  </a:moveTo>
                  <a:lnTo>
                    <a:pt x="0" y="6319"/>
                  </a:lnTo>
                  <a:lnTo>
                    <a:pt x="0" y="6448"/>
                  </a:lnTo>
                  <a:lnTo>
                    <a:pt x="0" y="7480"/>
                  </a:lnTo>
                  <a:lnTo>
                    <a:pt x="0" y="7738"/>
                  </a:lnTo>
                  <a:lnTo>
                    <a:pt x="387" y="7738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387" y="6319"/>
                  </a:lnTo>
                  <a:lnTo>
                    <a:pt x="258" y="6191"/>
                  </a:lnTo>
                  <a:close/>
                  <a:moveTo>
                    <a:pt x="258" y="8254"/>
                  </a:moveTo>
                  <a:lnTo>
                    <a:pt x="0" y="8383"/>
                  </a:lnTo>
                  <a:lnTo>
                    <a:pt x="0" y="8512"/>
                  </a:lnTo>
                  <a:lnTo>
                    <a:pt x="0" y="9543"/>
                  </a:lnTo>
                  <a:lnTo>
                    <a:pt x="0" y="9801"/>
                  </a:lnTo>
                  <a:lnTo>
                    <a:pt x="387" y="9801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387" y="8383"/>
                  </a:lnTo>
                  <a:lnTo>
                    <a:pt x="258" y="8254"/>
                  </a:lnTo>
                  <a:close/>
                  <a:moveTo>
                    <a:pt x="258" y="10317"/>
                  </a:moveTo>
                  <a:lnTo>
                    <a:pt x="0" y="10446"/>
                  </a:lnTo>
                  <a:lnTo>
                    <a:pt x="0" y="10575"/>
                  </a:lnTo>
                  <a:lnTo>
                    <a:pt x="0" y="11607"/>
                  </a:lnTo>
                  <a:lnTo>
                    <a:pt x="0" y="11736"/>
                  </a:lnTo>
                  <a:lnTo>
                    <a:pt x="258" y="11865"/>
                  </a:lnTo>
                  <a:lnTo>
                    <a:pt x="387" y="11736"/>
                  </a:lnTo>
                  <a:lnTo>
                    <a:pt x="516" y="11607"/>
                  </a:lnTo>
                  <a:lnTo>
                    <a:pt x="516" y="10575"/>
                  </a:lnTo>
                  <a:lnTo>
                    <a:pt x="387" y="10446"/>
                  </a:lnTo>
                  <a:lnTo>
                    <a:pt x="258" y="10317"/>
                  </a:lnTo>
                  <a:close/>
                  <a:moveTo>
                    <a:pt x="258" y="12380"/>
                  </a:moveTo>
                  <a:lnTo>
                    <a:pt x="0" y="12509"/>
                  </a:lnTo>
                  <a:lnTo>
                    <a:pt x="0" y="12638"/>
                  </a:lnTo>
                  <a:lnTo>
                    <a:pt x="0" y="13670"/>
                  </a:lnTo>
                  <a:lnTo>
                    <a:pt x="0" y="13799"/>
                  </a:lnTo>
                  <a:lnTo>
                    <a:pt x="258" y="13928"/>
                  </a:lnTo>
                  <a:lnTo>
                    <a:pt x="387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387" y="12509"/>
                  </a:lnTo>
                  <a:lnTo>
                    <a:pt x="258" y="12380"/>
                  </a:lnTo>
                  <a:close/>
                  <a:moveTo>
                    <a:pt x="258" y="14444"/>
                  </a:moveTo>
                  <a:lnTo>
                    <a:pt x="0" y="14573"/>
                  </a:lnTo>
                  <a:lnTo>
                    <a:pt x="0" y="14701"/>
                  </a:lnTo>
                  <a:lnTo>
                    <a:pt x="0" y="15733"/>
                  </a:lnTo>
                  <a:lnTo>
                    <a:pt x="0" y="15862"/>
                  </a:lnTo>
                  <a:lnTo>
                    <a:pt x="258" y="15991"/>
                  </a:lnTo>
                  <a:lnTo>
                    <a:pt x="387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387" y="14573"/>
                  </a:lnTo>
                  <a:lnTo>
                    <a:pt x="258" y="14444"/>
                  </a:lnTo>
                  <a:close/>
                  <a:moveTo>
                    <a:pt x="258" y="16507"/>
                  </a:moveTo>
                  <a:lnTo>
                    <a:pt x="0" y="16636"/>
                  </a:lnTo>
                  <a:lnTo>
                    <a:pt x="0" y="16765"/>
                  </a:lnTo>
                  <a:lnTo>
                    <a:pt x="0" y="17796"/>
                  </a:lnTo>
                  <a:lnTo>
                    <a:pt x="0" y="17925"/>
                  </a:lnTo>
                  <a:lnTo>
                    <a:pt x="258" y="18054"/>
                  </a:lnTo>
                  <a:lnTo>
                    <a:pt x="387" y="17925"/>
                  </a:lnTo>
                  <a:lnTo>
                    <a:pt x="516" y="17796"/>
                  </a:lnTo>
                  <a:lnTo>
                    <a:pt x="516" y="16765"/>
                  </a:lnTo>
                  <a:lnTo>
                    <a:pt x="387" y="16636"/>
                  </a:lnTo>
                  <a:lnTo>
                    <a:pt x="258" y="16507"/>
                  </a:lnTo>
                  <a:close/>
                  <a:moveTo>
                    <a:pt x="258" y="18570"/>
                  </a:moveTo>
                  <a:lnTo>
                    <a:pt x="0" y="18699"/>
                  </a:lnTo>
                  <a:lnTo>
                    <a:pt x="0" y="18828"/>
                  </a:lnTo>
                  <a:lnTo>
                    <a:pt x="0" y="19860"/>
                  </a:lnTo>
                  <a:lnTo>
                    <a:pt x="0" y="19989"/>
                  </a:lnTo>
                  <a:lnTo>
                    <a:pt x="258" y="20118"/>
                  </a:lnTo>
                  <a:lnTo>
                    <a:pt x="387" y="19989"/>
                  </a:lnTo>
                  <a:lnTo>
                    <a:pt x="516" y="19860"/>
                  </a:lnTo>
                  <a:lnTo>
                    <a:pt x="516" y="18828"/>
                  </a:lnTo>
                  <a:lnTo>
                    <a:pt x="387" y="18699"/>
                  </a:lnTo>
                  <a:lnTo>
                    <a:pt x="258" y="18570"/>
                  </a:lnTo>
                  <a:close/>
                  <a:moveTo>
                    <a:pt x="0" y="20633"/>
                  </a:moveTo>
                  <a:lnTo>
                    <a:pt x="0" y="20891"/>
                  </a:lnTo>
                  <a:lnTo>
                    <a:pt x="0" y="21923"/>
                  </a:lnTo>
                  <a:lnTo>
                    <a:pt x="0" y="22052"/>
                  </a:lnTo>
                  <a:lnTo>
                    <a:pt x="258" y="22181"/>
                  </a:lnTo>
                  <a:lnTo>
                    <a:pt x="387" y="22052"/>
                  </a:lnTo>
                  <a:lnTo>
                    <a:pt x="516" y="21923"/>
                  </a:lnTo>
                  <a:lnTo>
                    <a:pt x="516" y="20891"/>
                  </a:lnTo>
                  <a:lnTo>
                    <a:pt x="387" y="20633"/>
                  </a:lnTo>
                  <a:close/>
                  <a:moveTo>
                    <a:pt x="0" y="22697"/>
                  </a:moveTo>
                  <a:lnTo>
                    <a:pt x="0" y="22955"/>
                  </a:lnTo>
                  <a:lnTo>
                    <a:pt x="0" y="23986"/>
                  </a:lnTo>
                  <a:lnTo>
                    <a:pt x="0" y="24115"/>
                  </a:lnTo>
                  <a:lnTo>
                    <a:pt x="258" y="24244"/>
                  </a:lnTo>
                  <a:lnTo>
                    <a:pt x="387" y="24115"/>
                  </a:lnTo>
                  <a:lnTo>
                    <a:pt x="516" y="23986"/>
                  </a:lnTo>
                  <a:lnTo>
                    <a:pt x="516" y="22955"/>
                  </a:lnTo>
                  <a:lnTo>
                    <a:pt x="387" y="22697"/>
                  </a:lnTo>
                  <a:close/>
                  <a:moveTo>
                    <a:pt x="0" y="24760"/>
                  </a:moveTo>
                  <a:lnTo>
                    <a:pt x="0" y="25018"/>
                  </a:lnTo>
                  <a:lnTo>
                    <a:pt x="0" y="26049"/>
                  </a:lnTo>
                  <a:lnTo>
                    <a:pt x="0" y="26178"/>
                  </a:lnTo>
                  <a:lnTo>
                    <a:pt x="258" y="26307"/>
                  </a:lnTo>
                  <a:lnTo>
                    <a:pt x="387" y="26178"/>
                  </a:lnTo>
                  <a:lnTo>
                    <a:pt x="516" y="26049"/>
                  </a:lnTo>
                  <a:lnTo>
                    <a:pt x="516" y="25018"/>
                  </a:lnTo>
                  <a:lnTo>
                    <a:pt x="387" y="24760"/>
                  </a:lnTo>
                  <a:close/>
                  <a:moveTo>
                    <a:pt x="0" y="26823"/>
                  </a:moveTo>
                  <a:lnTo>
                    <a:pt x="0" y="27081"/>
                  </a:lnTo>
                  <a:lnTo>
                    <a:pt x="0" y="28113"/>
                  </a:lnTo>
                  <a:lnTo>
                    <a:pt x="0" y="28242"/>
                  </a:lnTo>
                  <a:lnTo>
                    <a:pt x="258" y="28371"/>
                  </a:lnTo>
                  <a:lnTo>
                    <a:pt x="387" y="28242"/>
                  </a:lnTo>
                  <a:lnTo>
                    <a:pt x="516" y="28113"/>
                  </a:lnTo>
                  <a:lnTo>
                    <a:pt x="516" y="27081"/>
                  </a:lnTo>
                  <a:lnTo>
                    <a:pt x="387" y="26823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447300" y="1675950"/>
              <a:ext cx="25800" cy="32250"/>
            </a:xfrm>
            <a:custGeom>
              <a:avLst/>
              <a:gdLst/>
              <a:ahLst/>
              <a:cxnLst/>
              <a:rect l="l" t="t" r="r" b="b"/>
              <a:pathLst>
                <a:path w="1032" h="1290" extrusionOk="0">
                  <a:moveTo>
                    <a:pt x="516" y="0"/>
                  </a:moveTo>
                  <a:lnTo>
                    <a:pt x="516" y="258"/>
                  </a:lnTo>
                  <a:lnTo>
                    <a:pt x="516" y="645"/>
                  </a:lnTo>
                  <a:lnTo>
                    <a:pt x="129" y="774"/>
                  </a:lnTo>
                  <a:lnTo>
                    <a:pt x="0" y="1032"/>
                  </a:lnTo>
                  <a:lnTo>
                    <a:pt x="129" y="1161"/>
                  </a:lnTo>
                  <a:lnTo>
                    <a:pt x="258" y="1290"/>
                  </a:lnTo>
                  <a:lnTo>
                    <a:pt x="387" y="1290"/>
                  </a:lnTo>
                  <a:lnTo>
                    <a:pt x="903" y="903"/>
                  </a:lnTo>
                  <a:lnTo>
                    <a:pt x="1032" y="774"/>
                  </a:lnTo>
                  <a:lnTo>
                    <a:pt x="1032" y="25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121675" y="1708175"/>
              <a:ext cx="319200" cy="212800"/>
            </a:xfrm>
            <a:custGeom>
              <a:avLst/>
              <a:gdLst/>
              <a:ahLst/>
              <a:cxnLst/>
              <a:rect l="l" t="t" r="r" b="b"/>
              <a:pathLst>
                <a:path w="12768" h="8512" extrusionOk="0">
                  <a:moveTo>
                    <a:pt x="12380" y="1"/>
                  </a:moveTo>
                  <a:lnTo>
                    <a:pt x="11607" y="646"/>
                  </a:lnTo>
                  <a:lnTo>
                    <a:pt x="11478" y="775"/>
                  </a:lnTo>
                  <a:lnTo>
                    <a:pt x="11478" y="904"/>
                  </a:lnTo>
                  <a:lnTo>
                    <a:pt x="11736" y="1033"/>
                  </a:lnTo>
                  <a:lnTo>
                    <a:pt x="11865" y="1033"/>
                  </a:lnTo>
                  <a:lnTo>
                    <a:pt x="12638" y="517"/>
                  </a:lnTo>
                  <a:lnTo>
                    <a:pt x="12767" y="259"/>
                  </a:lnTo>
                  <a:lnTo>
                    <a:pt x="12767" y="130"/>
                  </a:lnTo>
                  <a:lnTo>
                    <a:pt x="12509" y="1"/>
                  </a:lnTo>
                  <a:close/>
                  <a:moveTo>
                    <a:pt x="10962" y="1033"/>
                  </a:moveTo>
                  <a:lnTo>
                    <a:pt x="10704" y="1162"/>
                  </a:lnTo>
                  <a:lnTo>
                    <a:pt x="9930" y="1677"/>
                  </a:lnTo>
                  <a:lnTo>
                    <a:pt x="9801" y="1806"/>
                  </a:lnTo>
                  <a:lnTo>
                    <a:pt x="9801" y="2064"/>
                  </a:lnTo>
                  <a:lnTo>
                    <a:pt x="10188" y="2064"/>
                  </a:lnTo>
                  <a:lnTo>
                    <a:pt x="10962" y="1548"/>
                  </a:lnTo>
                  <a:lnTo>
                    <a:pt x="11091" y="1419"/>
                  </a:lnTo>
                  <a:lnTo>
                    <a:pt x="11091" y="1162"/>
                  </a:lnTo>
                  <a:lnTo>
                    <a:pt x="10962" y="1033"/>
                  </a:lnTo>
                  <a:close/>
                  <a:moveTo>
                    <a:pt x="9157" y="2193"/>
                  </a:moveTo>
                  <a:lnTo>
                    <a:pt x="8254" y="2709"/>
                  </a:lnTo>
                  <a:lnTo>
                    <a:pt x="8125" y="2838"/>
                  </a:lnTo>
                  <a:lnTo>
                    <a:pt x="8254" y="3096"/>
                  </a:lnTo>
                  <a:lnTo>
                    <a:pt x="8383" y="3225"/>
                  </a:lnTo>
                  <a:lnTo>
                    <a:pt x="8512" y="3096"/>
                  </a:lnTo>
                  <a:lnTo>
                    <a:pt x="9415" y="2580"/>
                  </a:lnTo>
                  <a:lnTo>
                    <a:pt x="9543" y="2451"/>
                  </a:lnTo>
                  <a:lnTo>
                    <a:pt x="9415" y="2193"/>
                  </a:lnTo>
                  <a:close/>
                  <a:moveTo>
                    <a:pt x="7480" y="3225"/>
                  </a:moveTo>
                  <a:lnTo>
                    <a:pt x="6706" y="3741"/>
                  </a:lnTo>
                  <a:lnTo>
                    <a:pt x="6578" y="3999"/>
                  </a:lnTo>
                  <a:lnTo>
                    <a:pt x="6578" y="4127"/>
                  </a:lnTo>
                  <a:lnTo>
                    <a:pt x="6835" y="4256"/>
                  </a:lnTo>
                  <a:lnTo>
                    <a:pt x="6964" y="4256"/>
                  </a:lnTo>
                  <a:lnTo>
                    <a:pt x="7738" y="3612"/>
                  </a:lnTo>
                  <a:lnTo>
                    <a:pt x="7867" y="3483"/>
                  </a:lnTo>
                  <a:lnTo>
                    <a:pt x="7867" y="3354"/>
                  </a:lnTo>
                  <a:lnTo>
                    <a:pt x="7609" y="3225"/>
                  </a:lnTo>
                  <a:close/>
                  <a:moveTo>
                    <a:pt x="5804" y="4256"/>
                  </a:moveTo>
                  <a:lnTo>
                    <a:pt x="5030" y="4901"/>
                  </a:lnTo>
                  <a:lnTo>
                    <a:pt x="4901" y="5030"/>
                  </a:lnTo>
                  <a:lnTo>
                    <a:pt x="4901" y="5159"/>
                  </a:lnTo>
                  <a:lnTo>
                    <a:pt x="5159" y="5288"/>
                  </a:lnTo>
                  <a:lnTo>
                    <a:pt x="5288" y="5288"/>
                  </a:lnTo>
                  <a:lnTo>
                    <a:pt x="6062" y="4772"/>
                  </a:lnTo>
                  <a:lnTo>
                    <a:pt x="6191" y="4514"/>
                  </a:lnTo>
                  <a:lnTo>
                    <a:pt x="6191" y="4385"/>
                  </a:lnTo>
                  <a:lnTo>
                    <a:pt x="6062" y="4256"/>
                  </a:lnTo>
                  <a:close/>
                  <a:moveTo>
                    <a:pt x="4385" y="5288"/>
                  </a:moveTo>
                  <a:lnTo>
                    <a:pt x="4256" y="5417"/>
                  </a:lnTo>
                  <a:lnTo>
                    <a:pt x="3354" y="5933"/>
                  </a:lnTo>
                  <a:lnTo>
                    <a:pt x="3225" y="6062"/>
                  </a:lnTo>
                  <a:lnTo>
                    <a:pt x="3354" y="6320"/>
                  </a:lnTo>
                  <a:lnTo>
                    <a:pt x="3612" y="6320"/>
                  </a:lnTo>
                  <a:lnTo>
                    <a:pt x="4514" y="5804"/>
                  </a:lnTo>
                  <a:lnTo>
                    <a:pt x="4643" y="5675"/>
                  </a:lnTo>
                  <a:lnTo>
                    <a:pt x="4514" y="5417"/>
                  </a:lnTo>
                  <a:lnTo>
                    <a:pt x="4385" y="5288"/>
                  </a:lnTo>
                  <a:close/>
                  <a:moveTo>
                    <a:pt x="2580" y="6449"/>
                  </a:moveTo>
                  <a:lnTo>
                    <a:pt x="1806" y="6964"/>
                  </a:lnTo>
                  <a:lnTo>
                    <a:pt x="1677" y="7093"/>
                  </a:lnTo>
                  <a:lnTo>
                    <a:pt x="1677" y="7351"/>
                  </a:lnTo>
                  <a:lnTo>
                    <a:pt x="1935" y="7480"/>
                  </a:lnTo>
                  <a:lnTo>
                    <a:pt x="2064" y="7351"/>
                  </a:lnTo>
                  <a:lnTo>
                    <a:pt x="2838" y="6836"/>
                  </a:lnTo>
                  <a:lnTo>
                    <a:pt x="2967" y="6707"/>
                  </a:lnTo>
                  <a:lnTo>
                    <a:pt x="2967" y="6449"/>
                  </a:lnTo>
                  <a:close/>
                  <a:moveTo>
                    <a:pt x="904" y="7480"/>
                  </a:moveTo>
                  <a:lnTo>
                    <a:pt x="130" y="7996"/>
                  </a:lnTo>
                  <a:lnTo>
                    <a:pt x="1" y="8254"/>
                  </a:lnTo>
                  <a:lnTo>
                    <a:pt x="1" y="8383"/>
                  </a:lnTo>
                  <a:lnTo>
                    <a:pt x="259" y="8512"/>
                  </a:lnTo>
                  <a:lnTo>
                    <a:pt x="388" y="8512"/>
                  </a:lnTo>
                  <a:lnTo>
                    <a:pt x="1161" y="7867"/>
                  </a:lnTo>
                  <a:lnTo>
                    <a:pt x="1290" y="7738"/>
                  </a:lnTo>
                  <a:lnTo>
                    <a:pt x="1290" y="7609"/>
                  </a:lnTo>
                  <a:lnTo>
                    <a:pt x="1161" y="748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089450" y="1920950"/>
              <a:ext cx="25800" cy="19375"/>
            </a:xfrm>
            <a:custGeom>
              <a:avLst/>
              <a:gdLst/>
              <a:ahLst/>
              <a:cxnLst/>
              <a:rect l="l" t="t" r="r" b="b"/>
              <a:pathLst>
                <a:path w="1032" h="775" extrusionOk="0">
                  <a:moveTo>
                    <a:pt x="645" y="1"/>
                  </a:moveTo>
                  <a:lnTo>
                    <a:pt x="129" y="388"/>
                  </a:lnTo>
                  <a:lnTo>
                    <a:pt x="0" y="517"/>
                  </a:lnTo>
                  <a:lnTo>
                    <a:pt x="129" y="646"/>
                  </a:lnTo>
                  <a:lnTo>
                    <a:pt x="258" y="775"/>
                  </a:lnTo>
                  <a:lnTo>
                    <a:pt x="387" y="775"/>
                  </a:lnTo>
                  <a:lnTo>
                    <a:pt x="903" y="517"/>
                  </a:lnTo>
                  <a:lnTo>
                    <a:pt x="1032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405375" y="2656000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775" y="0"/>
                  </a:moveTo>
                  <a:lnTo>
                    <a:pt x="517" y="129"/>
                  </a:lnTo>
                  <a:lnTo>
                    <a:pt x="130" y="387"/>
                  </a:lnTo>
                  <a:lnTo>
                    <a:pt x="1" y="516"/>
                  </a:lnTo>
                  <a:lnTo>
                    <a:pt x="1" y="645"/>
                  </a:lnTo>
                  <a:lnTo>
                    <a:pt x="259" y="774"/>
                  </a:lnTo>
                  <a:lnTo>
                    <a:pt x="388" y="774"/>
                  </a:lnTo>
                  <a:lnTo>
                    <a:pt x="775" y="516"/>
                  </a:lnTo>
                  <a:lnTo>
                    <a:pt x="903" y="387"/>
                  </a:lnTo>
                  <a:lnTo>
                    <a:pt x="903" y="12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141025" y="2678575"/>
              <a:ext cx="254700" cy="161200"/>
            </a:xfrm>
            <a:custGeom>
              <a:avLst/>
              <a:gdLst/>
              <a:ahLst/>
              <a:cxnLst/>
              <a:rect l="l" t="t" r="r" b="b"/>
              <a:pathLst>
                <a:path w="10188" h="6448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387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6" y="1032"/>
                  </a:moveTo>
                  <a:lnTo>
                    <a:pt x="7222" y="1548"/>
                  </a:lnTo>
                  <a:lnTo>
                    <a:pt x="7093" y="1805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383" y="1548"/>
                  </a:lnTo>
                  <a:lnTo>
                    <a:pt x="8383" y="1290"/>
                  </a:lnTo>
                  <a:lnTo>
                    <a:pt x="8383" y="1161"/>
                  </a:lnTo>
                  <a:lnTo>
                    <a:pt x="8254" y="1032"/>
                  </a:lnTo>
                  <a:close/>
                  <a:moveTo>
                    <a:pt x="6448" y="2063"/>
                  </a:moveTo>
                  <a:lnTo>
                    <a:pt x="6319" y="2192"/>
                  </a:lnTo>
                  <a:lnTo>
                    <a:pt x="5417" y="2708"/>
                  </a:lnTo>
                  <a:lnTo>
                    <a:pt x="5288" y="2837"/>
                  </a:lnTo>
                  <a:lnTo>
                    <a:pt x="5288" y="3095"/>
                  </a:lnTo>
                  <a:lnTo>
                    <a:pt x="5546" y="3224"/>
                  </a:lnTo>
                  <a:lnTo>
                    <a:pt x="5675" y="3095"/>
                  </a:lnTo>
                  <a:lnTo>
                    <a:pt x="6577" y="2579"/>
                  </a:lnTo>
                  <a:lnTo>
                    <a:pt x="6706" y="2450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224"/>
                  </a:moveTo>
                  <a:lnTo>
                    <a:pt x="3611" y="3740"/>
                  </a:lnTo>
                  <a:lnTo>
                    <a:pt x="3482" y="3869"/>
                  </a:lnTo>
                  <a:lnTo>
                    <a:pt x="3611" y="4127"/>
                  </a:lnTo>
                  <a:lnTo>
                    <a:pt x="3740" y="4256"/>
                  </a:lnTo>
                  <a:lnTo>
                    <a:pt x="3869" y="4256"/>
                  </a:lnTo>
                  <a:lnTo>
                    <a:pt x="4772" y="3611"/>
                  </a:lnTo>
                  <a:lnTo>
                    <a:pt x="4901" y="3482"/>
                  </a:lnTo>
                  <a:lnTo>
                    <a:pt x="4901" y="3353"/>
                  </a:lnTo>
                  <a:lnTo>
                    <a:pt x="4772" y="3224"/>
                  </a:lnTo>
                  <a:close/>
                  <a:moveTo>
                    <a:pt x="2709" y="4256"/>
                  </a:moveTo>
                  <a:lnTo>
                    <a:pt x="1935" y="4900"/>
                  </a:lnTo>
                  <a:lnTo>
                    <a:pt x="1806" y="5029"/>
                  </a:lnTo>
                  <a:lnTo>
                    <a:pt x="1806" y="5158"/>
                  </a:lnTo>
                  <a:lnTo>
                    <a:pt x="2064" y="5287"/>
                  </a:lnTo>
                  <a:lnTo>
                    <a:pt x="2193" y="5287"/>
                  </a:lnTo>
                  <a:lnTo>
                    <a:pt x="2967" y="4771"/>
                  </a:lnTo>
                  <a:lnTo>
                    <a:pt x="3095" y="4642"/>
                  </a:lnTo>
                  <a:lnTo>
                    <a:pt x="3095" y="4384"/>
                  </a:lnTo>
                  <a:lnTo>
                    <a:pt x="2967" y="4256"/>
                  </a:lnTo>
                  <a:close/>
                  <a:moveTo>
                    <a:pt x="1032" y="5416"/>
                  </a:moveTo>
                  <a:lnTo>
                    <a:pt x="130" y="5932"/>
                  </a:lnTo>
                  <a:lnTo>
                    <a:pt x="1" y="6061"/>
                  </a:lnTo>
                  <a:lnTo>
                    <a:pt x="1" y="6319"/>
                  </a:lnTo>
                  <a:lnTo>
                    <a:pt x="259" y="6448"/>
                  </a:lnTo>
                  <a:lnTo>
                    <a:pt x="387" y="6319"/>
                  </a:lnTo>
                  <a:lnTo>
                    <a:pt x="1290" y="5803"/>
                  </a:lnTo>
                  <a:lnTo>
                    <a:pt x="1419" y="5674"/>
                  </a:lnTo>
                  <a:lnTo>
                    <a:pt x="1290" y="541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108800" y="2839750"/>
              <a:ext cx="22575" cy="25825"/>
            </a:xfrm>
            <a:custGeom>
              <a:avLst/>
              <a:gdLst/>
              <a:ahLst/>
              <a:cxnLst/>
              <a:rect l="l" t="t" r="r" b="b"/>
              <a:pathLst>
                <a:path w="903" h="1033" extrusionOk="0">
                  <a:moveTo>
                    <a:pt x="516" y="1"/>
                  </a:moveTo>
                  <a:lnTo>
                    <a:pt x="129" y="259"/>
                  </a:lnTo>
                  <a:lnTo>
                    <a:pt x="0" y="517"/>
                  </a:lnTo>
                  <a:lnTo>
                    <a:pt x="129" y="774"/>
                  </a:lnTo>
                  <a:lnTo>
                    <a:pt x="516" y="1032"/>
                  </a:lnTo>
                  <a:lnTo>
                    <a:pt x="645" y="1032"/>
                  </a:lnTo>
                  <a:lnTo>
                    <a:pt x="903" y="903"/>
                  </a:lnTo>
                  <a:lnTo>
                    <a:pt x="903" y="774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141025" y="2865550"/>
              <a:ext cx="880125" cy="548075"/>
            </a:xfrm>
            <a:custGeom>
              <a:avLst/>
              <a:gdLst/>
              <a:ahLst/>
              <a:cxnLst/>
              <a:rect l="l" t="t" r="r" b="b"/>
              <a:pathLst>
                <a:path w="35205" h="21923" extrusionOk="0">
                  <a:moveTo>
                    <a:pt x="130" y="0"/>
                  </a:moveTo>
                  <a:lnTo>
                    <a:pt x="1" y="129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1032" y="1032"/>
                  </a:lnTo>
                  <a:lnTo>
                    <a:pt x="1419" y="1032"/>
                  </a:lnTo>
                  <a:lnTo>
                    <a:pt x="1419" y="774"/>
                  </a:lnTo>
                  <a:lnTo>
                    <a:pt x="1290" y="645"/>
                  </a:lnTo>
                  <a:lnTo>
                    <a:pt x="387" y="129"/>
                  </a:lnTo>
                  <a:lnTo>
                    <a:pt x="130" y="0"/>
                  </a:lnTo>
                  <a:close/>
                  <a:moveTo>
                    <a:pt x="1935" y="1161"/>
                  </a:moveTo>
                  <a:lnTo>
                    <a:pt x="1806" y="1290"/>
                  </a:lnTo>
                  <a:lnTo>
                    <a:pt x="1806" y="1419"/>
                  </a:lnTo>
                  <a:lnTo>
                    <a:pt x="1935" y="1548"/>
                  </a:lnTo>
                  <a:lnTo>
                    <a:pt x="2838" y="2193"/>
                  </a:lnTo>
                  <a:lnTo>
                    <a:pt x="2967" y="2193"/>
                  </a:lnTo>
                  <a:lnTo>
                    <a:pt x="3095" y="2064"/>
                  </a:lnTo>
                  <a:lnTo>
                    <a:pt x="3224" y="1935"/>
                  </a:lnTo>
                  <a:lnTo>
                    <a:pt x="3095" y="1677"/>
                  </a:lnTo>
                  <a:lnTo>
                    <a:pt x="2193" y="1161"/>
                  </a:lnTo>
                  <a:close/>
                  <a:moveTo>
                    <a:pt x="3740" y="2193"/>
                  </a:moveTo>
                  <a:lnTo>
                    <a:pt x="3611" y="2322"/>
                  </a:lnTo>
                  <a:lnTo>
                    <a:pt x="3611" y="2579"/>
                  </a:lnTo>
                  <a:lnTo>
                    <a:pt x="3740" y="2708"/>
                  </a:lnTo>
                  <a:lnTo>
                    <a:pt x="4514" y="3224"/>
                  </a:lnTo>
                  <a:lnTo>
                    <a:pt x="4901" y="3224"/>
                  </a:lnTo>
                  <a:lnTo>
                    <a:pt x="4901" y="2966"/>
                  </a:lnTo>
                  <a:lnTo>
                    <a:pt x="4901" y="2837"/>
                  </a:lnTo>
                  <a:lnTo>
                    <a:pt x="3998" y="2322"/>
                  </a:lnTo>
                  <a:lnTo>
                    <a:pt x="3740" y="2193"/>
                  </a:lnTo>
                  <a:close/>
                  <a:moveTo>
                    <a:pt x="5546" y="3353"/>
                  </a:moveTo>
                  <a:lnTo>
                    <a:pt x="5417" y="3482"/>
                  </a:lnTo>
                  <a:lnTo>
                    <a:pt x="5288" y="3611"/>
                  </a:lnTo>
                  <a:lnTo>
                    <a:pt x="5417" y="3740"/>
                  </a:lnTo>
                  <a:lnTo>
                    <a:pt x="6319" y="4385"/>
                  </a:lnTo>
                  <a:lnTo>
                    <a:pt x="6448" y="4385"/>
                  </a:lnTo>
                  <a:lnTo>
                    <a:pt x="6706" y="4256"/>
                  </a:lnTo>
                  <a:lnTo>
                    <a:pt x="6706" y="3998"/>
                  </a:lnTo>
                  <a:lnTo>
                    <a:pt x="6577" y="3869"/>
                  </a:lnTo>
                  <a:lnTo>
                    <a:pt x="5675" y="3353"/>
                  </a:lnTo>
                  <a:close/>
                  <a:moveTo>
                    <a:pt x="7351" y="4385"/>
                  </a:moveTo>
                  <a:lnTo>
                    <a:pt x="7222" y="4514"/>
                  </a:lnTo>
                  <a:lnTo>
                    <a:pt x="7093" y="4772"/>
                  </a:lnTo>
                  <a:lnTo>
                    <a:pt x="7222" y="4901"/>
                  </a:lnTo>
                  <a:lnTo>
                    <a:pt x="8125" y="5416"/>
                  </a:lnTo>
                  <a:lnTo>
                    <a:pt x="8254" y="5416"/>
                  </a:lnTo>
                  <a:lnTo>
                    <a:pt x="8512" y="5287"/>
                  </a:lnTo>
                  <a:lnTo>
                    <a:pt x="8512" y="5159"/>
                  </a:lnTo>
                  <a:lnTo>
                    <a:pt x="8383" y="5030"/>
                  </a:lnTo>
                  <a:lnTo>
                    <a:pt x="7480" y="4385"/>
                  </a:lnTo>
                  <a:close/>
                  <a:moveTo>
                    <a:pt x="9156" y="5545"/>
                  </a:moveTo>
                  <a:lnTo>
                    <a:pt x="8898" y="5674"/>
                  </a:lnTo>
                  <a:lnTo>
                    <a:pt x="8898" y="5803"/>
                  </a:lnTo>
                  <a:lnTo>
                    <a:pt x="9027" y="5932"/>
                  </a:lnTo>
                  <a:lnTo>
                    <a:pt x="9930" y="6577"/>
                  </a:lnTo>
                  <a:lnTo>
                    <a:pt x="10059" y="6577"/>
                  </a:lnTo>
                  <a:lnTo>
                    <a:pt x="10317" y="6448"/>
                  </a:lnTo>
                  <a:lnTo>
                    <a:pt x="10317" y="6190"/>
                  </a:lnTo>
                  <a:lnTo>
                    <a:pt x="10188" y="6061"/>
                  </a:lnTo>
                  <a:lnTo>
                    <a:pt x="9285" y="5545"/>
                  </a:lnTo>
                  <a:close/>
                  <a:moveTo>
                    <a:pt x="10833" y="6577"/>
                  </a:moveTo>
                  <a:lnTo>
                    <a:pt x="10704" y="6706"/>
                  </a:lnTo>
                  <a:lnTo>
                    <a:pt x="10704" y="6964"/>
                  </a:lnTo>
                  <a:lnTo>
                    <a:pt x="10833" y="7093"/>
                  </a:lnTo>
                  <a:lnTo>
                    <a:pt x="11735" y="7609"/>
                  </a:lnTo>
                  <a:lnTo>
                    <a:pt x="11864" y="7609"/>
                  </a:lnTo>
                  <a:lnTo>
                    <a:pt x="11993" y="7480"/>
                  </a:lnTo>
                  <a:lnTo>
                    <a:pt x="12122" y="7351"/>
                  </a:lnTo>
                  <a:lnTo>
                    <a:pt x="11993" y="7222"/>
                  </a:lnTo>
                  <a:lnTo>
                    <a:pt x="11091" y="6577"/>
                  </a:lnTo>
                  <a:close/>
                  <a:moveTo>
                    <a:pt x="12638" y="7738"/>
                  </a:moveTo>
                  <a:lnTo>
                    <a:pt x="12509" y="7867"/>
                  </a:lnTo>
                  <a:lnTo>
                    <a:pt x="12509" y="7996"/>
                  </a:lnTo>
                  <a:lnTo>
                    <a:pt x="12638" y="8124"/>
                  </a:lnTo>
                  <a:lnTo>
                    <a:pt x="13541" y="8769"/>
                  </a:lnTo>
                  <a:lnTo>
                    <a:pt x="13670" y="8769"/>
                  </a:lnTo>
                  <a:lnTo>
                    <a:pt x="13799" y="8640"/>
                  </a:lnTo>
                  <a:lnTo>
                    <a:pt x="13928" y="8382"/>
                  </a:lnTo>
                  <a:lnTo>
                    <a:pt x="13799" y="8253"/>
                  </a:lnTo>
                  <a:lnTo>
                    <a:pt x="12896" y="7738"/>
                  </a:lnTo>
                  <a:close/>
                  <a:moveTo>
                    <a:pt x="14443" y="8769"/>
                  </a:moveTo>
                  <a:lnTo>
                    <a:pt x="14314" y="8898"/>
                  </a:lnTo>
                  <a:lnTo>
                    <a:pt x="14314" y="9156"/>
                  </a:lnTo>
                  <a:lnTo>
                    <a:pt x="14314" y="9285"/>
                  </a:lnTo>
                  <a:lnTo>
                    <a:pt x="15217" y="9801"/>
                  </a:lnTo>
                  <a:lnTo>
                    <a:pt x="15346" y="9801"/>
                  </a:lnTo>
                  <a:lnTo>
                    <a:pt x="15604" y="9672"/>
                  </a:lnTo>
                  <a:lnTo>
                    <a:pt x="15604" y="9543"/>
                  </a:lnTo>
                  <a:lnTo>
                    <a:pt x="15475" y="9414"/>
                  </a:lnTo>
                  <a:lnTo>
                    <a:pt x="14701" y="8769"/>
                  </a:lnTo>
                  <a:close/>
                  <a:moveTo>
                    <a:pt x="16249" y="9930"/>
                  </a:moveTo>
                  <a:lnTo>
                    <a:pt x="16120" y="10059"/>
                  </a:lnTo>
                  <a:lnTo>
                    <a:pt x="15991" y="10188"/>
                  </a:lnTo>
                  <a:lnTo>
                    <a:pt x="16120" y="10317"/>
                  </a:lnTo>
                  <a:lnTo>
                    <a:pt x="17023" y="10961"/>
                  </a:lnTo>
                  <a:lnTo>
                    <a:pt x="17151" y="10961"/>
                  </a:lnTo>
                  <a:lnTo>
                    <a:pt x="17409" y="10833"/>
                  </a:lnTo>
                  <a:lnTo>
                    <a:pt x="17409" y="10575"/>
                  </a:lnTo>
                  <a:lnTo>
                    <a:pt x="17280" y="10446"/>
                  </a:lnTo>
                  <a:lnTo>
                    <a:pt x="16378" y="9930"/>
                  </a:lnTo>
                  <a:close/>
                  <a:moveTo>
                    <a:pt x="18054" y="10961"/>
                  </a:moveTo>
                  <a:lnTo>
                    <a:pt x="17796" y="11090"/>
                  </a:lnTo>
                  <a:lnTo>
                    <a:pt x="17796" y="11348"/>
                  </a:lnTo>
                  <a:lnTo>
                    <a:pt x="17925" y="11477"/>
                  </a:lnTo>
                  <a:lnTo>
                    <a:pt x="18828" y="11993"/>
                  </a:lnTo>
                  <a:lnTo>
                    <a:pt x="18957" y="11993"/>
                  </a:lnTo>
                  <a:lnTo>
                    <a:pt x="19215" y="11864"/>
                  </a:lnTo>
                  <a:lnTo>
                    <a:pt x="19215" y="11735"/>
                  </a:lnTo>
                  <a:lnTo>
                    <a:pt x="19086" y="11606"/>
                  </a:lnTo>
                  <a:lnTo>
                    <a:pt x="18183" y="10961"/>
                  </a:lnTo>
                  <a:close/>
                  <a:moveTo>
                    <a:pt x="19731" y="12122"/>
                  </a:moveTo>
                  <a:lnTo>
                    <a:pt x="19602" y="12251"/>
                  </a:lnTo>
                  <a:lnTo>
                    <a:pt x="19602" y="12380"/>
                  </a:lnTo>
                  <a:lnTo>
                    <a:pt x="19731" y="12509"/>
                  </a:lnTo>
                  <a:lnTo>
                    <a:pt x="20633" y="13154"/>
                  </a:lnTo>
                  <a:lnTo>
                    <a:pt x="20762" y="13154"/>
                  </a:lnTo>
                  <a:lnTo>
                    <a:pt x="21020" y="13025"/>
                  </a:lnTo>
                  <a:lnTo>
                    <a:pt x="21020" y="12767"/>
                  </a:lnTo>
                  <a:lnTo>
                    <a:pt x="20891" y="12638"/>
                  </a:lnTo>
                  <a:lnTo>
                    <a:pt x="19988" y="12122"/>
                  </a:lnTo>
                  <a:close/>
                  <a:moveTo>
                    <a:pt x="21536" y="13154"/>
                  </a:moveTo>
                  <a:lnTo>
                    <a:pt x="21407" y="13283"/>
                  </a:lnTo>
                  <a:lnTo>
                    <a:pt x="21407" y="13541"/>
                  </a:lnTo>
                  <a:lnTo>
                    <a:pt x="21536" y="13669"/>
                  </a:lnTo>
                  <a:lnTo>
                    <a:pt x="22439" y="14185"/>
                  </a:lnTo>
                  <a:lnTo>
                    <a:pt x="22568" y="14185"/>
                  </a:lnTo>
                  <a:lnTo>
                    <a:pt x="22696" y="14056"/>
                  </a:lnTo>
                  <a:lnTo>
                    <a:pt x="22825" y="13927"/>
                  </a:lnTo>
                  <a:lnTo>
                    <a:pt x="22696" y="13798"/>
                  </a:lnTo>
                  <a:lnTo>
                    <a:pt x="21794" y="13154"/>
                  </a:lnTo>
                  <a:close/>
                  <a:moveTo>
                    <a:pt x="23341" y="14314"/>
                  </a:moveTo>
                  <a:lnTo>
                    <a:pt x="23212" y="14443"/>
                  </a:lnTo>
                  <a:lnTo>
                    <a:pt x="23212" y="14572"/>
                  </a:lnTo>
                  <a:lnTo>
                    <a:pt x="23212" y="14701"/>
                  </a:lnTo>
                  <a:lnTo>
                    <a:pt x="24115" y="15346"/>
                  </a:lnTo>
                  <a:lnTo>
                    <a:pt x="24244" y="15346"/>
                  </a:lnTo>
                  <a:lnTo>
                    <a:pt x="24502" y="15217"/>
                  </a:lnTo>
                  <a:lnTo>
                    <a:pt x="24502" y="14959"/>
                  </a:lnTo>
                  <a:lnTo>
                    <a:pt x="24373" y="14830"/>
                  </a:lnTo>
                  <a:lnTo>
                    <a:pt x="23599" y="14314"/>
                  </a:lnTo>
                  <a:close/>
                  <a:moveTo>
                    <a:pt x="25147" y="15346"/>
                  </a:moveTo>
                  <a:lnTo>
                    <a:pt x="25018" y="15475"/>
                  </a:lnTo>
                  <a:lnTo>
                    <a:pt x="24889" y="15733"/>
                  </a:lnTo>
                  <a:lnTo>
                    <a:pt x="25018" y="15862"/>
                  </a:lnTo>
                  <a:lnTo>
                    <a:pt x="25920" y="16378"/>
                  </a:lnTo>
                  <a:lnTo>
                    <a:pt x="26049" y="16378"/>
                  </a:lnTo>
                  <a:lnTo>
                    <a:pt x="26307" y="16249"/>
                  </a:lnTo>
                  <a:lnTo>
                    <a:pt x="26307" y="16120"/>
                  </a:lnTo>
                  <a:lnTo>
                    <a:pt x="26178" y="15991"/>
                  </a:lnTo>
                  <a:lnTo>
                    <a:pt x="25276" y="15346"/>
                  </a:lnTo>
                  <a:close/>
                  <a:moveTo>
                    <a:pt x="26952" y="16506"/>
                  </a:moveTo>
                  <a:lnTo>
                    <a:pt x="26694" y="16635"/>
                  </a:lnTo>
                  <a:lnTo>
                    <a:pt x="26694" y="16764"/>
                  </a:lnTo>
                  <a:lnTo>
                    <a:pt x="26823" y="16893"/>
                  </a:lnTo>
                  <a:lnTo>
                    <a:pt x="27726" y="17538"/>
                  </a:lnTo>
                  <a:lnTo>
                    <a:pt x="27855" y="17538"/>
                  </a:lnTo>
                  <a:lnTo>
                    <a:pt x="28113" y="17409"/>
                  </a:lnTo>
                  <a:lnTo>
                    <a:pt x="28113" y="17151"/>
                  </a:lnTo>
                  <a:lnTo>
                    <a:pt x="27984" y="17022"/>
                  </a:lnTo>
                  <a:lnTo>
                    <a:pt x="27081" y="16506"/>
                  </a:lnTo>
                  <a:close/>
                  <a:moveTo>
                    <a:pt x="28757" y="17538"/>
                  </a:moveTo>
                  <a:lnTo>
                    <a:pt x="28499" y="17667"/>
                  </a:lnTo>
                  <a:lnTo>
                    <a:pt x="28499" y="17925"/>
                  </a:lnTo>
                  <a:lnTo>
                    <a:pt x="28628" y="18054"/>
                  </a:lnTo>
                  <a:lnTo>
                    <a:pt x="29531" y="18570"/>
                  </a:lnTo>
                  <a:lnTo>
                    <a:pt x="29660" y="18570"/>
                  </a:lnTo>
                  <a:lnTo>
                    <a:pt x="29918" y="18441"/>
                  </a:lnTo>
                  <a:lnTo>
                    <a:pt x="29918" y="18312"/>
                  </a:lnTo>
                  <a:lnTo>
                    <a:pt x="29789" y="18183"/>
                  </a:lnTo>
                  <a:lnTo>
                    <a:pt x="28886" y="17538"/>
                  </a:lnTo>
                  <a:close/>
                  <a:moveTo>
                    <a:pt x="30434" y="18699"/>
                  </a:moveTo>
                  <a:lnTo>
                    <a:pt x="30305" y="18828"/>
                  </a:lnTo>
                  <a:lnTo>
                    <a:pt x="30305" y="18957"/>
                  </a:lnTo>
                  <a:lnTo>
                    <a:pt x="30434" y="19086"/>
                  </a:lnTo>
                  <a:lnTo>
                    <a:pt x="31336" y="19730"/>
                  </a:lnTo>
                  <a:lnTo>
                    <a:pt x="31465" y="19730"/>
                  </a:lnTo>
                  <a:lnTo>
                    <a:pt x="31594" y="19601"/>
                  </a:lnTo>
                  <a:lnTo>
                    <a:pt x="31723" y="19343"/>
                  </a:lnTo>
                  <a:lnTo>
                    <a:pt x="31594" y="19215"/>
                  </a:lnTo>
                  <a:lnTo>
                    <a:pt x="30692" y="18699"/>
                  </a:lnTo>
                  <a:close/>
                  <a:moveTo>
                    <a:pt x="32239" y="19730"/>
                  </a:moveTo>
                  <a:lnTo>
                    <a:pt x="32110" y="19859"/>
                  </a:lnTo>
                  <a:lnTo>
                    <a:pt x="32110" y="20117"/>
                  </a:lnTo>
                  <a:lnTo>
                    <a:pt x="32239" y="20246"/>
                  </a:lnTo>
                  <a:lnTo>
                    <a:pt x="33013" y="20762"/>
                  </a:lnTo>
                  <a:lnTo>
                    <a:pt x="33142" y="20762"/>
                  </a:lnTo>
                  <a:lnTo>
                    <a:pt x="33400" y="20633"/>
                  </a:lnTo>
                  <a:lnTo>
                    <a:pt x="33400" y="20504"/>
                  </a:lnTo>
                  <a:lnTo>
                    <a:pt x="33400" y="20375"/>
                  </a:lnTo>
                  <a:lnTo>
                    <a:pt x="32497" y="19730"/>
                  </a:lnTo>
                  <a:close/>
                  <a:moveTo>
                    <a:pt x="34044" y="20891"/>
                  </a:moveTo>
                  <a:lnTo>
                    <a:pt x="33915" y="21020"/>
                  </a:lnTo>
                  <a:lnTo>
                    <a:pt x="33786" y="21149"/>
                  </a:lnTo>
                  <a:lnTo>
                    <a:pt x="33915" y="21278"/>
                  </a:lnTo>
                  <a:lnTo>
                    <a:pt x="34818" y="21923"/>
                  </a:lnTo>
                  <a:lnTo>
                    <a:pt x="34947" y="21923"/>
                  </a:lnTo>
                  <a:lnTo>
                    <a:pt x="35205" y="21794"/>
                  </a:lnTo>
                  <a:lnTo>
                    <a:pt x="35205" y="21536"/>
                  </a:lnTo>
                  <a:lnTo>
                    <a:pt x="35076" y="21407"/>
                  </a:lnTo>
                  <a:lnTo>
                    <a:pt x="34173" y="2089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030800" y="3413600"/>
              <a:ext cx="25825" cy="19375"/>
            </a:xfrm>
            <a:custGeom>
              <a:avLst/>
              <a:gdLst/>
              <a:ahLst/>
              <a:cxnLst/>
              <a:rect l="l" t="t" r="r" b="b"/>
              <a:pathLst>
                <a:path w="1033" h="775" extrusionOk="0">
                  <a:moveTo>
                    <a:pt x="259" y="1"/>
                  </a:moveTo>
                  <a:lnTo>
                    <a:pt x="130" y="130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646" y="774"/>
                  </a:lnTo>
                  <a:lnTo>
                    <a:pt x="775" y="774"/>
                  </a:lnTo>
                  <a:lnTo>
                    <a:pt x="904" y="645"/>
                  </a:lnTo>
                  <a:lnTo>
                    <a:pt x="1032" y="516"/>
                  </a:lnTo>
                  <a:lnTo>
                    <a:pt x="904" y="25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52825" y="4828875"/>
              <a:ext cx="1125150" cy="648000"/>
            </a:xfrm>
            <a:custGeom>
              <a:avLst/>
              <a:gdLst/>
              <a:ahLst/>
              <a:cxnLst/>
              <a:rect l="l" t="t" r="r" b="b"/>
              <a:pathLst>
                <a:path w="45006" h="25920" extrusionOk="0">
                  <a:moveTo>
                    <a:pt x="22568" y="0"/>
                  </a:moveTo>
                  <a:lnTo>
                    <a:pt x="20375" y="129"/>
                  </a:lnTo>
                  <a:lnTo>
                    <a:pt x="18183" y="258"/>
                  </a:lnTo>
                  <a:lnTo>
                    <a:pt x="16120" y="516"/>
                  </a:lnTo>
                  <a:lnTo>
                    <a:pt x="14057" y="903"/>
                  </a:lnTo>
                  <a:lnTo>
                    <a:pt x="12122" y="1548"/>
                  </a:lnTo>
                  <a:lnTo>
                    <a:pt x="10188" y="2193"/>
                  </a:lnTo>
                  <a:lnTo>
                    <a:pt x="8383" y="2966"/>
                  </a:lnTo>
                  <a:lnTo>
                    <a:pt x="6577" y="3869"/>
                  </a:lnTo>
                  <a:lnTo>
                    <a:pt x="5159" y="4772"/>
                  </a:lnTo>
                  <a:lnTo>
                    <a:pt x="3740" y="5803"/>
                  </a:lnTo>
                  <a:lnTo>
                    <a:pt x="2580" y="6964"/>
                  </a:lnTo>
                  <a:lnTo>
                    <a:pt x="1677" y="8124"/>
                  </a:lnTo>
                  <a:lnTo>
                    <a:pt x="1032" y="9285"/>
                  </a:lnTo>
                  <a:lnTo>
                    <a:pt x="516" y="10446"/>
                  </a:lnTo>
                  <a:lnTo>
                    <a:pt x="130" y="11735"/>
                  </a:lnTo>
                  <a:lnTo>
                    <a:pt x="1" y="13025"/>
                  </a:lnTo>
                  <a:lnTo>
                    <a:pt x="130" y="14185"/>
                  </a:lnTo>
                  <a:lnTo>
                    <a:pt x="516" y="15475"/>
                  </a:lnTo>
                  <a:lnTo>
                    <a:pt x="1032" y="16635"/>
                  </a:lnTo>
                  <a:lnTo>
                    <a:pt x="1677" y="17796"/>
                  </a:lnTo>
                  <a:lnTo>
                    <a:pt x="2580" y="18957"/>
                  </a:lnTo>
                  <a:lnTo>
                    <a:pt x="3740" y="20117"/>
                  </a:lnTo>
                  <a:lnTo>
                    <a:pt x="5159" y="21149"/>
                  </a:lnTo>
                  <a:lnTo>
                    <a:pt x="6577" y="22180"/>
                  </a:lnTo>
                  <a:lnTo>
                    <a:pt x="8383" y="23083"/>
                  </a:lnTo>
                  <a:lnTo>
                    <a:pt x="10188" y="23857"/>
                  </a:lnTo>
                  <a:lnTo>
                    <a:pt x="12122" y="24502"/>
                  </a:lnTo>
                  <a:lnTo>
                    <a:pt x="14057" y="25017"/>
                  </a:lnTo>
                  <a:lnTo>
                    <a:pt x="16120" y="25404"/>
                  </a:lnTo>
                  <a:lnTo>
                    <a:pt x="18183" y="25662"/>
                  </a:lnTo>
                  <a:lnTo>
                    <a:pt x="20375" y="25920"/>
                  </a:lnTo>
                  <a:lnTo>
                    <a:pt x="24631" y="25920"/>
                  </a:lnTo>
                  <a:lnTo>
                    <a:pt x="2682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3013" y="24502"/>
                  </a:lnTo>
                  <a:lnTo>
                    <a:pt x="34818" y="23857"/>
                  </a:lnTo>
                  <a:lnTo>
                    <a:pt x="36752" y="23083"/>
                  </a:lnTo>
                  <a:lnTo>
                    <a:pt x="38429" y="22180"/>
                  </a:lnTo>
                  <a:lnTo>
                    <a:pt x="39976" y="21149"/>
                  </a:lnTo>
                  <a:lnTo>
                    <a:pt x="41266" y="20117"/>
                  </a:lnTo>
                  <a:lnTo>
                    <a:pt x="42426" y="18957"/>
                  </a:lnTo>
                  <a:lnTo>
                    <a:pt x="43329" y="17796"/>
                  </a:lnTo>
                  <a:lnTo>
                    <a:pt x="44103" y="16635"/>
                  </a:lnTo>
                  <a:lnTo>
                    <a:pt x="44619" y="15475"/>
                  </a:lnTo>
                  <a:lnTo>
                    <a:pt x="44876" y="14185"/>
                  </a:lnTo>
                  <a:lnTo>
                    <a:pt x="45005" y="13025"/>
                  </a:lnTo>
                  <a:lnTo>
                    <a:pt x="44876" y="11735"/>
                  </a:lnTo>
                  <a:lnTo>
                    <a:pt x="44619" y="10446"/>
                  </a:lnTo>
                  <a:lnTo>
                    <a:pt x="44103" y="9285"/>
                  </a:lnTo>
                  <a:lnTo>
                    <a:pt x="43329" y="8124"/>
                  </a:lnTo>
                  <a:lnTo>
                    <a:pt x="42426" y="6964"/>
                  </a:lnTo>
                  <a:lnTo>
                    <a:pt x="41266" y="5803"/>
                  </a:lnTo>
                  <a:lnTo>
                    <a:pt x="39976" y="4772"/>
                  </a:lnTo>
                  <a:lnTo>
                    <a:pt x="38429" y="3869"/>
                  </a:lnTo>
                  <a:lnTo>
                    <a:pt x="36752" y="2966"/>
                  </a:lnTo>
                  <a:lnTo>
                    <a:pt x="34947" y="2193"/>
                  </a:lnTo>
                  <a:lnTo>
                    <a:pt x="33013" y="1548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823" y="258"/>
                  </a:lnTo>
                  <a:lnTo>
                    <a:pt x="24631" y="129"/>
                  </a:lnTo>
                  <a:lnTo>
                    <a:pt x="22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336475" y="4928800"/>
              <a:ext cx="206350" cy="228925"/>
            </a:xfrm>
            <a:custGeom>
              <a:avLst/>
              <a:gdLst/>
              <a:ahLst/>
              <a:cxnLst/>
              <a:rect l="l" t="t" r="r" b="b"/>
              <a:pathLst>
                <a:path w="8254" h="9157" extrusionOk="0">
                  <a:moveTo>
                    <a:pt x="7995" y="1"/>
                  </a:moveTo>
                  <a:lnTo>
                    <a:pt x="258" y="646"/>
                  </a:lnTo>
                  <a:lnTo>
                    <a:pt x="0" y="5804"/>
                  </a:lnTo>
                  <a:lnTo>
                    <a:pt x="5803" y="9157"/>
                  </a:lnTo>
                  <a:lnTo>
                    <a:pt x="8253" y="799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404775" y="1556675"/>
              <a:ext cx="638350" cy="531950"/>
            </a:xfrm>
            <a:custGeom>
              <a:avLst/>
              <a:gdLst/>
              <a:ahLst/>
              <a:cxnLst/>
              <a:rect l="l" t="t" r="r" b="b"/>
              <a:pathLst>
                <a:path w="25534" h="21278" extrusionOk="0">
                  <a:moveTo>
                    <a:pt x="7093" y="0"/>
                  </a:moveTo>
                  <a:lnTo>
                    <a:pt x="6448" y="387"/>
                  </a:lnTo>
                  <a:lnTo>
                    <a:pt x="5674" y="774"/>
                  </a:lnTo>
                  <a:lnTo>
                    <a:pt x="4772" y="1548"/>
                  </a:lnTo>
                  <a:lnTo>
                    <a:pt x="3740" y="2450"/>
                  </a:lnTo>
                  <a:lnTo>
                    <a:pt x="2580" y="3869"/>
                  </a:lnTo>
                  <a:lnTo>
                    <a:pt x="1677" y="5545"/>
                  </a:lnTo>
                  <a:lnTo>
                    <a:pt x="1161" y="6448"/>
                  </a:lnTo>
                  <a:lnTo>
                    <a:pt x="774" y="7608"/>
                  </a:lnTo>
                  <a:lnTo>
                    <a:pt x="258" y="9156"/>
                  </a:lnTo>
                  <a:lnTo>
                    <a:pt x="0" y="10574"/>
                  </a:lnTo>
                  <a:lnTo>
                    <a:pt x="0" y="11864"/>
                  </a:lnTo>
                  <a:lnTo>
                    <a:pt x="0" y="13282"/>
                  </a:lnTo>
                  <a:lnTo>
                    <a:pt x="129" y="14443"/>
                  </a:lnTo>
                  <a:lnTo>
                    <a:pt x="387" y="15604"/>
                  </a:lnTo>
                  <a:lnTo>
                    <a:pt x="774" y="16635"/>
                  </a:lnTo>
                  <a:lnTo>
                    <a:pt x="1161" y="17538"/>
                  </a:lnTo>
                  <a:lnTo>
                    <a:pt x="2064" y="19085"/>
                  </a:lnTo>
                  <a:lnTo>
                    <a:pt x="2837" y="20246"/>
                  </a:lnTo>
                  <a:lnTo>
                    <a:pt x="3740" y="21149"/>
                  </a:lnTo>
                  <a:lnTo>
                    <a:pt x="18828" y="21278"/>
                  </a:lnTo>
                  <a:lnTo>
                    <a:pt x="25533" y="6835"/>
                  </a:lnTo>
                  <a:lnTo>
                    <a:pt x="23212" y="5416"/>
                  </a:lnTo>
                  <a:lnTo>
                    <a:pt x="20891" y="4127"/>
                  </a:lnTo>
                  <a:lnTo>
                    <a:pt x="18441" y="3095"/>
                  </a:lnTo>
                  <a:lnTo>
                    <a:pt x="16120" y="2192"/>
                  </a:lnTo>
                  <a:lnTo>
                    <a:pt x="13927" y="1419"/>
                  </a:lnTo>
                  <a:lnTo>
                    <a:pt x="11606" y="774"/>
                  </a:lnTo>
                  <a:lnTo>
                    <a:pt x="9414" y="258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675575" y="3249175"/>
              <a:ext cx="1386275" cy="1025225"/>
            </a:xfrm>
            <a:custGeom>
              <a:avLst/>
              <a:gdLst/>
              <a:ahLst/>
              <a:cxnLst/>
              <a:rect l="l" t="t" r="r" b="b"/>
              <a:pathLst>
                <a:path w="55451" h="41009" extrusionOk="0">
                  <a:moveTo>
                    <a:pt x="10188" y="1"/>
                  </a:moveTo>
                  <a:lnTo>
                    <a:pt x="1" y="5933"/>
                  </a:lnTo>
                  <a:lnTo>
                    <a:pt x="5675" y="11607"/>
                  </a:lnTo>
                  <a:lnTo>
                    <a:pt x="16636" y="14702"/>
                  </a:lnTo>
                  <a:lnTo>
                    <a:pt x="36881" y="17539"/>
                  </a:lnTo>
                  <a:lnTo>
                    <a:pt x="12896" y="33529"/>
                  </a:lnTo>
                  <a:lnTo>
                    <a:pt x="14185" y="34947"/>
                  </a:lnTo>
                  <a:lnTo>
                    <a:pt x="15604" y="36237"/>
                  </a:lnTo>
                  <a:lnTo>
                    <a:pt x="16894" y="37398"/>
                  </a:lnTo>
                  <a:lnTo>
                    <a:pt x="18441" y="38429"/>
                  </a:lnTo>
                  <a:lnTo>
                    <a:pt x="19859" y="39332"/>
                  </a:lnTo>
                  <a:lnTo>
                    <a:pt x="21407" y="40106"/>
                  </a:lnTo>
                  <a:lnTo>
                    <a:pt x="22954" y="40621"/>
                  </a:lnTo>
                  <a:lnTo>
                    <a:pt x="24502" y="41008"/>
                  </a:lnTo>
                  <a:lnTo>
                    <a:pt x="29015" y="37784"/>
                  </a:lnTo>
                  <a:lnTo>
                    <a:pt x="39203" y="30305"/>
                  </a:lnTo>
                  <a:lnTo>
                    <a:pt x="44619" y="26179"/>
                  </a:lnTo>
                  <a:lnTo>
                    <a:pt x="49519" y="22181"/>
                  </a:lnTo>
                  <a:lnTo>
                    <a:pt x="51582" y="20505"/>
                  </a:lnTo>
                  <a:lnTo>
                    <a:pt x="53258" y="18957"/>
                  </a:lnTo>
                  <a:lnTo>
                    <a:pt x="54419" y="17797"/>
                  </a:lnTo>
                  <a:lnTo>
                    <a:pt x="55064" y="16894"/>
                  </a:lnTo>
                  <a:lnTo>
                    <a:pt x="55322" y="16120"/>
                  </a:lnTo>
                  <a:lnTo>
                    <a:pt x="55451" y="15346"/>
                  </a:lnTo>
                  <a:lnTo>
                    <a:pt x="55451" y="14702"/>
                  </a:lnTo>
                  <a:lnTo>
                    <a:pt x="55451" y="13928"/>
                  </a:lnTo>
                  <a:lnTo>
                    <a:pt x="55322" y="13154"/>
                  </a:lnTo>
                  <a:lnTo>
                    <a:pt x="55064" y="12380"/>
                  </a:lnTo>
                  <a:lnTo>
                    <a:pt x="54419" y="10833"/>
                  </a:lnTo>
                  <a:lnTo>
                    <a:pt x="53645" y="9543"/>
                  </a:lnTo>
                  <a:lnTo>
                    <a:pt x="52614" y="8383"/>
                  </a:lnTo>
                  <a:lnTo>
                    <a:pt x="51582" y="7351"/>
                  </a:lnTo>
                  <a:lnTo>
                    <a:pt x="50937" y="7093"/>
                  </a:lnTo>
                  <a:lnTo>
                    <a:pt x="50421" y="6835"/>
                  </a:lnTo>
                  <a:lnTo>
                    <a:pt x="49390" y="6449"/>
                  </a:lnTo>
                  <a:lnTo>
                    <a:pt x="47713" y="6191"/>
                  </a:lnTo>
                  <a:lnTo>
                    <a:pt x="42813" y="5159"/>
                  </a:lnTo>
                  <a:lnTo>
                    <a:pt x="29144" y="2967"/>
                  </a:lnTo>
                  <a:lnTo>
                    <a:pt x="10188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298375" y="3349125"/>
              <a:ext cx="1373400" cy="1640950"/>
            </a:xfrm>
            <a:custGeom>
              <a:avLst/>
              <a:gdLst/>
              <a:ahLst/>
              <a:cxnLst/>
              <a:rect l="l" t="t" r="r" b="b"/>
              <a:pathLst>
                <a:path w="54936" h="65638" extrusionOk="0">
                  <a:moveTo>
                    <a:pt x="20763" y="0"/>
                  </a:moveTo>
                  <a:lnTo>
                    <a:pt x="1" y="3611"/>
                  </a:lnTo>
                  <a:lnTo>
                    <a:pt x="1" y="4772"/>
                  </a:lnTo>
                  <a:lnTo>
                    <a:pt x="130" y="5932"/>
                  </a:lnTo>
                  <a:lnTo>
                    <a:pt x="259" y="7351"/>
                  </a:lnTo>
                  <a:lnTo>
                    <a:pt x="775" y="8898"/>
                  </a:lnTo>
                  <a:lnTo>
                    <a:pt x="1162" y="9672"/>
                  </a:lnTo>
                  <a:lnTo>
                    <a:pt x="1548" y="10446"/>
                  </a:lnTo>
                  <a:lnTo>
                    <a:pt x="2064" y="11091"/>
                  </a:lnTo>
                  <a:lnTo>
                    <a:pt x="2580" y="11735"/>
                  </a:lnTo>
                  <a:lnTo>
                    <a:pt x="3225" y="12251"/>
                  </a:lnTo>
                  <a:lnTo>
                    <a:pt x="4128" y="12767"/>
                  </a:lnTo>
                  <a:lnTo>
                    <a:pt x="11478" y="15862"/>
                  </a:lnTo>
                  <a:lnTo>
                    <a:pt x="23471" y="20762"/>
                  </a:lnTo>
                  <a:lnTo>
                    <a:pt x="39461" y="27210"/>
                  </a:lnTo>
                  <a:lnTo>
                    <a:pt x="40106" y="65122"/>
                  </a:lnTo>
                  <a:lnTo>
                    <a:pt x="41395" y="65380"/>
                  </a:lnTo>
                  <a:lnTo>
                    <a:pt x="43072" y="65509"/>
                  </a:lnTo>
                  <a:lnTo>
                    <a:pt x="45006" y="65638"/>
                  </a:lnTo>
                  <a:lnTo>
                    <a:pt x="47327" y="65638"/>
                  </a:lnTo>
                  <a:lnTo>
                    <a:pt x="49777" y="65251"/>
                  </a:lnTo>
                  <a:lnTo>
                    <a:pt x="51067" y="64993"/>
                  </a:lnTo>
                  <a:lnTo>
                    <a:pt x="52356" y="64606"/>
                  </a:lnTo>
                  <a:lnTo>
                    <a:pt x="53646" y="64091"/>
                  </a:lnTo>
                  <a:lnTo>
                    <a:pt x="54935" y="63446"/>
                  </a:lnTo>
                  <a:lnTo>
                    <a:pt x="54548" y="22309"/>
                  </a:lnTo>
                  <a:lnTo>
                    <a:pt x="33013" y="5932"/>
                  </a:lnTo>
                  <a:lnTo>
                    <a:pt x="2076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121075" y="2098275"/>
              <a:ext cx="1473325" cy="1383050"/>
            </a:xfrm>
            <a:custGeom>
              <a:avLst/>
              <a:gdLst/>
              <a:ahLst/>
              <a:cxnLst/>
              <a:rect l="l" t="t" r="r" b="b"/>
              <a:pathLst>
                <a:path w="58933" h="55322" extrusionOk="0">
                  <a:moveTo>
                    <a:pt x="15862" y="0"/>
                  </a:moveTo>
                  <a:lnTo>
                    <a:pt x="14314" y="258"/>
                  </a:lnTo>
                  <a:lnTo>
                    <a:pt x="12896" y="516"/>
                  </a:lnTo>
                  <a:lnTo>
                    <a:pt x="11477" y="1032"/>
                  </a:lnTo>
                  <a:lnTo>
                    <a:pt x="10188" y="1548"/>
                  </a:lnTo>
                  <a:lnTo>
                    <a:pt x="9027" y="2322"/>
                  </a:lnTo>
                  <a:lnTo>
                    <a:pt x="7867" y="3095"/>
                  </a:lnTo>
                  <a:lnTo>
                    <a:pt x="6835" y="3998"/>
                  </a:lnTo>
                  <a:lnTo>
                    <a:pt x="5803" y="5030"/>
                  </a:lnTo>
                  <a:lnTo>
                    <a:pt x="4901" y="6061"/>
                  </a:lnTo>
                  <a:lnTo>
                    <a:pt x="3998" y="7093"/>
                  </a:lnTo>
                  <a:lnTo>
                    <a:pt x="2580" y="9285"/>
                  </a:lnTo>
                  <a:lnTo>
                    <a:pt x="1419" y="11477"/>
                  </a:lnTo>
                  <a:lnTo>
                    <a:pt x="645" y="13412"/>
                  </a:lnTo>
                  <a:lnTo>
                    <a:pt x="129" y="15088"/>
                  </a:lnTo>
                  <a:lnTo>
                    <a:pt x="1" y="16249"/>
                  </a:lnTo>
                  <a:lnTo>
                    <a:pt x="1" y="17925"/>
                  </a:lnTo>
                  <a:lnTo>
                    <a:pt x="516" y="22696"/>
                  </a:lnTo>
                  <a:lnTo>
                    <a:pt x="1419" y="28886"/>
                  </a:lnTo>
                  <a:lnTo>
                    <a:pt x="2580" y="35592"/>
                  </a:lnTo>
                  <a:lnTo>
                    <a:pt x="3740" y="42297"/>
                  </a:lnTo>
                  <a:lnTo>
                    <a:pt x="4901" y="48229"/>
                  </a:lnTo>
                  <a:lnTo>
                    <a:pt x="5932" y="52485"/>
                  </a:lnTo>
                  <a:lnTo>
                    <a:pt x="6448" y="54548"/>
                  </a:lnTo>
                  <a:lnTo>
                    <a:pt x="6577" y="54806"/>
                  </a:lnTo>
                  <a:lnTo>
                    <a:pt x="6835" y="54935"/>
                  </a:lnTo>
                  <a:lnTo>
                    <a:pt x="7609" y="55064"/>
                  </a:lnTo>
                  <a:lnTo>
                    <a:pt x="8640" y="55322"/>
                  </a:lnTo>
                  <a:lnTo>
                    <a:pt x="13154" y="55322"/>
                  </a:lnTo>
                  <a:lnTo>
                    <a:pt x="16893" y="54935"/>
                  </a:lnTo>
                  <a:lnTo>
                    <a:pt x="20891" y="54419"/>
                  </a:lnTo>
                  <a:lnTo>
                    <a:pt x="24760" y="53645"/>
                  </a:lnTo>
                  <a:lnTo>
                    <a:pt x="26565" y="53258"/>
                  </a:lnTo>
                  <a:lnTo>
                    <a:pt x="28112" y="52743"/>
                  </a:lnTo>
                  <a:lnTo>
                    <a:pt x="29402" y="52227"/>
                  </a:lnTo>
                  <a:lnTo>
                    <a:pt x="30563" y="51711"/>
                  </a:lnTo>
                  <a:lnTo>
                    <a:pt x="32368" y="50679"/>
                  </a:lnTo>
                  <a:lnTo>
                    <a:pt x="33657" y="49648"/>
                  </a:lnTo>
                  <a:lnTo>
                    <a:pt x="34689" y="48745"/>
                  </a:lnTo>
                  <a:lnTo>
                    <a:pt x="35463" y="47842"/>
                  </a:lnTo>
                  <a:lnTo>
                    <a:pt x="35979" y="47069"/>
                  </a:lnTo>
                  <a:lnTo>
                    <a:pt x="36237" y="46553"/>
                  </a:lnTo>
                  <a:lnTo>
                    <a:pt x="36494" y="46037"/>
                  </a:lnTo>
                  <a:lnTo>
                    <a:pt x="34302" y="26952"/>
                  </a:lnTo>
                  <a:lnTo>
                    <a:pt x="34302" y="26952"/>
                  </a:lnTo>
                  <a:lnTo>
                    <a:pt x="36752" y="28241"/>
                  </a:lnTo>
                  <a:lnTo>
                    <a:pt x="39460" y="29660"/>
                  </a:lnTo>
                  <a:lnTo>
                    <a:pt x="42684" y="31336"/>
                  </a:lnTo>
                  <a:lnTo>
                    <a:pt x="46295" y="33013"/>
                  </a:lnTo>
                  <a:lnTo>
                    <a:pt x="50164" y="34560"/>
                  </a:lnTo>
                  <a:lnTo>
                    <a:pt x="53774" y="35850"/>
                  </a:lnTo>
                  <a:lnTo>
                    <a:pt x="55451" y="36365"/>
                  </a:lnTo>
                  <a:lnTo>
                    <a:pt x="56998" y="36623"/>
                  </a:lnTo>
                  <a:lnTo>
                    <a:pt x="56998" y="36365"/>
                  </a:lnTo>
                  <a:lnTo>
                    <a:pt x="57127" y="35334"/>
                  </a:lnTo>
                  <a:lnTo>
                    <a:pt x="57901" y="31981"/>
                  </a:lnTo>
                  <a:lnTo>
                    <a:pt x="58932" y="27081"/>
                  </a:lnTo>
                  <a:lnTo>
                    <a:pt x="56740" y="26049"/>
                  </a:lnTo>
                  <a:lnTo>
                    <a:pt x="51195" y="23341"/>
                  </a:lnTo>
                  <a:lnTo>
                    <a:pt x="44747" y="20117"/>
                  </a:lnTo>
                  <a:lnTo>
                    <a:pt x="41911" y="18441"/>
                  </a:lnTo>
                  <a:lnTo>
                    <a:pt x="39589" y="17022"/>
                  </a:lnTo>
                  <a:lnTo>
                    <a:pt x="38558" y="16249"/>
                  </a:lnTo>
                  <a:lnTo>
                    <a:pt x="37784" y="15475"/>
                  </a:lnTo>
                  <a:lnTo>
                    <a:pt x="36881" y="14572"/>
                  </a:lnTo>
                  <a:lnTo>
                    <a:pt x="36108" y="13669"/>
                  </a:lnTo>
                  <a:lnTo>
                    <a:pt x="34818" y="11606"/>
                  </a:lnTo>
                  <a:lnTo>
                    <a:pt x="33657" y="9543"/>
                  </a:lnTo>
                  <a:lnTo>
                    <a:pt x="32884" y="7738"/>
                  </a:lnTo>
                  <a:lnTo>
                    <a:pt x="32239" y="6190"/>
                  </a:lnTo>
                  <a:lnTo>
                    <a:pt x="31723" y="4772"/>
                  </a:lnTo>
                  <a:lnTo>
                    <a:pt x="30563" y="3998"/>
                  </a:lnTo>
                  <a:lnTo>
                    <a:pt x="28886" y="2966"/>
                  </a:lnTo>
                  <a:lnTo>
                    <a:pt x="26694" y="2064"/>
                  </a:lnTo>
                  <a:lnTo>
                    <a:pt x="24244" y="1161"/>
                  </a:lnTo>
                  <a:lnTo>
                    <a:pt x="21536" y="387"/>
                  </a:lnTo>
                  <a:lnTo>
                    <a:pt x="20117" y="129"/>
                  </a:lnTo>
                  <a:lnTo>
                    <a:pt x="1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443450" y="1949975"/>
              <a:ext cx="235375" cy="535175"/>
            </a:xfrm>
            <a:custGeom>
              <a:avLst/>
              <a:gdLst/>
              <a:ahLst/>
              <a:cxnLst/>
              <a:rect l="l" t="t" r="r" b="b"/>
              <a:pathLst>
                <a:path w="9415" h="21407" extrusionOk="0">
                  <a:moveTo>
                    <a:pt x="4256" y="0"/>
                  </a:moveTo>
                  <a:lnTo>
                    <a:pt x="1" y="7867"/>
                  </a:lnTo>
                  <a:lnTo>
                    <a:pt x="7867" y="21407"/>
                  </a:lnTo>
                  <a:lnTo>
                    <a:pt x="7351" y="12896"/>
                  </a:lnTo>
                  <a:lnTo>
                    <a:pt x="9415" y="735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184950" y="3033175"/>
              <a:ext cx="873675" cy="290175"/>
            </a:xfrm>
            <a:custGeom>
              <a:avLst/>
              <a:gdLst/>
              <a:ahLst/>
              <a:cxnLst/>
              <a:rect l="l" t="t" r="r" b="b"/>
              <a:pathLst>
                <a:path w="34947" h="11607" extrusionOk="0">
                  <a:moveTo>
                    <a:pt x="13025" y="1"/>
                  </a:moveTo>
                  <a:lnTo>
                    <a:pt x="0" y="11607"/>
                  </a:lnTo>
                  <a:lnTo>
                    <a:pt x="21922" y="11607"/>
                  </a:lnTo>
                  <a:lnTo>
                    <a:pt x="34947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275200" y="3065425"/>
              <a:ext cx="693175" cy="228925"/>
            </a:xfrm>
            <a:custGeom>
              <a:avLst/>
              <a:gdLst/>
              <a:ahLst/>
              <a:cxnLst/>
              <a:rect l="l" t="t" r="r" b="b"/>
              <a:pathLst>
                <a:path w="27727" h="9157" extrusionOk="0">
                  <a:moveTo>
                    <a:pt x="10317" y="1"/>
                  </a:moveTo>
                  <a:lnTo>
                    <a:pt x="1" y="9156"/>
                  </a:lnTo>
                  <a:lnTo>
                    <a:pt x="17410" y="9156"/>
                  </a:lnTo>
                  <a:lnTo>
                    <a:pt x="27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424125" y="1714625"/>
              <a:ext cx="515825" cy="560975"/>
            </a:xfrm>
            <a:custGeom>
              <a:avLst/>
              <a:gdLst/>
              <a:ahLst/>
              <a:cxnLst/>
              <a:rect l="l" t="t" r="r" b="b"/>
              <a:pathLst>
                <a:path w="20633" h="22439" extrusionOk="0">
                  <a:moveTo>
                    <a:pt x="8124" y="1"/>
                  </a:moveTo>
                  <a:lnTo>
                    <a:pt x="7995" y="259"/>
                  </a:lnTo>
                  <a:lnTo>
                    <a:pt x="7737" y="775"/>
                  </a:lnTo>
                  <a:lnTo>
                    <a:pt x="6706" y="2322"/>
                  </a:lnTo>
                  <a:lnTo>
                    <a:pt x="6061" y="3096"/>
                  </a:lnTo>
                  <a:lnTo>
                    <a:pt x="5287" y="3869"/>
                  </a:lnTo>
                  <a:lnTo>
                    <a:pt x="4514" y="4514"/>
                  </a:lnTo>
                  <a:lnTo>
                    <a:pt x="3869" y="4901"/>
                  </a:lnTo>
                  <a:lnTo>
                    <a:pt x="3482" y="4514"/>
                  </a:lnTo>
                  <a:lnTo>
                    <a:pt x="2450" y="3869"/>
                  </a:lnTo>
                  <a:lnTo>
                    <a:pt x="1934" y="3612"/>
                  </a:lnTo>
                  <a:lnTo>
                    <a:pt x="1032" y="3612"/>
                  </a:lnTo>
                  <a:lnTo>
                    <a:pt x="774" y="3741"/>
                  </a:lnTo>
                  <a:lnTo>
                    <a:pt x="516" y="3869"/>
                  </a:lnTo>
                  <a:lnTo>
                    <a:pt x="258" y="4256"/>
                  </a:lnTo>
                  <a:lnTo>
                    <a:pt x="129" y="4643"/>
                  </a:lnTo>
                  <a:lnTo>
                    <a:pt x="0" y="5030"/>
                  </a:lnTo>
                  <a:lnTo>
                    <a:pt x="129" y="5933"/>
                  </a:lnTo>
                  <a:lnTo>
                    <a:pt x="387" y="6835"/>
                  </a:lnTo>
                  <a:lnTo>
                    <a:pt x="903" y="7738"/>
                  </a:lnTo>
                  <a:lnTo>
                    <a:pt x="1934" y="9286"/>
                  </a:lnTo>
                  <a:lnTo>
                    <a:pt x="2450" y="9930"/>
                  </a:lnTo>
                  <a:lnTo>
                    <a:pt x="2966" y="11736"/>
                  </a:lnTo>
                  <a:lnTo>
                    <a:pt x="3611" y="13670"/>
                  </a:lnTo>
                  <a:lnTo>
                    <a:pt x="4771" y="15862"/>
                  </a:lnTo>
                  <a:lnTo>
                    <a:pt x="5545" y="16894"/>
                  </a:lnTo>
                  <a:lnTo>
                    <a:pt x="6319" y="18054"/>
                  </a:lnTo>
                  <a:lnTo>
                    <a:pt x="7222" y="19086"/>
                  </a:lnTo>
                  <a:lnTo>
                    <a:pt x="8253" y="20118"/>
                  </a:lnTo>
                  <a:lnTo>
                    <a:pt x="9414" y="20891"/>
                  </a:lnTo>
                  <a:lnTo>
                    <a:pt x="10703" y="21665"/>
                  </a:lnTo>
                  <a:lnTo>
                    <a:pt x="12122" y="22181"/>
                  </a:lnTo>
                  <a:lnTo>
                    <a:pt x="13669" y="22439"/>
                  </a:lnTo>
                  <a:lnTo>
                    <a:pt x="15217" y="21020"/>
                  </a:lnTo>
                  <a:lnTo>
                    <a:pt x="16506" y="19602"/>
                  </a:lnTo>
                  <a:lnTo>
                    <a:pt x="17538" y="18054"/>
                  </a:lnTo>
                  <a:lnTo>
                    <a:pt x="18312" y="16507"/>
                  </a:lnTo>
                  <a:lnTo>
                    <a:pt x="19085" y="14960"/>
                  </a:lnTo>
                  <a:lnTo>
                    <a:pt x="19601" y="13412"/>
                  </a:lnTo>
                  <a:lnTo>
                    <a:pt x="19988" y="11994"/>
                  </a:lnTo>
                  <a:lnTo>
                    <a:pt x="20246" y="10446"/>
                  </a:lnTo>
                  <a:lnTo>
                    <a:pt x="20504" y="7867"/>
                  </a:lnTo>
                  <a:lnTo>
                    <a:pt x="20633" y="5804"/>
                  </a:lnTo>
                  <a:lnTo>
                    <a:pt x="20504" y="4385"/>
                  </a:lnTo>
                  <a:lnTo>
                    <a:pt x="20504" y="3869"/>
                  </a:lnTo>
                  <a:lnTo>
                    <a:pt x="18956" y="3869"/>
                  </a:lnTo>
                  <a:lnTo>
                    <a:pt x="17280" y="3741"/>
                  </a:lnTo>
                  <a:lnTo>
                    <a:pt x="15346" y="3483"/>
                  </a:lnTo>
                  <a:lnTo>
                    <a:pt x="13282" y="3096"/>
                  </a:lnTo>
                  <a:lnTo>
                    <a:pt x="12251" y="2709"/>
                  </a:lnTo>
                  <a:lnTo>
                    <a:pt x="11348" y="2451"/>
                  </a:lnTo>
                  <a:lnTo>
                    <a:pt x="10316" y="1935"/>
                  </a:lnTo>
                  <a:lnTo>
                    <a:pt x="9414" y="1419"/>
                  </a:lnTo>
                  <a:lnTo>
                    <a:pt x="8769" y="775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149475" y="3033175"/>
              <a:ext cx="332075" cy="222475"/>
            </a:xfrm>
            <a:custGeom>
              <a:avLst/>
              <a:gdLst/>
              <a:ahLst/>
              <a:cxnLst/>
              <a:rect l="l" t="t" r="r" b="b"/>
              <a:pathLst>
                <a:path w="13283" h="8899" extrusionOk="0">
                  <a:moveTo>
                    <a:pt x="8125" y="1"/>
                  </a:moveTo>
                  <a:lnTo>
                    <a:pt x="6964" y="259"/>
                  </a:lnTo>
                  <a:lnTo>
                    <a:pt x="3998" y="904"/>
                  </a:lnTo>
                  <a:lnTo>
                    <a:pt x="1" y="1806"/>
                  </a:lnTo>
                  <a:lnTo>
                    <a:pt x="517" y="8899"/>
                  </a:lnTo>
                  <a:lnTo>
                    <a:pt x="2193" y="8641"/>
                  </a:lnTo>
                  <a:lnTo>
                    <a:pt x="5933" y="7738"/>
                  </a:lnTo>
                  <a:lnTo>
                    <a:pt x="8125" y="7093"/>
                  </a:lnTo>
                  <a:lnTo>
                    <a:pt x="10188" y="6449"/>
                  </a:lnTo>
                  <a:lnTo>
                    <a:pt x="11993" y="5675"/>
                  </a:lnTo>
                  <a:lnTo>
                    <a:pt x="12767" y="5288"/>
                  </a:lnTo>
                  <a:lnTo>
                    <a:pt x="13283" y="4901"/>
                  </a:lnTo>
                  <a:lnTo>
                    <a:pt x="13025" y="3999"/>
                  </a:lnTo>
                  <a:lnTo>
                    <a:pt x="12638" y="3225"/>
                  </a:lnTo>
                  <a:lnTo>
                    <a:pt x="12122" y="2451"/>
                  </a:lnTo>
                  <a:lnTo>
                    <a:pt x="11478" y="1677"/>
                  </a:lnTo>
                  <a:lnTo>
                    <a:pt x="10833" y="1162"/>
                  </a:lnTo>
                  <a:lnTo>
                    <a:pt x="10059" y="646"/>
                  </a:lnTo>
                  <a:lnTo>
                    <a:pt x="9543" y="259"/>
                  </a:lnTo>
                  <a:lnTo>
                    <a:pt x="889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559525" y="3042850"/>
              <a:ext cx="622225" cy="425575"/>
            </a:xfrm>
            <a:custGeom>
              <a:avLst/>
              <a:gdLst/>
              <a:ahLst/>
              <a:cxnLst/>
              <a:rect l="l" t="t" r="r" b="b"/>
              <a:pathLst>
                <a:path w="24889" h="17023" extrusionOk="0">
                  <a:moveTo>
                    <a:pt x="21793" y="1"/>
                  </a:moveTo>
                  <a:lnTo>
                    <a:pt x="20246" y="646"/>
                  </a:lnTo>
                  <a:lnTo>
                    <a:pt x="18570" y="1161"/>
                  </a:lnTo>
                  <a:lnTo>
                    <a:pt x="16506" y="1677"/>
                  </a:lnTo>
                  <a:lnTo>
                    <a:pt x="14056" y="2322"/>
                  </a:lnTo>
                  <a:lnTo>
                    <a:pt x="11477" y="2580"/>
                  </a:lnTo>
                  <a:lnTo>
                    <a:pt x="10059" y="2709"/>
                  </a:lnTo>
                  <a:lnTo>
                    <a:pt x="8769" y="2709"/>
                  </a:lnTo>
                  <a:lnTo>
                    <a:pt x="7480" y="2580"/>
                  </a:lnTo>
                  <a:lnTo>
                    <a:pt x="6190" y="2322"/>
                  </a:lnTo>
                  <a:lnTo>
                    <a:pt x="6061" y="2322"/>
                  </a:lnTo>
                  <a:lnTo>
                    <a:pt x="5932" y="2451"/>
                  </a:lnTo>
                  <a:lnTo>
                    <a:pt x="5545" y="2838"/>
                  </a:lnTo>
                  <a:lnTo>
                    <a:pt x="5029" y="3483"/>
                  </a:lnTo>
                  <a:lnTo>
                    <a:pt x="4643" y="4385"/>
                  </a:lnTo>
                  <a:lnTo>
                    <a:pt x="3611" y="6706"/>
                  </a:lnTo>
                  <a:lnTo>
                    <a:pt x="2579" y="9414"/>
                  </a:lnTo>
                  <a:lnTo>
                    <a:pt x="774" y="14573"/>
                  </a:lnTo>
                  <a:lnTo>
                    <a:pt x="0" y="17023"/>
                  </a:lnTo>
                  <a:lnTo>
                    <a:pt x="2966" y="16636"/>
                  </a:lnTo>
                  <a:lnTo>
                    <a:pt x="6061" y="16120"/>
                  </a:lnTo>
                  <a:lnTo>
                    <a:pt x="9930" y="15475"/>
                  </a:lnTo>
                  <a:lnTo>
                    <a:pt x="13927" y="14444"/>
                  </a:lnTo>
                  <a:lnTo>
                    <a:pt x="15991" y="13799"/>
                  </a:lnTo>
                  <a:lnTo>
                    <a:pt x="17925" y="13154"/>
                  </a:lnTo>
                  <a:lnTo>
                    <a:pt x="19859" y="12380"/>
                  </a:lnTo>
                  <a:lnTo>
                    <a:pt x="21536" y="11478"/>
                  </a:lnTo>
                  <a:lnTo>
                    <a:pt x="23083" y="10575"/>
                  </a:lnTo>
                  <a:lnTo>
                    <a:pt x="24373" y="9414"/>
                  </a:lnTo>
                  <a:lnTo>
                    <a:pt x="24759" y="8125"/>
                  </a:lnTo>
                  <a:lnTo>
                    <a:pt x="24888" y="6835"/>
                  </a:lnTo>
                  <a:lnTo>
                    <a:pt x="24888" y="5675"/>
                  </a:lnTo>
                  <a:lnTo>
                    <a:pt x="24888" y="4772"/>
                  </a:lnTo>
                  <a:lnTo>
                    <a:pt x="24759" y="3869"/>
                  </a:lnTo>
                  <a:lnTo>
                    <a:pt x="24501" y="3096"/>
                  </a:lnTo>
                  <a:lnTo>
                    <a:pt x="24244" y="2451"/>
                  </a:lnTo>
                  <a:lnTo>
                    <a:pt x="23857" y="1806"/>
                  </a:lnTo>
                  <a:lnTo>
                    <a:pt x="23212" y="904"/>
                  </a:lnTo>
                  <a:lnTo>
                    <a:pt x="22438" y="388"/>
                  </a:lnTo>
                  <a:lnTo>
                    <a:pt x="21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275200" y="5002950"/>
              <a:ext cx="528750" cy="344975"/>
            </a:xfrm>
            <a:custGeom>
              <a:avLst/>
              <a:gdLst/>
              <a:ahLst/>
              <a:cxnLst/>
              <a:rect l="l" t="t" r="r" b="b"/>
              <a:pathLst>
                <a:path w="21150" h="13799" extrusionOk="0">
                  <a:moveTo>
                    <a:pt x="1548" y="1"/>
                  </a:moveTo>
                  <a:lnTo>
                    <a:pt x="1291" y="388"/>
                  </a:lnTo>
                  <a:lnTo>
                    <a:pt x="775" y="1419"/>
                  </a:lnTo>
                  <a:lnTo>
                    <a:pt x="517" y="2064"/>
                  </a:lnTo>
                  <a:lnTo>
                    <a:pt x="259" y="2838"/>
                  </a:lnTo>
                  <a:lnTo>
                    <a:pt x="130" y="3740"/>
                  </a:lnTo>
                  <a:lnTo>
                    <a:pt x="1" y="4772"/>
                  </a:lnTo>
                  <a:lnTo>
                    <a:pt x="646" y="5546"/>
                  </a:lnTo>
                  <a:lnTo>
                    <a:pt x="1548" y="6448"/>
                  </a:lnTo>
                  <a:lnTo>
                    <a:pt x="2580" y="7222"/>
                  </a:lnTo>
                  <a:lnTo>
                    <a:pt x="3741" y="7996"/>
                  </a:lnTo>
                  <a:lnTo>
                    <a:pt x="6320" y="9543"/>
                  </a:lnTo>
                  <a:lnTo>
                    <a:pt x="9157" y="10833"/>
                  </a:lnTo>
                  <a:lnTo>
                    <a:pt x="11865" y="11865"/>
                  </a:lnTo>
                  <a:lnTo>
                    <a:pt x="14057" y="12767"/>
                  </a:lnTo>
                  <a:lnTo>
                    <a:pt x="16249" y="13541"/>
                  </a:lnTo>
                  <a:lnTo>
                    <a:pt x="16894" y="13670"/>
                  </a:lnTo>
                  <a:lnTo>
                    <a:pt x="17668" y="13799"/>
                  </a:lnTo>
                  <a:lnTo>
                    <a:pt x="19344" y="13799"/>
                  </a:lnTo>
                  <a:lnTo>
                    <a:pt x="20247" y="13541"/>
                  </a:lnTo>
                  <a:lnTo>
                    <a:pt x="20505" y="13283"/>
                  </a:lnTo>
                  <a:lnTo>
                    <a:pt x="20763" y="13025"/>
                  </a:lnTo>
                  <a:lnTo>
                    <a:pt x="21020" y="12767"/>
                  </a:lnTo>
                  <a:lnTo>
                    <a:pt x="21149" y="12380"/>
                  </a:lnTo>
                  <a:lnTo>
                    <a:pt x="21020" y="11865"/>
                  </a:lnTo>
                  <a:lnTo>
                    <a:pt x="20763" y="11220"/>
                  </a:lnTo>
                  <a:lnTo>
                    <a:pt x="20247" y="10575"/>
                  </a:lnTo>
                  <a:lnTo>
                    <a:pt x="19602" y="9801"/>
                  </a:lnTo>
                  <a:lnTo>
                    <a:pt x="18054" y="8125"/>
                  </a:lnTo>
                  <a:lnTo>
                    <a:pt x="16120" y="6448"/>
                  </a:lnTo>
                  <a:lnTo>
                    <a:pt x="12381" y="3612"/>
                  </a:lnTo>
                  <a:lnTo>
                    <a:pt x="10704" y="2451"/>
                  </a:lnTo>
                  <a:lnTo>
                    <a:pt x="10188" y="2451"/>
                  </a:lnTo>
                  <a:lnTo>
                    <a:pt x="9673" y="2580"/>
                  </a:lnTo>
                  <a:lnTo>
                    <a:pt x="9028" y="2709"/>
                  </a:lnTo>
                  <a:lnTo>
                    <a:pt x="8383" y="2967"/>
                  </a:lnTo>
                  <a:lnTo>
                    <a:pt x="7738" y="3483"/>
                  </a:lnTo>
                  <a:lnTo>
                    <a:pt x="7222" y="4127"/>
                  </a:lnTo>
                  <a:lnTo>
                    <a:pt x="6836" y="4901"/>
                  </a:lnTo>
                  <a:lnTo>
                    <a:pt x="6449" y="4901"/>
                  </a:lnTo>
                  <a:lnTo>
                    <a:pt x="6062" y="4514"/>
                  </a:lnTo>
                  <a:lnTo>
                    <a:pt x="5288" y="3096"/>
                  </a:lnTo>
                  <a:lnTo>
                    <a:pt x="4643" y="2193"/>
                  </a:lnTo>
                  <a:lnTo>
                    <a:pt x="3870" y="1419"/>
                  </a:lnTo>
                  <a:lnTo>
                    <a:pt x="2838" y="646"/>
                  </a:lnTo>
                  <a:lnTo>
                    <a:pt x="2322" y="25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39575" y="2842975"/>
              <a:ext cx="454575" cy="286950"/>
            </a:xfrm>
            <a:custGeom>
              <a:avLst/>
              <a:gdLst/>
              <a:ahLst/>
              <a:cxnLst/>
              <a:rect l="l" t="t" r="r" b="b"/>
              <a:pathLst>
                <a:path w="18183" h="11478" extrusionOk="0">
                  <a:moveTo>
                    <a:pt x="1032" y="1"/>
                  </a:moveTo>
                  <a:lnTo>
                    <a:pt x="0" y="5159"/>
                  </a:lnTo>
                  <a:lnTo>
                    <a:pt x="2708" y="5804"/>
                  </a:lnTo>
                  <a:lnTo>
                    <a:pt x="3998" y="6577"/>
                  </a:lnTo>
                  <a:lnTo>
                    <a:pt x="5416" y="7093"/>
                  </a:lnTo>
                  <a:lnTo>
                    <a:pt x="6190" y="7351"/>
                  </a:lnTo>
                  <a:lnTo>
                    <a:pt x="6964" y="7609"/>
                  </a:lnTo>
                  <a:lnTo>
                    <a:pt x="7222" y="8383"/>
                  </a:lnTo>
                  <a:lnTo>
                    <a:pt x="7737" y="9672"/>
                  </a:lnTo>
                  <a:lnTo>
                    <a:pt x="8640" y="11478"/>
                  </a:lnTo>
                  <a:lnTo>
                    <a:pt x="10703" y="11091"/>
                  </a:lnTo>
                  <a:lnTo>
                    <a:pt x="10445" y="7738"/>
                  </a:lnTo>
                  <a:lnTo>
                    <a:pt x="18183" y="7480"/>
                  </a:lnTo>
                  <a:lnTo>
                    <a:pt x="15217" y="5417"/>
                  </a:lnTo>
                  <a:lnTo>
                    <a:pt x="12767" y="3998"/>
                  </a:lnTo>
                  <a:lnTo>
                    <a:pt x="11864" y="3482"/>
                  </a:lnTo>
                  <a:lnTo>
                    <a:pt x="11090" y="3225"/>
                  </a:lnTo>
                  <a:lnTo>
                    <a:pt x="7479" y="2322"/>
                  </a:lnTo>
                  <a:lnTo>
                    <a:pt x="4256" y="129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026975" y="4132525"/>
              <a:ext cx="203125" cy="157975"/>
            </a:xfrm>
            <a:custGeom>
              <a:avLst/>
              <a:gdLst/>
              <a:ahLst/>
              <a:cxnLst/>
              <a:rect l="l" t="t" r="r" b="b"/>
              <a:pathLst>
                <a:path w="8125" h="6319" extrusionOk="0">
                  <a:moveTo>
                    <a:pt x="3224" y="0"/>
                  </a:moveTo>
                  <a:lnTo>
                    <a:pt x="1" y="2579"/>
                  </a:lnTo>
                  <a:lnTo>
                    <a:pt x="5159" y="6319"/>
                  </a:lnTo>
                  <a:lnTo>
                    <a:pt x="6319" y="5416"/>
                  </a:lnTo>
                  <a:lnTo>
                    <a:pt x="7351" y="4514"/>
                  </a:lnTo>
                  <a:lnTo>
                    <a:pt x="8125" y="3740"/>
                  </a:lnTo>
                  <a:lnTo>
                    <a:pt x="7996" y="3095"/>
                  </a:lnTo>
                  <a:lnTo>
                    <a:pt x="7738" y="2579"/>
                  </a:lnTo>
                  <a:lnTo>
                    <a:pt x="7093" y="1677"/>
                  </a:lnTo>
                  <a:lnTo>
                    <a:pt x="6190" y="903"/>
                  </a:lnTo>
                  <a:lnTo>
                    <a:pt x="5417" y="516"/>
                  </a:lnTo>
                  <a:lnTo>
                    <a:pt x="4514" y="258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88100" y="3990675"/>
              <a:ext cx="377225" cy="583525"/>
            </a:xfrm>
            <a:custGeom>
              <a:avLst/>
              <a:gdLst/>
              <a:ahLst/>
              <a:cxnLst/>
              <a:rect l="l" t="t" r="r" b="b"/>
              <a:pathLst>
                <a:path w="15089" h="23341" extrusionOk="0">
                  <a:moveTo>
                    <a:pt x="14959" y="0"/>
                  </a:moveTo>
                  <a:lnTo>
                    <a:pt x="1" y="10832"/>
                  </a:lnTo>
                  <a:lnTo>
                    <a:pt x="259" y="23341"/>
                  </a:lnTo>
                  <a:lnTo>
                    <a:pt x="15088" y="12767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43150" y="3387800"/>
              <a:ext cx="364325" cy="257950"/>
            </a:xfrm>
            <a:custGeom>
              <a:avLst/>
              <a:gdLst/>
              <a:ahLst/>
              <a:cxnLst/>
              <a:rect l="l" t="t" r="r" b="b"/>
              <a:pathLst>
                <a:path w="14573" h="10318" extrusionOk="0">
                  <a:moveTo>
                    <a:pt x="4514" y="1"/>
                  </a:moveTo>
                  <a:lnTo>
                    <a:pt x="1" y="4643"/>
                  </a:lnTo>
                  <a:lnTo>
                    <a:pt x="14573" y="10317"/>
                  </a:lnTo>
                  <a:lnTo>
                    <a:pt x="3354" y="348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833550" y="4132525"/>
              <a:ext cx="525500" cy="351425"/>
            </a:xfrm>
            <a:custGeom>
              <a:avLst/>
              <a:gdLst/>
              <a:ahLst/>
              <a:cxnLst/>
              <a:rect l="l" t="t" r="r" b="b"/>
              <a:pathLst>
                <a:path w="21020" h="14057" extrusionOk="0">
                  <a:moveTo>
                    <a:pt x="2966" y="0"/>
                  </a:moveTo>
                  <a:lnTo>
                    <a:pt x="2579" y="387"/>
                  </a:lnTo>
                  <a:lnTo>
                    <a:pt x="1419" y="1419"/>
                  </a:lnTo>
                  <a:lnTo>
                    <a:pt x="903" y="2192"/>
                  </a:lnTo>
                  <a:lnTo>
                    <a:pt x="387" y="3095"/>
                  </a:lnTo>
                  <a:lnTo>
                    <a:pt x="129" y="3998"/>
                  </a:lnTo>
                  <a:lnTo>
                    <a:pt x="0" y="5029"/>
                  </a:lnTo>
                  <a:lnTo>
                    <a:pt x="645" y="5803"/>
                  </a:lnTo>
                  <a:lnTo>
                    <a:pt x="1419" y="6706"/>
                  </a:lnTo>
                  <a:lnTo>
                    <a:pt x="2450" y="7480"/>
                  </a:lnTo>
                  <a:lnTo>
                    <a:pt x="3611" y="8253"/>
                  </a:lnTo>
                  <a:lnTo>
                    <a:pt x="6319" y="9801"/>
                  </a:lnTo>
                  <a:lnTo>
                    <a:pt x="9156" y="11090"/>
                  </a:lnTo>
                  <a:lnTo>
                    <a:pt x="11735" y="12122"/>
                  </a:lnTo>
                  <a:lnTo>
                    <a:pt x="14056" y="13025"/>
                  </a:lnTo>
                  <a:lnTo>
                    <a:pt x="16120" y="13798"/>
                  </a:lnTo>
                  <a:lnTo>
                    <a:pt x="16893" y="13927"/>
                  </a:lnTo>
                  <a:lnTo>
                    <a:pt x="17667" y="14056"/>
                  </a:lnTo>
                  <a:lnTo>
                    <a:pt x="19343" y="14056"/>
                  </a:lnTo>
                  <a:lnTo>
                    <a:pt x="20117" y="13798"/>
                  </a:lnTo>
                  <a:lnTo>
                    <a:pt x="20504" y="13540"/>
                  </a:lnTo>
                  <a:lnTo>
                    <a:pt x="20762" y="13283"/>
                  </a:lnTo>
                  <a:lnTo>
                    <a:pt x="20891" y="13025"/>
                  </a:lnTo>
                  <a:lnTo>
                    <a:pt x="21020" y="12638"/>
                  </a:lnTo>
                  <a:lnTo>
                    <a:pt x="21020" y="12122"/>
                  </a:lnTo>
                  <a:lnTo>
                    <a:pt x="20633" y="11348"/>
                  </a:lnTo>
                  <a:lnTo>
                    <a:pt x="20117" y="10574"/>
                  </a:lnTo>
                  <a:lnTo>
                    <a:pt x="19343" y="9672"/>
                  </a:lnTo>
                  <a:lnTo>
                    <a:pt x="17151" y="7737"/>
                  </a:lnTo>
                  <a:lnTo>
                    <a:pt x="14572" y="5545"/>
                  </a:lnTo>
                  <a:lnTo>
                    <a:pt x="11606" y="3482"/>
                  </a:lnTo>
                  <a:lnTo>
                    <a:pt x="10059" y="2579"/>
                  </a:lnTo>
                  <a:lnTo>
                    <a:pt x="8511" y="1806"/>
                  </a:lnTo>
                  <a:lnTo>
                    <a:pt x="7093" y="1032"/>
                  </a:lnTo>
                  <a:lnTo>
                    <a:pt x="5674" y="516"/>
                  </a:lnTo>
                  <a:lnTo>
                    <a:pt x="4256" y="129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907700" y="2407750"/>
              <a:ext cx="199900" cy="438475"/>
            </a:xfrm>
            <a:custGeom>
              <a:avLst/>
              <a:gdLst/>
              <a:ahLst/>
              <a:cxnLst/>
              <a:rect l="l" t="t" r="r" b="b"/>
              <a:pathLst>
                <a:path w="7996" h="17539" extrusionOk="0">
                  <a:moveTo>
                    <a:pt x="0" y="1"/>
                  </a:moveTo>
                  <a:lnTo>
                    <a:pt x="1419" y="6964"/>
                  </a:lnTo>
                  <a:lnTo>
                    <a:pt x="2321" y="12123"/>
                  </a:lnTo>
                  <a:lnTo>
                    <a:pt x="2837" y="14573"/>
                  </a:lnTo>
                  <a:lnTo>
                    <a:pt x="7995" y="17539"/>
                  </a:lnTo>
                  <a:lnTo>
                    <a:pt x="3998" y="9028"/>
                  </a:lnTo>
                  <a:lnTo>
                    <a:pt x="1290" y="2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17675" y="2710800"/>
              <a:ext cx="499725" cy="454600"/>
            </a:xfrm>
            <a:custGeom>
              <a:avLst/>
              <a:gdLst/>
              <a:ahLst/>
              <a:cxnLst/>
              <a:rect l="l" t="t" r="r" b="b"/>
              <a:pathLst>
                <a:path w="19989" h="18184" extrusionOk="0">
                  <a:moveTo>
                    <a:pt x="0" y="1"/>
                  </a:moveTo>
                  <a:lnTo>
                    <a:pt x="4643" y="18183"/>
                  </a:lnTo>
                  <a:lnTo>
                    <a:pt x="19988" y="16636"/>
                  </a:lnTo>
                  <a:lnTo>
                    <a:pt x="6706" y="15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875450" y="15792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517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646"/>
                  </a:lnTo>
                  <a:lnTo>
                    <a:pt x="259" y="775"/>
                  </a:lnTo>
                  <a:lnTo>
                    <a:pt x="388" y="775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907700" y="1424500"/>
              <a:ext cx="254700" cy="154750"/>
            </a:xfrm>
            <a:custGeom>
              <a:avLst/>
              <a:gdLst/>
              <a:ahLst/>
              <a:cxnLst/>
              <a:rect l="l" t="t" r="r" b="b"/>
              <a:pathLst>
                <a:path w="10188" h="6190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516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5" y="1032"/>
                  </a:moveTo>
                  <a:lnTo>
                    <a:pt x="7222" y="1547"/>
                  </a:lnTo>
                  <a:lnTo>
                    <a:pt x="7093" y="1676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253" y="1547"/>
                  </a:lnTo>
                  <a:lnTo>
                    <a:pt x="8382" y="1290"/>
                  </a:lnTo>
                  <a:lnTo>
                    <a:pt x="8382" y="1161"/>
                  </a:lnTo>
                  <a:lnTo>
                    <a:pt x="8253" y="1032"/>
                  </a:lnTo>
                  <a:close/>
                  <a:moveTo>
                    <a:pt x="6319" y="2063"/>
                  </a:moveTo>
                  <a:lnTo>
                    <a:pt x="5416" y="2579"/>
                  </a:lnTo>
                  <a:lnTo>
                    <a:pt x="5287" y="2708"/>
                  </a:lnTo>
                  <a:lnTo>
                    <a:pt x="5287" y="2966"/>
                  </a:lnTo>
                  <a:lnTo>
                    <a:pt x="5545" y="3095"/>
                  </a:lnTo>
                  <a:lnTo>
                    <a:pt x="5674" y="3095"/>
                  </a:lnTo>
                  <a:lnTo>
                    <a:pt x="6577" y="2579"/>
                  </a:lnTo>
                  <a:lnTo>
                    <a:pt x="6706" y="2321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095"/>
                  </a:moveTo>
                  <a:lnTo>
                    <a:pt x="3611" y="3611"/>
                  </a:lnTo>
                  <a:lnTo>
                    <a:pt x="3482" y="3740"/>
                  </a:lnTo>
                  <a:lnTo>
                    <a:pt x="3611" y="3998"/>
                  </a:lnTo>
                  <a:lnTo>
                    <a:pt x="3740" y="4127"/>
                  </a:lnTo>
                  <a:lnTo>
                    <a:pt x="3869" y="4127"/>
                  </a:lnTo>
                  <a:lnTo>
                    <a:pt x="4772" y="3611"/>
                  </a:lnTo>
                  <a:lnTo>
                    <a:pt x="4900" y="3353"/>
                  </a:lnTo>
                  <a:lnTo>
                    <a:pt x="4900" y="3224"/>
                  </a:lnTo>
                  <a:lnTo>
                    <a:pt x="4772" y="3095"/>
                  </a:lnTo>
                  <a:close/>
                  <a:moveTo>
                    <a:pt x="2708" y="4127"/>
                  </a:moveTo>
                  <a:lnTo>
                    <a:pt x="1935" y="4642"/>
                  </a:lnTo>
                  <a:lnTo>
                    <a:pt x="1806" y="4771"/>
                  </a:lnTo>
                  <a:lnTo>
                    <a:pt x="1806" y="5029"/>
                  </a:lnTo>
                  <a:lnTo>
                    <a:pt x="2064" y="5158"/>
                  </a:lnTo>
                  <a:lnTo>
                    <a:pt x="2192" y="5158"/>
                  </a:lnTo>
                  <a:lnTo>
                    <a:pt x="2966" y="4642"/>
                  </a:lnTo>
                  <a:lnTo>
                    <a:pt x="3095" y="4384"/>
                  </a:lnTo>
                  <a:lnTo>
                    <a:pt x="3095" y="4255"/>
                  </a:lnTo>
                  <a:lnTo>
                    <a:pt x="2966" y="4127"/>
                  </a:lnTo>
                  <a:close/>
                  <a:moveTo>
                    <a:pt x="1032" y="5158"/>
                  </a:moveTo>
                  <a:lnTo>
                    <a:pt x="129" y="5674"/>
                  </a:lnTo>
                  <a:lnTo>
                    <a:pt x="0" y="5803"/>
                  </a:lnTo>
                  <a:lnTo>
                    <a:pt x="0" y="6061"/>
                  </a:lnTo>
                  <a:lnTo>
                    <a:pt x="258" y="6190"/>
                  </a:lnTo>
                  <a:lnTo>
                    <a:pt x="387" y="6190"/>
                  </a:lnTo>
                  <a:lnTo>
                    <a:pt x="1290" y="5674"/>
                  </a:lnTo>
                  <a:lnTo>
                    <a:pt x="1419" y="5416"/>
                  </a:lnTo>
                  <a:lnTo>
                    <a:pt x="1419" y="5287"/>
                  </a:lnTo>
                  <a:lnTo>
                    <a:pt x="1161" y="515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172050" y="1405150"/>
              <a:ext cx="35475" cy="19375"/>
            </a:xfrm>
            <a:custGeom>
              <a:avLst/>
              <a:gdLst/>
              <a:ahLst/>
              <a:cxnLst/>
              <a:rect l="l" t="t" r="r" b="b"/>
              <a:pathLst>
                <a:path w="1419" h="775" extrusionOk="0">
                  <a:moveTo>
                    <a:pt x="516" y="0"/>
                  </a:moveTo>
                  <a:lnTo>
                    <a:pt x="129" y="258"/>
                  </a:lnTo>
                  <a:lnTo>
                    <a:pt x="0" y="387"/>
                  </a:lnTo>
                  <a:lnTo>
                    <a:pt x="0" y="645"/>
                  </a:lnTo>
                  <a:lnTo>
                    <a:pt x="258" y="774"/>
                  </a:lnTo>
                  <a:lnTo>
                    <a:pt x="387" y="774"/>
                  </a:lnTo>
                  <a:lnTo>
                    <a:pt x="645" y="516"/>
                  </a:lnTo>
                  <a:lnTo>
                    <a:pt x="1032" y="774"/>
                  </a:lnTo>
                  <a:lnTo>
                    <a:pt x="1290" y="774"/>
                  </a:lnTo>
                  <a:lnTo>
                    <a:pt x="1419" y="645"/>
                  </a:lnTo>
                  <a:lnTo>
                    <a:pt x="1419" y="387"/>
                  </a:lnTo>
                  <a:lnTo>
                    <a:pt x="1290" y="25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217175" y="1424500"/>
              <a:ext cx="1138050" cy="609325"/>
            </a:xfrm>
            <a:custGeom>
              <a:avLst/>
              <a:gdLst/>
              <a:ahLst/>
              <a:cxnLst/>
              <a:rect l="l" t="t" r="r" b="b"/>
              <a:pathLst>
                <a:path w="45522" h="24373" extrusionOk="0">
                  <a:moveTo>
                    <a:pt x="259" y="0"/>
                  </a:moveTo>
                  <a:lnTo>
                    <a:pt x="1" y="129"/>
                  </a:lnTo>
                  <a:lnTo>
                    <a:pt x="1" y="258"/>
                  </a:lnTo>
                  <a:lnTo>
                    <a:pt x="130" y="387"/>
                  </a:lnTo>
                  <a:lnTo>
                    <a:pt x="1032" y="903"/>
                  </a:lnTo>
                  <a:lnTo>
                    <a:pt x="1161" y="903"/>
                  </a:lnTo>
                  <a:lnTo>
                    <a:pt x="1419" y="774"/>
                  </a:lnTo>
                  <a:lnTo>
                    <a:pt x="1419" y="645"/>
                  </a:lnTo>
                  <a:lnTo>
                    <a:pt x="1290" y="516"/>
                  </a:lnTo>
                  <a:lnTo>
                    <a:pt x="388" y="0"/>
                  </a:lnTo>
                  <a:close/>
                  <a:moveTo>
                    <a:pt x="2064" y="903"/>
                  </a:moveTo>
                  <a:lnTo>
                    <a:pt x="1935" y="1032"/>
                  </a:lnTo>
                  <a:lnTo>
                    <a:pt x="1806" y="1290"/>
                  </a:lnTo>
                  <a:lnTo>
                    <a:pt x="1935" y="1419"/>
                  </a:lnTo>
                  <a:lnTo>
                    <a:pt x="2838" y="1934"/>
                  </a:lnTo>
                  <a:lnTo>
                    <a:pt x="2967" y="1934"/>
                  </a:lnTo>
                  <a:lnTo>
                    <a:pt x="3225" y="1805"/>
                  </a:lnTo>
                  <a:lnTo>
                    <a:pt x="3225" y="1547"/>
                  </a:lnTo>
                  <a:lnTo>
                    <a:pt x="3096" y="1419"/>
                  </a:lnTo>
                  <a:lnTo>
                    <a:pt x="2193" y="903"/>
                  </a:lnTo>
                  <a:close/>
                  <a:moveTo>
                    <a:pt x="3869" y="1934"/>
                  </a:moveTo>
                  <a:lnTo>
                    <a:pt x="3740" y="2063"/>
                  </a:lnTo>
                  <a:lnTo>
                    <a:pt x="3740" y="2192"/>
                  </a:lnTo>
                  <a:lnTo>
                    <a:pt x="3869" y="2450"/>
                  </a:lnTo>
                  <a:lnTo>
                    <a:pt x="4772" y="2837"/>
                  </a:lnTo>
                  <a:lnTo>
                    <a:pt x="4901" y="2966"/>
                  </a:lnTo>
                  <a:lnTo>
                    <a:pt x="5030" y="2708"/>
                  </a:lnTo>
                  <a:lnTo>
                    <a:pt x="5159" y="2579"/>
                  </a:lnTo>
                  <a:lnTo>
                    <a:pt x="5030" y="2450"/>
                  </a:lnTo>
                  <a:lnTo>
                    <a:pt x="3998" y="1934"/>
                  </a:lnTo>
                  <a:close/>
                  <a:moveTo>
                    <a:pt x="5675" y="2837"/>
                  </a:moveTo>
                  <a:lnTo>
                    <a:pt x="5546" y="2966"/>
                  </a:lnTo>
                  <a:lnTo>
                    <a:pt x="5546" y="3224"/>
                  </a:lnTo>
                  <a:lnTo>
                    <a:pt x="5675" y="3353"/>
                  </a:lnTo>
                  <a:lnTo>
                    <a:pt x="6577" y="3869"/>
                  </a:lnTo>
                  <a:lnTo>
                    <a:pt x="6706" y="3869"/>
                  </a:lnTo>
                  <a:lnTo>
                    <a:pt x="6964" y="3740"/>
                  </a:lnTo>
                  <a:lnTo>
                    <a:pt x="6964" y="3611"/>
                  </a:lnTo>
                  <a:lnTo>
                    <a:pt x="6835" y="3353"/>
                  </a:lnTo>
                  <a:lnTo>
                    <a:pt x="5933" y="2966"/>
                  </a:lnTo>
                  <a:lnTo>
                    <a:pt x="5675" y="2837"/>
                  </a:lnTo>
                  <a:close/>
                  <a:moveTo>
                    <a:pt x="7480" y="3869"/>
                  </a:moveTo>
                  <a:lnTo>
                    <a:pt x="7351" y="3998"/>
                  </a:lnTo>
                  <a:lnTo>
                    <a:pt x="7351" y="4255"/>
                  </a:lnTo>
                  <a:lnTo>
                    <a:pt x="7480" y="4384"/>
                  </a:lnTo>
                  <a:lnTo>
                    <a:pt x="8383" y="4771"/>
                  </a:lnTo>
                  <a:lnTo>
                    <a:pt x="8512" y="4900"/>
                  </a:lnTo>
                  <a:lnTo>
                    <a:pt x="8770" y="4771"/>
                  </a:lnTo>
                  <a:lnTo>
                    <a:pt x="8770" y="4513"/>
                  </a:lnTo>
                  <a:lnTo>
                    <a:pt x="8641" y="4384"/>
                  </a:lnTo>
                  <a:lnTo>
                    <a:pt x="7738" y="3869"/>
                  </a:lnTo>
                  <a:close/>
                  <a:moveTo>
                    <a:pt x="9414" y="4900"/>
                  </a:moveTo>
                  <a:lnTo>
                    <a:pt x="9157" y="5029"/>
                  </a:lnTo>
                  <a:lnTo>
                    <a:pt x="9157" y="5158"/>
                  </a:lnTo>
                  <a:lnTo>
                    <a:pt x="9285" y="5287"/>
                  </a:lnTo>
                  <a:lnTo>
                    <a:pt x="10188" y="5803"/>
                  </a:lnTo>
                  <a:lnTo>
                    <a:pt x="10317" y="5803"/>
                  </a:lnTo>
                  <a:lnTo>
                    <a:pt x="10575" y="5674"/>
                  </a:lnTo>
                  <a:lnTo>
                    <a:pt x="10575" y="5545"/>
                  </a:lnTo>
                  <a:lnTo>
                    <a:pt x="10446" y="5416"/>
                  </a:lnTo>
                  <a:lnTo>
                    <a:pt x="9543" y="4900"/>
                  </a:lnTo>
                  <a:close/>
                  <a:moveTo>
                    <a:pt x="11220" y="5803"/>
                  </a:moveTo>
                  <a:lnTo>
                    <a:pt x="11091" y="5932"/>
                  </a:lnTo>
                  <a:lnTo>
                    <a:pt x="11091" y="6190"/>
                  </a:lnTo>
                  <a:lnTo>
                    <a:pt x="11091" y="6319"/>
                  </a:lnTo>
                  <a:lnTo>
                    <a:pt x="12122" y="6835"/>
                  </a:lnTo>
                  <a:lnTo>
                    <a:pt x="12251" y="6835"/>
                  </a:lnTo>
                  <a:lnTo>
                    <a:pt x="12380" y="6706"/>
                  </a:lnTo>
                  <a:lnTo>
                    <a:pt x="12380" y="6448"/>
                  </a:lnTo>
                  <a:lnTo>
                    <a:pt x="12251" y="6319"/>
                  </a:lnTo>
                  <a:lnTo>
                    <a:pt x="11349" y="5803"/>
                  </a:lnTo>
                  <a:close/>
                  <a:moveTo>
                    <a:pt x="13025" y="6835"/>
                  </a:moveTo>
                  <a:lnTo>
                    <a:pt x="12896" y="6964"/>
                  </a:lnTo>
                  <a:lnTo>
                    <a:pt x="12896" y="7092"/>
                  </a:lnTo>
                  <a:lnTo>
                    <a:pt x="13025" y="7221"/>
                  </a:lnTo>
                  <a:lnTo>
                    <a:pt x="13928" y="7737"/>
                  </a:lnTo>
                  <a:lnTo>
                    <a:pt x="14057" y="7737"/>
                  </a:lnTo>
                  <a:lnTo>
                    <a:pt x="14315" y="7608"/>
                  </a:lnTo>
                  <a:lnTo>
                    <a:pt x="14315" y="7479"/>
                  </a:lnTo>
                  <a:lnTo>
                    <a:pt x="14186" y="7350"/>
                  </a:lnTo>
                  <a:lnTo>
                    <a:pt x="13283" y="6835"/>
                  </a:lnTo>
                  <a:close/>
                  <a:moveTo>
                    <a:pt x="14830" y="7737"/>
                  </a:moveTo>
                  <a:lnTo>
                    <a:pt x="14702" y="7866"/>
                  </a:lnTo>
                  <a:lnTo>
                    <a:pt x="14702" y="8124"/>
                  </a:lnTo>
                  <a:lnTo>
                    <a:pt x="14830" y="8253"/>
                  </a:lnTo>
                  <a:lnTo>
                    <a:pt x="15733" y="8769"/>
                  </a:lnTo>
                  <a:lnTo>
                    <a:pt x="15862" y="8769"/>
                  </a:lnTo>
                  <a:lnTo>
                    <a:pt x="16120" y="8640"/>
                  </a:lnTo>
                  <a:lnTo>
                    <a:pt x="16120" y="8382"/>
                  </a:lnTo>
                  <a:lnTo>
                    <a:pt x="15991" y="8253"/>
                  </a:lnTo>
                  <a:lnTo>
                    <a:pt x="15088" y="7737"/>
                  </a:lnTo>
                  <a:close/>
                  <a:moveTo>
                    <a:pt x="16765" y="8769"/>
                  </a:moveTo>
                  <a:lnTo>
                    <a:pt x="16507" y="8898"/>
                  </a:lnTo>
                  <a:lnTo>
                    <a:pt x="16507" y="9027"/>
                  </a:lnTo>
                  <a:lnTo>
                    <a:pt x="16636" y="9285"/>
                  </a:lnTo>
                  <a:lnTo>
                    <a:pt x="17539" y="9672"/>
                  </a:lnTo>
                  <a:lnTo>
                    <a:pt x="17667" y="9801"/>
                  </a:lnTo>
                  <a:lnTo>
                    <a:pt x="17925" y="9672"/>
                  </a:lnTo>
                  <a:lnTo>
                    <a:pt x="17925" y="9414"/>
                  </a:lnTo>
                  <a:lnTo>
                    <a:pt x="17796" y="9285"/>
                  </a:lnTo>
                  <a:lnTo>
                    <a:pt x="16894" y="8769"/>
                  </a:lnTo>
                  <a:close/>
                  <a:moveTo>
                    <a:pt x="18570" y="9672"/>
                  </a:moveTo>
                  <a:lnTo>
                    <a:pt x="18441" y="9801"/>
                  </a:lnTo>
                  <a:lnTo>
                    <a:pt x="18312" y="10058"/>
                  </a:lnTo>
                  <a:lnTo>
                    <a:pt x="18441" y="10187"/>
                  </a:lnTo>
                  <a:lnTo>
                    <a:pt x="19473" y="10703"/>
                  </a:lnTo>
                  <a:lnTo>
                    <a:pt x="19731" y="10574"/>
                  </a:lnTo>
                  <a:lnTo>
                    <a:pt x="19731" y="10445"/>
                  </a:lnTo>
                  <a:lnTo>
                    <a:pt x="19602" y="10187"/>
                  </a:lnTo>
                  <a:lnTo>
                    <a:pt x="18699" y="9801"/>
                  </a:lnTo>
                  <a:lnTo>
                    <a:pt x="18570" y="9672"/>
                  </a:lnTo>
                  <a:close/>
                  <a:moveTo>
                    <a:pt x="20375" y="10703"/>
                  </a:moveTo>
                  <a:lnTo>
                    <a:pt x="20247" y="10832"/>
                  </a:lnTo>
                  <a:lnTo>
                    <a:pt x="20247" y="11090"/>
                  </a:lnTo>
                  <a:lnTo>
                    <a:pt x="20375" y="11219"/>
                  </a:lnTo>
                  <a:lnTo>
                    <a:pt x="21278" y="11606"/>
                  </a:lnTo>
                  <a:lnTo>
                    <a:pt x="21407" y="11735"/>
                  </a:lnTo>
                  <a:lnTo>
                    <a:pt x="21536" y="11606"/>
                  </a:lnTo>
                  <a:lnTo>
                    <a:pt x="21665" y="11348"/>
                  </a:lnTo>
                  <a:lnTo>
                    <a:pt x="21536" y="11219"/>
                  </a:lnTo>
                  <a:lnTo>
                    <a:pt x="20633" y="10703"/>
                  </a:lnTo>
                  <a:close/>
                  <a:moveTo>
                    <a:pt x="22181" y="11735"/>
                  </a:moveTo>
                  <a:lnTo>
                    <a:pt x="22052" y="11864"/>
                  </a:lnTo>
                  <a:lnTo>
                    <a:pt x="22052" y="11993"/>
                  </a:lnTo>
                  <a:lnTo>
                    <a:pt x="22181" y="12122"/>
                  </a:lnTo>
                  <a:lnTo>
                    <a:pt x="23084" y="12637"/>
                  </a:lnTo>
                  <a:lnTo>
                    <a:pt x="23212" y="12637"/>
                  </a:lnTo>
                  <a:lnTo>
                    <a:pt x="23470" y="12509"/>
                  </a:lnTo>
                  <a:lnTo>
                    <a:pt x="23470" y="12380"/>
                  </a:lnTo>
                  <a:lnTo>
                    <a:pt x="23341" y="12251"/>
                  </a:lnTo>
                  <a:lnTo>
                    <a:pt x="22439" y="11735"/>
                  </a:lnTo>
                  <a:close/>
                  <a:moveTo>
                    <a:pt x="23986" y="12637"/>
                  </a:moveTo>
                  <a:lnTo>
                    <a:pt x="23857" y="12766"/>
                  </a:lnTo>
                  <a:lnTo>
                    <a:pt x="23857" y="13024"/>
                  </a:lnTo>
                  <a:lnTo>
                    <a:pt x="23986" y="13153"/>
                  </a:lnTo>
                  <a:lnTo>
                    <a:pt x="24889" y="13669"/>
                  </a:lnTo>
                  <a:lnTo>
                    <a:pt x="25018" y="13669"/>
                  </a:lnTo>
                  <a:lnTo>
                    <a:pt x="25276" y="13540"/>
                  </a:lnTo>
                  <a:lnTo>
                    <a:pt x="25276" y="13282"/>
                  </a:lnTo>
                  <a:lnTo>
                    <a:pt x="25147" y="13153"/>
                  </a:lnTo>
                  <a:lnTo>
                    <a:pt x="24244" y="12637"/>
                  </a:lnTo>
                  <a:close/>
                  <a:moveTo>
                    <a:pt x="25921" y="13669"/>
                  </a:moveTo>
                  <a:lnTo>
                    <a:pt x="25663" y="13798"/>
                  </a:lnTo>
                  <a:lnTo>
                    <a:pt x="25663" y="13927"/>
                  </a:lnTo>
                  <a:lnTo>
                    <a:pt x="25792" y="14056"/>
                  </a:lnTo>
                  <a:lnTo>
                    <a:pt x="26694" y="14572"/>
                  </a:lnTo>
                  <a:lnTo>
                    <a:pt x="26823" y="14572"/>
                  </a:lnTo>
                  <a:lnTo>
                    <a:pt x="27081" y="14443"/>
                  </a:lnTo>
                  <a:lnTo>
                    <a:pt x="27081" y="14314"/>
                  </a:lnTo>
                  <a:lnTo>
                    <a:pt x="26952" y="14185"/>
                  </a:lnTo>
                  <a:lnTo>
                    <a:pt x="26049" y="13669"/>
                  </a:lnTo>
                  <a:close/>
                  <a:moveTo>
                    <a:pt x="27726" y="14572"/>
                  </a:moveTo>
                  <a:lnTo>
                    <a:pt x="27597" y="14701"/>
                  </a:lnTo>
                  <a:lnTo>
                    <a:pt x="27597" y="14959"/>
                  </a:lnTo>
                  <a:lnTo>
                    <a:pt x="27726" y="15088"/>
                  </a:lnTo>
                  <a:lnTo>
                    <a:pt x="28629" y="15603"/>
                  </a:lnTo>
                  <a:lnTo>
                    <a:pt x="28757" y="15603"/>
                  </a:lnTo>
                  <a:lnTo>
                    <a:pt x="28886" y="15474"/>
                  </a:lnTo>
                  <a:lnTo>
                    <a:pt x="28886" y="15217"/>
                  </a:lnTo>
                  <a:lnTo>
                    <a:pt x="28886" y="15088"/>
                  </a:lnTo>
                  <a:lnTo>
                    <a:pt x="27855" y="14572"/>
                  </a:lnTo>
                  <a:close/>
                  <a:moveTo>
                    <a:pt x="29531" y="15603"/>
                  </a:moveTo>
                  <a:lnTo>
                    <a:pt x="29402" y="15732"/>
                  </a:lnTo>
                  <a:lnTo>
                    <a:pt x="29402" y="15861"/>
                  </a:lnTo>
                  <a:lnTo>
                    <a:pt x="29531" y="16119"/>
                  </a:lnTo>
                  <a:lnTo>
                    <a:pt x="30434" y="16506"/>
                  </a:lnTo>
                  <a:lnTo>
                    <a:pt x="30563" y="16635"/>
                  </a:lnTo>
                  <a:lnTo>
                    <a:pt x="30821" y="16506"/>
                  </a:lnTo>
                  <a:lnTo>
                    <a:pt x="30821" y="16248"/>
                  </a:lnTo>
                  <a:lnTo>
                    <a:pt x="30692" y="16119"/>
                  </a:lnTo>
                  <a:lnTo>
                    <a:pt x="29789" y="15603"/>
                  </a:lnTo>
                  <a:close/>
                  <a:moveTo>
                    <a:pt x="31337" y="16506"/>
                  </a:moveTo>
                  <a:lnTo>
                    <a:pt x="31208" y="16635"/>
                  </a:lnTo>
                  <a:lnTo>
                    <a:pt x="31208" y="16893"/>
                  </a:lnTo>
                  <a:lnTo>
                    <a:pt x="31337" y="17022"/>
                  </a:lnTo>
                  <a:lnTo>
                    <a:pt x="32239" y="17538"/>
                  </a:lnTo>
                  <a:lnTo>
                    <a:pt x="32368" y="17538"/>
                  </a:lnTo>
                  <a:lnTo>
                    <a:pt x="32626" y="17409"/>
                  </a:lnTo>
                  <a:lnTo>
                    <a:pt x="32626" y="17280"/>
                  </a:lnTo>
                  <a:lnTo>
                    <a:pt x="32497" y="17022"/>
                  </a:lnTo>
                  <a:lnTo>
                    <a:pt x="31594" y="16635"/>
                  </a:lnTo>
                  <a:lnTo>
                    <a:pt x="31337" y="16506"/>
                  </a:lnTo>
                  <a:close/>
                  <a:moveTo>
                    <a:pt x="33271" y="17538"/>
                  </a:moveTo>
                  <a:lnTo>
                    <a:pt x="33013" y="17667"/>
                  </a:lnTo>
                  <a:lnTo>
                    <a:pt x="33013" y="17925"/>
                  </a:lnTo>
                  <a:lnTo>
                    <a:pt x="33142" y="18054"/>
                  </a:lnTo>
                  <a:lnTo>
                    <a:pt x="34045" y="18440"/>
                  </a:lnTo>
                  <a:lnTo>
                    <a:pt x="34174" y="18569"/>
                  </a:lnTo>
                  <a:lnTo>
                    <a:pt x="34431" y="18440"/>
                  </a:lnTo>
                  <a:lnTo>
                    <a:pt x="34431" y="18183"/>
                  </a:lnTo>
                  <a:lnTo>
                    <a:pt x="34302" y="18054"/>
                  </a:lnTo>
                  <a:lnTo>
                    <a:pt x="33400" y="17538"/>
                  </a:lnTo>
                  <a:close/>
                  <a:moveTo>
                    <a:pt x="35076" y="18569"/>
                  </a:moveTo>
                  <a:lnTo>
                    <a:pt x="34947" y="18698"/>
                  </a:lnTo>
                  <a:lnTo>
                    <a:pt x="34818" y="18827"/>
                  </a:lnTo>
                  <a:lnTo>
                    <a:pt x="34947" y="18956"/>
                  </a:lnTo>
                  <a:lnTo>
                    <a:pt x="35979" y="19472"/>
                  </a:lnTo>
                  <a:lnTo>
                    <a:pt x="36237" y="19343"/>
                  </a:lnTo>
                  <a:lnTo>
                    <a:pt x="36237" y="19214"/>
                  </a:lnTo>
                  <a:lnTo>
                    <a:pt x="36108" y="19085"/>
                  </a:lnTo>
                  <a:lnTo>
                    <a:pt x="35205" y="18569"/>
                  </a:lnTo>
                  <a:close/>
                  <a:moveTo>
                    <a:pt x="36882" y="19472"/>
                  </a:moveTo>
                  <a:lnTo>
                    <a:pt x="36753" y="19601"/>
                  </a:lnTo>
                  <a:lnTo>
                    <a:pt x="36753" y="19859"/>
                  </a:lnTo>
                  <a:lnTo>
                    <a:pt x="36882" y="19988"/>
                  </a:lnTo>
                  <a:lnTo>
                    <a:pt x="37784" y="20504"/>
                  </a:lnTo>
                  <a:lnTo>
                    <a:pt x="37913" y="20504"/>
                  </a:lnTo>
                  <a:lnTo>
                    <a:pt x="38042" y="20375"/>
                  </a:lnTo>
                  <a:lnTo>
                    <a:pt x="38171" y="20117"/>
                  </a:lnTo>
                  <a:lnTo>
                    <a:pt x="38042" y="19988"/>
                  </a:lnTo>
                  <a:lnTo>
                    <a:pt x="37139" y="19472"/>
                  </a:lnTo>
                  <a:close/>
                  <a:moveTo>
                    <a:pt x="38687" y="20504"/>
                  </a:moveTo>
                  <a:lnTo>
                    <a:pt x="38558" y="20633"/>
                  </a:lnTo>
                  <a:lnTo>
                    <a:pt x="38558" y="20762"/>
                  </a:lnTo>
                  <a:lnTo>
                    <a:pt x="38687" y="20891"/>
                  </a:lnTo>
                  <a:lnTo>
                    <a:pt x="39590" y="21406"/>
                  </a:lnTo>
                  <a:lnTo>
                    <a:pt x="39719" y="21406"/>
                  </a:lnTo>
                  <a:lnTo>
                    <a:pt x="39976" y="21277"/>
                  </a:lnTo>
                  <a:lnTo>
                    <a:pt x="39976" y="21148"/>
                  </a:lnTo>
                  <a:lnTo>
                    <a:pt x="39848" y="21019"/>
                  </a:lnTo>
                  <a:lnTo>
                    <a:pt x="38945" y="20504"/>
                  </a:lnTo>
                  <a:close/>
                  <a:moveTo>
                    <a:pt x="40492" y="21406"/>
                  </a:moveTo>
                  <a:lnTo>
                    <a:pt x="40363" y="21535"/>
                  </a:lnTo>
                  <a:lnTo>
                    <a:pt x="40363" y="21793"/>
                  </a:lnTo>
                  <a:lnTo>
                    <a:pt x="40492" y="21922"/>
                  </a:lnTo>
                  <a:lnTo>
                    <a:pt x="41395" y="22438"/>
                  </a:lnTo>
                  <a:lnTo>
                    <a:pt x="41524" y="22438"/>
                  </a:lnTo>
                  <a:lnTo>
                    <a:pt x="41782" y="22309"/>
                  </a:lnTo>
                  <a:lnTo>
                    <a:pt x="41782" y="22051"/>
                  </a:lnTo>
                  <a:lnTo>
                    <a:pt x="41653" y="21922"/>
                  </a:lnTo>
                  <a:lnTo>
                    <a:pt x="40750" y="21406"/>
                  </a:lnTo>
                  <a:close/>
                  <a:moveTo>
                    <a:pt x="42427" y="22438"/>
                  </a:moveTo>
                  <a:lnTo>
                    <a:pt x="42169" y="22567"/>
                  </a:lnTo>
                  <a:lnTo>
                    <a:pt x="42169" y="22696"/>
                  </a:lnTo>
                  <a:lnTo>
                    <a:pt x="42298" y="22954"/>
                  </a:lnTo>
                  <a:lnTo>
                    <a:pt x="43200" y="23341"/>
                  </a:lnTo>
                  <a:lnTo>
                    <a:pt x="43329" y="23470"/>
                  </a:lnTo>
                  <a:lnTo>
                    <a:pt x="43587" y="23341"/>
                  </a:lnTo>
                  <a:lnTo>
                    <a:pt x="43587" y="23083"/>
                  </a:lnTo>
                  <a:lnTo>
                    <a:pt x="43458" y="22954"/>
                  </a:lnTo>
                  <a:lnTo>
                    <a:pt x="42556" y="22438"/>
                  </a:lnTo>
                  <a:close/>
                  <a:moveTo>
                    <a:pt x="44232" y="23341"/>
                  </a:moveTo>
                  <a:lnTo>
                    <a:pt x="44103" y="23470"/>
                  </a:lnTo>
                  <a:lnTo>
                    <a:pt x="44103" y="23728"/>
                  </a:lnTo>
                  <a:lnTo>
                    <a:pt x="44232" y="23856"/>
                  </a:lnTo>
                  <a:lnTo>
                    <a:pt x="45135" y="24372"/>
                  </a:lnTo>
                  <a:lnTo>
                    <a:pt x="45264" y="24372"/>
                  </a:lnTo>
                  <a:lnTo>
                    <a:pt x="45393" y="24243"/>
                  </a:lnTo>
                  <a:lnTo>
                    <a:pt x="45521" y="24114"/>
                  </a:lnTo>
                  <a:lnTo>
                    <a:pt x="45393" y="23856"/>
                  </a:lnTo>
                  <a:lnTo>
                    <a:pt x="44361" y="23470"/>
                  </a:lnTo>
                  <a:lnTo>
                    <a:pt x="44232" y="2334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4875" y="2033800"/>
              <a:ext cx="22575" cy="32250"/>
            </a:xfrm>
            <a:custGeom>
              <a:avLst/>
              <a:gdLst/>
              <a:ahLst/>
              <a:cxnLst/>
              <a:rect l="l" t="t" r="r" b="b"/>
              <a:pathLst>
                <a:path w="903" h="1290" extrusionOk="0">
                  <a:moveTo>
                    <a:pt x="129" y="0"/>
                  </a:moveTo>
                  <a:lnTo>
                    <a:pt x="0" y="129"/>
                  </a:lnTo>
                  <a:lnTo>
                    <a:pt x="0" y="387"/>
                  </a:lnTo>
                  <a:lnTo>
                    <a:pt x="129" y="516"/>
                  </a:lnTo>
                  <a:lnTo>
                    <a:pt x="387" y="645"/>
                  </a:lnTo>
                  <a:lnTo>
                    <a:pt x="387" y="1032"/>
                  </a:lnTo>
                  <a:lnTo>
                    <a:pt x="516" y="1161"/>
                  </a:lnTo>
                  <a:lnTo>
                    <a:pt x="645" y="1290"/>
                  </a:lnTo>
                  <a:lnTo>
                    <a:pt x="903" y="1161"/>
                  </a:lnTo>
                  <a:lnTo>
                    <a:pt x="903" y="1032"/>
                  </a:lnTo>
                  <a:lnTo>
                    <a:pt x="903" y="516"/>
                  </a:lnTo>
                  <a:lnTo>
                    <a:pt x="774" y="2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74550" y="2078925"/>
              <a:ext cx="12900" cy="1786050"/>
            </a:xfrm>
            <a:custGeom>
              <a:avLst/>
              <a:gdLst/>
              <a:ahLst/>
              <a:cxnLst/>
              <a:rect l="l" t="t" r="r" b="b"/>
              <a:pathLst>
                <a:path w="516" h="71442" extrusionOk="0">
                  <a:moveTo>
                    <a:pt x="129" y="1"/>
                  </a:moveTo>
                  <a:lnTo>
                    <a:pt x="0" y="259"/>
                  </a:lnTo>
                  <a:lnTo>
                    <a:pt x="0" y="1290"/>
                  </a:lnTo>
                  <a:lnTo>
                    <a:pt x="129" y="1419"/>
                  </a:lnTo>
                  <a:lnTo>
                    <a:pt x="258" y="1548"/>
                  </a:lnTo>
                  <a:lnTo>
                    <a:pt x="516" y="1419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516" y="1"/>
                  </a:lnTo>
                  <a:close/>
                  <a:moveTo>
                    <a:pt x="129" y="2064"/>
                  </a:move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064"/>
                  </a:lnTo>
                  <a:close/>
                  <a:moveTo>
                    <a:pt x="129" y="4127"/>
                  </a:moveTo>
                  <a:lnTo>
                    <a:pt x="0" y="4385"/>
                  </a:lnTo>
                  <a:lnTo>
                    <a:pt x="0" y="5417"/>
                  </a:lnTo>
                  <a:lnTo>
                    <a:pt x="129" y="5546"/>
                  </a:lnTo>
                  <a:lnTo>
                    <a:pt x="258" y="5675"/>
                  </a:lnTo>
                  <a:lnTo>
                    <a:pt x="516" y="5546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516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4"/>
                  </a:moveTo>
                  <a:lnTo>
                    <a:pt x="0" y="8512"/>
                  </a:lnTo>
                  <a:lnTo>
                    <a:pt x="0" y="9543"/>
                  </a:lnTo>
                  <a:lnTo>
                    <a:pt x="129" y="9672"/>
                  </a:lnTo>
                  <a:lnTo>
                    <a:pt x="258" y="9801"/>
                  </a:lnTo>
                  <a:lnTo>
                    <a:pt x="516" y="9672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516" y="8254"/>
                  </a:lnTo>
                  <a:close/>
                  <a:moveTo>
                    <a:pt x="129" y="10317"/>
                  </a:moveTo>
                  <a:lnTo>
                    <a:pt x="0" y="10575"/>
                  </a:lnTo>
                  <a:lnTo>
                    <a:pt x="0" y="11606"/>
                  </a:lnTo>
                  <a:lnTo>
                    <a:pt x="129" y="11735"/>
                  </a:lnTo>
                  <a:lnTo>
                    <a:pt x="258" y="11864"/>
                  </a:lnTo>
                  <a:lnTo>
                    <a:pt x="516" y="11735"/>
                  </a:lnTo>
                  <a:lnTo>
                    <a:pt x="516" y="11606"/>
                  </a:lnTo>
                  <a:lnTo>
                    <a:pt x="516" y="10575"/>
                  </a:lnTo>
                  <a:lnTo>
                    <a:pt x="516" y="10317"/>
                  </a:lnTo>
                  <a:close/>
                  <a:moveTo>
                    <a:pt x="129" y="12380"/>
                  </a:moveTo>
                  <a:lnTo>
                    <a:pt x="0" y="12638"/>
                  </a:lnTo>
                  <a:lnTo>
                    <a:pt x="0" y="13670"/>
                  </a:lnTo>
                  <a:lnTo>
                    <a:pt x="129" y="13799"/>
                  </a:lnTo>
                  <a:lnTo>
                    <a:pt x="258" y="13928"/>
                  </a:lnTo>
                  <a:lnTo>
                    <a:pt x="516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516" y="12380"/>
                  </a:lnTo>
                  <a:close/>
                  <a:moveTo>
                    <a:pt x="129" y="14443"/>
                  </a:moveTo>
                  <a:lnTo>
                    <a:pt x="0" y="14701"/>
                  </a:lnTo>
                  <a:lnTo>
                    <a:pt x="0" y="15733"/>
                  </a:lnTo>
                  <a:lnTo>
                    <a:pt x="129" y="15862"/>
                  </a:lnTo>
                  <a:lnTo>
                    <a:pt x="258" y="15991"/>
                  </a:lnTo>
                  <a:lnTo>
                    <a:pt x="516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516" y="14443"/>
                  </a:lnTo>
                  <a:close/>
                  <a:moveTo>
                    <a:pt x="258" y="16378"/>
                  </a:moveTo>
                  <a:lnTo>
                    <a:pt x="129" y="16507"/>
                  </a:lnTo>
                  <a:lnTo>
                    <a:pt x="0" y="16636"/>
                  </a:lnTo>
                  <a:lnTo>
                    <a:pt x="0" y="17667"/>
                  </a:lnTo>
                  <a:lnTo>
                    <a:pt x="129" y="17925"/>
                  </a:lnTo>
                  <a:lnTo>
                    <a:pt x="516" y="17925"/>
                  </a:lnTo>
                  <a:lnTo>
                    <a:pt x="516" y="17667"/>
                  </a:lnTo>
                  <a:lnTo>
                    <a:pt x="516" y="16636"/>
                  </a:lnTo>
                  <a:lnTo>
                    <a:pt x="516" y="16507"/>
                  </a:lnTo>
                  <a:lnTo>
                    <a:pt x="258" y="16378"/>
                  </a:lnTo>
                  <a:close/>
                  <a:moveTo>
                    <a:pt x="258" y="18441"/>
                  </a:moveTo>
                  <a:lnTo>
                    <a:pt x="129" y="18570"/>
                  </a:lnTo>
                  <a:lnTo>
                    <a:pt x="0" y="18699"/>
                  </a:lnTo>
                  <a:lnTo>
                    <a:pt x="0" y="19731"/>
                  </a:lnTo>
                  <a:lnTo>
                    <a:pt x="129" y="19988"/>
                  </a:lnTo>
                  <a:lnTo>
                    <a:pt x="516" y="19988"/>
                  </a:lnTo>
                  <a:lnTo>
                    <a:pt x="516" y="19731"/>
                  </a:lnTo>
                  <a:lnTo>
                    <a:pt x="516" y="18699"/>
                  </a:lnTo>
                  <a:lnTo>
                    <a:pt x="516" y="18570"/>
                  </a:lnTo>
                  <a:lnTo>
                    <a:pt x="258" y="18441"/>
                  </a:lnTo>
                  <a:close/>
                  <a:moveTo>
                    <a:pt x="258" y="20504"/>
                  </a:moveTo>
                  <a:lnTo>
                    <a:pt x="129" y="20633"/>
                  </a:lnTo>
                  <a:lnTo>
                    <a:pt x="0" y="20762"/>
                  </a:lnTo>
                  <a:lnTo>
                    <a:pt x="0" y="21794"/>
                  </a:lnTo>
                  <a:lnTo>
                    <a:pt x="129" y="22052"/>
                  </a:lnTo>
                  <a:lnTo>
                    <a:pt x="516" y="22052"/>
                  </a:lnTo>
                  <a:lnTo>
                    <a:pt x="516" y="21794"/>
                  </a:lnTo>
                  <a:lnTo>
                    <a:pt x="516" y="20762"/>
                  </a:lnTo>
                  <a:lnTo>
                    <a:pt x="516" y="20633"/>
                  </a:lnTo>
                  <a:lnTo>
                    <a:pt x="258" y="20504"/>
                  </a:lnTo>
                  <a:close/>
                  <a:moveTo>
                    <a:pt x="258" y="22568"/>
                  </a:moveTo>
                  <a:lnTo>
                    <a:pt x="129" y="22697"/>
                  </a:lnTo>
                  <a:lnTo>
                    <a:pt x="0" y="22825"/>
                  </a:lnTo>
                  <a:lnTo>
                    <a:pt x="0" y="23857"/>
                  </a:lnTo>
                  <a:lnTo>
                    <a:pt x="129" y="24115"/>
                  </a:lnTo>
                  <a:lnTo>
                    <a:pt x="516" y="24115"/>
                  </a:lnTo>
                  <a:lnTo>
                    <a:pt x="516" y="23857"/>
                  </a:lnTo>
                  <a:lnTo>
                    <a:pt x="516" y="22825"/>
                  </a:lnTo>
                  <a:lnTo>
                    <a:pt x="516" y="22697"/>
                  </a:lnTo>
                  <a:lnTo>
                    <a:pt x="258" y="22568"/>
                  </a:lnTo>
                  <a:close/>
                  <a:moveTo>
                    <a:pt x="258" y="24631"/>
                  </a:moveTo>
                  <a:lnTo>
                    <a:pt x="129" y="24760"/>
                  </a:lnTo>
                  <a:lnTo>
                    <a:pt x="0" y="24889"/>
                  </a:lnTo>
                  <a:lnTo>
                    <a:pt x="0" y="25920"/>
                  </a:lnTo>
                  <a:lnTo>
                    <a:pt x="129" y="26178"/>
                  </a:lnTo>
                  <a:lnTo>
                    <a:pt x="516" y="26178"/>
                  </a:lnTo>
                  <a:lnTo>
                    <a:pt x="516" y="25920"/>
                  </a:lnTo>
                  <a:lnTo>
                    <a:pt x="516" y="24889"/>
                  </a:lnTo>
                  <a:lnTo>
                    <a:pt x="516" y="24760"/>
                  </a:lnTo>
                  <a:lnTo>
                    <a:pt x="258" y="24631"/>
                  </a:lnTo>
                  <a:close/>
                  <a:moveTo>
                    <a:pt x="258" y="26694"/>
                  </a:moveTo>
                  <a:lnTo>
                    <a:pt x="129" y="26823"/>
                  </a:lnTo>
                  <a:lnTo>
                    <a:pt x="0" y="26952"/>
                  </a:lnTo>
                  <a:lnTo>
                    <a:pt x="0" y="27984"/>
                  </a:lnTo>
                  <a:lnTo>
                    <a:pt x="129" y="28242"/>
                  </a:lnTo>
                  <a:lnTo>
                    <a:pt x="516" y="28242"/>
                  </a:lnTo>
                  <a:lnTo>
                    <a:pt x="516" y="27984"/>
                  </a:lnTo>
                  <a:lnTo>
                    <a:pt x="516" y="26952"/>
                  </a:lnTo>
                  <a:lnTo>
                    <a:pt x="516" y="26823"/>
                  </a:lnTo>
                  <a:lnTo>
                    <a:pt x="258" y="26694"/>
                  </a:lnTo>
                  <a:close/>
                  <a:moveTo>
                    <a:pt x="258" y="28757"/>
                  </a:moveTo>
                  <a:lnTo>
                    <a:pt x="129" y="28886"/>
                  </a:lnTo>
                  <a:lnTo>
                    <a:pt x="0" y="29015"/>
                  </a:lnTo>
                  <a:lnTo>
                    <a:pt x="0" y="30047"/>
                  </a:lnTo>
                  <a:lnTo>
                    <a:pt x="129" y="30305"/>
                  </a:lnTo>
                  <a:lnTo>
                    <a:pt x="516" y="30305"/>
                  </a:lnTo>
                  <a:lnTo>
                    <a:pt x="516" y="30047"/>
                  </a:lnTo>
                  <a:lnTo>
                    <a:pt x="516" y="29015"/>
                  </a:lnTo>
                  <a:lnTo>
                    <a:pt x="516" y="28886"/>
                  </a:lnTo>
                  <a:lnTo>
                    <a:pt x="258" y="28757"/>
                  </a:lnTo>
                  <a:close/>
                  <a:moveTo>
                    <a:pt x="258" y="30821"/>
                  </a:moveTo>
                  <a:lnTo>
                    <a:pt x="129" y="30950"/>
                  </a:lnTo>
                  <a:lnTo>
                    <a:pt x="0" y="31079"/>
                  </a:lnTo>
                  <a:lnTo>
                    <a:pt x="0" y="32110"/>
                  </a:lnTo>
                  <a:lnTo>
                    <a:pt x="129" y="32368"/>
                  </a:lnTo>
                  <a:lnTo>
                    <a:pt x="516" y="32368"/>
                  </a:lnTo>
                  <a:lnTo>
                    <a:pt x="516" y="32110"/>
                  </a:lnTo>
                  <a:lnTo>
                    <a:pt x="516" y="31079"/>
                  </a:lnTo>
                  <a:lnTo>
                    <a:pt x="516" y="30950"/>
                  </a:lnTo>
                  <a:lnTo>
                    <a:pt x="258" y="30821"/>
                  </a:lnTo>
                  <a:close/>
                  <a:moveTo>
                    <a:pt x="258" y="32884"/>
                  </a:moveTo>
                  <a:lnTo>
                    <a:pt x="129" y="33013"/>
                  </a:lnTo>
                  <a:lnTo>
                    <a:pt x="0" y="33142"/>
                  </a:lnTo>
                  <a:lnTo>
                    <a:pt x="0" y="34173"/>
                  </a:lnTo>
                  <a:lnTo>
                    <a:pt x="129" y="34431"/>
                  </a:lnTo>
                  <a:lnTo>
                    <a:pt x="516" y="34431"/>
                  </a:lnTo>
                  <a:lnTo>
                    <a:pt x="516" y="34173"/>
                  </a:lnTo>
                  <a:lnTo>
                    <a:pt x="516" y="33142"/>
                  </a:lnTo>
                  <a:lnTo>
                    <a:pt x="516" y="33013"/>
                  </a:lnTo>
                  <a:lnTo>
                    <a:pt x="258" y="32884"/>
                  </a:lnTo>
                  <a:close/>
                  <a:moveTo>
                    <a:pt x="258" y="34947"/>
                  </a:moveTo>
                  <a:lnTo>
                    <a:pt x="129" y="35076"/>
                  </a:lnTo>
                  <a:lnTo>
                    <a:pt x="0" y="35205"/>
                  </a:lnTo>
                  <a:lnTo>
                    <a:pt x="0" y="36237"/>
                  </a:lnTo>
                  <a:lnTo>
                    <a:pt x="129" y="36495"/>
                  </a:lnTo>
                  <a:lnTo>
                    <a:pt x="516" y="36495"/>
                  </a:lnTo>
                  <a:lnTo>
                    <a:pt x="516" y="36237"/>
                  </a:lnTo>
                  <a:lnTo>
                    <a:pt x="516" y="35205"/>
                  </a:lnTo>
                  <a:lnTo>
                    <a:pt x="516" y="35076"/>
                  </a:lnTo>
                  <a:lnTo>
                    <a:pt x="258" y="34947"/>
                  </a:lnTo>
                  <a:close/>
                  <a:moveTo>
                    <a:pt x="258" y="37010"/>
                  </a:moveTo>
                  <a:lnTo>
                    <a:pt x="129" y="37139"/>
                  </a:lnTo>
                  <a:lnTo>
                    <a:pt x="0" y="37268"/>
                  </a:lnTo>
                  <a:lnTo>
                    <a:pt x="0" y="38300"/>
                  </a:lnTo>
                  <a:lnTo>
                    <a:pt x="129" y="38558"/>
                  </a:lnTo>
                  <a:lnTo>
                    <a:pt x="516" y="38558"/>
                  </a:lnTo>
                  <a:lnTo>
                    <a:pt x="516" y="38300"/>
                  </a:lnTo>
                  <a:lnTo>
                    <a:pt x="516" y="37268"/>
                  </a:lnTo>
                  <a:lnTo>
                    <a:pt x="516" y="37139"/>
                  </a:lnTo>
                  <a:lnTo>
                    <a:pt x="258" y="37010"/>
                  </a:lnTo>
                  <a:close/>
                  <a:moveTo>
                    <a:pt x="258" y="39074"/>
                  </a:moveTo>
                  <a:lnTo>
                    <a:pt x="129" y="39203"/>
                  </a:lnTo>
                  <a:lnTo>
                    <a:pt x="0" y="39332"/>
                  </a:lnTo>
                  <a:lnTo>
                    <a:pt x="0" y="40363"/>
                  </a:lnTo>
                  <a:lnTo>
                    <a:pt x="129" y="40492"/>
                  </a:lnTo>
                  <a:lnTo>
                    <a:pt x="258" y="40621"/>
                  </a:lnTo>
                  <a:lnTo>
                    <a:pt x="516" y="40492"/>
                  </a:lnTo>
                  <a:lnTo>
                    <a:pt x="516" y="40363"/>
                  </a:lnTo>
                  <a:lnTo>
                    <a:pt x="516" y="39332"/>
                  </a:lnTo>
                  <a:lnTo>
                    <a:pt x="516" y="39203"/>
                  </a:lnTo>
                  <a:lnTo>
                    <a:pt x="258" y="39074"/>
                  </a:lnTo>
                  <a:close/>
                  <a:moveTo>
                    <a:pt x="258" y="41137"/>
                  </a:moveTo>
                  <a:lnTo>
                    <a:pt x="129" y="41266"/>
                  </a:lnTo>
                  <a:lnTo>
                    <a:pt x="0" y="41395"/>
                  </a:lnTo>
                  <a:lnTo>
                    <a:pt x="0" y="42426"/>
                  </a:lnTo>
                  <a:lnTo>
                    <a:pt x="129" y="42555"/>
                  </a:lnTo>
                  <a:lnTo>
                    <a:pt x="258" y="42684"/>
                  </a:lnTo>
                  <a:lnTo>
                    <a:pt x="516" y="42555"/>
                  </a:lnTo>
                  <a:lnTo>
                    <a:pt x="516" y="42426"/>
                  </a:lnTo>
                  <a:lnTo>
                    <a:pt x="516" y="41395"/>
                  </a:lnTo>
                  <a:lnTo>
                    <a:pt x="516" y="41266"/>
                  </a:lnTo>
                  <a:lnTo>
                    <a:pt x="258" y="41137"/>
                  </a:lnTo>
                  <a:close/>
                  <a:moveTo>
                    <a:pt x="258" y="43200"/>
                  </a:moveTo>
                  <a:lnTo>
                    <a:pt x="129" y="43329"/>
                  </a:lnTo>
                  <a:lnTo>
                    <a:pt x="0" y="43458"/>
                  </a:lnTo>
                  <a:lnTo>
                    <a:pt x="0" y="44490"/>
                  </a:lnTo>
                  <a:lnTo>
                    <a:pt x="129" y="44619"/>
                  </a:lnTo>
                  <a:lnTo>
                    <a:pt x="258" y="44748"/>
                  </a:lnTo>
                  <a:lnTo>
                    <a:pt x="516" y="44619"/>
                  </a:lnTo>
                  <a:lnTo>
                    <a:pt x="516" y="44490"/>
                  </a:lnTo>
                  <a:lnTo>
                    <a:pt x="516" y="43458"/>
                  </a:lnTo>
                  <a:lnTo>
                    <a:pt x="516" y="43329"/>
                  </a:lnTo>
                  <a:lnTo>
                    <a:pt x="258" y="43200"/>
                  </a:lnTo>
                  <a:close/>
                  <a:moveTo>
                    <a:pt x="258" y="45263"/>
                  </a:moveTo>
                  <a:lnTo>
                    <a:pt x="129" y="45392"/>
                  </a:lnTo>
                  <a:lnTo>
                    <a:pt x="0" y="45521"/>
                  </a:lnTo>
                  <a:lnTo>
                    <a:pt x="0" y="46553"/>
                  </a:lnTo>
                  <a:lnTo>
                    <a:pt x="129" y="46682"/>
                  </a:lnTo>
                  <a:lnTo>
                    <a:pt x="258" y="46811"/>
                  </a:lnTo>
                  <a:lnTo>
                    <a:pt x="516" y="46682"/>
                  </a:lnTo>
                  <a:lnTo>
                    <a:pt x="516" y="46553"/>
                  </a:lnTo>
                  <a:lnTo>
                    <a:pt x="516" y="45521"/>
                  </a:lnTo>
                  <a:lnTo>
                    <a:pt x="516" y="45392"/>
                  </a:lnTo>
                  <a:lnTo>
                    <a:pt x="258" y="45263"/>
                  </a:lnTo>
                  <a:close/>
                  <a:moveTo>
                    <a:pt x="258" y="47327"/>
                  </a:moveTo>
                  <a:lnTo>
                    <a:pt x="129" y="47456"/>
                  </a:lnTo>
                  <a:lnTo>
                    <a:pt x="0" y="47585"/>
                  </a:lnTo>
                  <a:lnTo>
                    <a:pt x="0" y="48616"/>
                  </a:lnTo>
                  <a:lnTo>
                    <a:pt x="129" y="48745"/>
                  </a:lnTo>
                  <a:lnTo>
                    <a:pt x="258" y="48874"/>
                  </a:lnTo>
                  <a:lnTo>
                    <a:pt x="516" y="48745"/>
                  </a:lnTo>
                  <a:lnTo>
                    <a:pt x="516" y="48616"/>
                  </a:lnTo>
                  <a:lnTo>
                    <a:pt x="516" y="47585"/>
                  </a:lnTo>
                  <a:lnTo>
                    <a:pt x="516" y="47456"/>
                  </a:lnTo>
                  <a:lnTo>
                    <a:pt x="258" y="47327"/>
                  </a:lnTo>
                  <a:close/>
                  <a:moveTo>
                    <a:pt x="129" y="49390"/>
                  </a:moveTo>
                  <a:lnTo>
                    <a:pt x="0" y="49648"/>
                  </a:lnTo>
                  <a:lnTo>
                    <a:pt x="0" y="50680"/>
                  </a:lnTo>
                  <a:lnTo>
                    <a:pt x="129" y="50808"/>
                  </a:lnTo>
                  <a:lnTo>
                    <a:pt x="258" y="50937"/>
                  </a:lnTo>
                  <a:lnTo>
                    <a:pt x="516" y="50808"/>
                  </a:lnTo>
                  <a:lnTo>
                    <a:pt x="516" y="50680"/>
                  </a:lnTo>
                  <a:lnTo>
                    <a:pt x="516" y="49648"/>
                  </a:lnTo>
                  <a:lnTo>
                    <a:pt x="516" y="49390"/>
                  </a:lnTo>
                  <a:close/>
                  <a:moveTo>
                    <a:pt x="129" y="51453"/>
                  </a:moveTo>
                  <a:lnTo>
                    <a:pt x="0" y="51711"/>
                  </a:lnTo>
                  <a:lnTo>
                    <a:pt x="0" y="52743"/>
                  </a:lnTo>
                  <a:lnTo>
                    <a:pt x="129" y="52872"/>
                  </a:lnTo>
                  <a:lnTo>
                    <a:pt x="258" y="53001"/>
                  </a:lnTo>
                  <a:lnTo>
                    <a:pt x="516" y="52872"/>
                  </a:lnTo>
                  <a:lnTo>
                    <a:pt x="516" y="52743"/>
                  </a:lnTo>
                  <a:lnTo>
                    <a:pt x="516" y="51711"/>
                  </a:lnTo>
                  <a:lnTo>
                    <a:pt x="516" y="51453"/>
                  </a:lnTo>
                  <a:close/>
                  <a:moveTo>
                    <a:pt x="129" y="53517"/>
                  </a:moveTo>
                  <a:lnTo>
                    <a:pt x="0" y="53774"/>
                  </a:lnTo>
                  <a:lnTo>
                    <a:pt x="0" y="54806"/>
                  </a:lnTo>
                  <a:lnTo>
                    <a:pt x="129" y="54935"/>
                  </a:lnTo>
                  <a:lnTo>
                    <a:pt x="258" y="55064"/>
                  </a:lnTo>
                  <a:lnTo>
                    <a:pt x="516" y="54935"/>
                  </a:lnTo>
                  <a:lnTo>
                    <a:pt x="516" y="54806"/>
                  </a:lnTo>
                  <a:lnTo>
                    <a:pt x="516" y="53774"/>
                  </a:lnTo>
                  <a:lnTo>
                    <a:pt x="516" y="53517"/>
                  </a:lnTo>
                  <a:close/>
                  <a:moveTo>
                    <a:pt x="129" y="55580"/>
                  </a:moveTo>
                  <a:lnTo>
                    <a:pt x="0" y="55838"/>
                  </a:lnTo>
                  <a:lnTo>
                    <a:pt x="0" y="56869"/>
                  </a:lnTo>
                  <a:lnTo>
                    <a:pt x="129" y="56998"/>
                  </a:lnTo>
                  <a:lnTo>
                    <a:pt x="258" y="57127"/>
                  </a:lnTo>
                  <a:lnTo>
                    <a:pt x="516" y="56998"/>
                  </a:lnTo>
                  <a:lnTo>
                    <a:pt x="516" y="56869"/>
                  </a:lnTo>
                  <a:lnTo>
                    <a:pt x="516" y="55838"/>
                  </a:lnTo>
                  <a:lnTo>
                    <a:pt x="516" y="55580"/>
                  </a:lnTo>
                  <a:close/>
                  <a:moveTo>
                    <a:pt x="129" y="57643"/>
                  </a:moveTo>
                  <a:lnTo>
                    <a:pt x="0" y="57901"/>
                  </a:lnTo>
                  <a:lnTo>
                    <a:pt x="0" y="58933"/>
                  </a:lnTo>
                  <a:lnTo>
                    <a:pt x="129" y="59062"/>
                  </a:lnTo>
                  <a:lnTo>
                    <a:pt x="258" y="59190"/>
                  </a:lnTo>
                  <a:lnTo>
                    <a:pt x="516" y="59062"/>
                  </a:lnTo>
                  <a:lnTo>
                    <a:pt x="516" y="58933"/>
                  </a:lnTo>
                  <a:lnTo>
                    <a:pt x="516" y="57901"/>
                  </a:lnTo>
                  <a:lnTo>
                    <a:pt x="516" y="57643"/>
                  </a:lnTo>
                  <a:close/>
                  <a:moveTo>
                    <a:pt x="129" y="59706"/>
                  </a:moveTo>
                  <a:lnTo>
                    <a:pt x="0" y="59964"/>
                  </a:lnTo>
                  <a:lnTo>
                    <a:pt x="0" y="60996"/>
                  </a:lnTo>
                  <a:lnTo>
                    <a:pt x="129" y="61125"/>
                  </a:lnTo>
                  <a:lnTo>
                    <a:pt x="258" y="61254"/>
                  </a:lnTo>
                  <a:lnTo>
                    <a:pt x="516" y="61125"/>
                  </a:lnTo>
                  <a:lnTo>
                    <a:pt x="516" y="60996"/>
                  </a:lnTo>
                  <a:lnTo>
                    <a:pt x="516" y="59964"/>
                  </a:lnTo>
                  <a:lnTo>
                    <a:pt x="516" y="59706"/>
                  </a:lnTo>
                  <a:close/>
                  <a:moveTo>
                    <a:pt x="129" y="61770"/>
                  </a:moveTo>
                  <a:lnTo>
                    <a:pt x="0" y="62027"/>
                  </a:lnTo>
                  <a:lnTo>
                    <a:pt x="0" y="63059"/>
                  </a:lnTo>
                  <a:lnTo>
                    <a:pt x="129" y="63188"/>
                  </a:lnTo>
                  <a:lnTo>
                    <a:pt x="258" y="63317"/>
                  </a:lnTo>
                  <a:lnTo>
                    <a:pt x="516" y="63188"/>
                  </a:lnTo>
                  <a:lnTo>
                    <a:pt x="516" y="63059"/>
                  </a:lnTo>
                  <a:lnTo>
                    <a:pt x="516" y="62027"/>
                  </a:lnTo>
                  <a:lnTo>
                    <a:pt x="516" y="61770"/>
                  </a:lnTo>
                  <a:close/>
                  <a:moveTo>
                    <a:pt x="129" y="63833"/>
                  </a:moveTo>
                  <a:lnTo>
                    <a:pt x="0" y="64091"/>
                  </a:lnTo>
                  <a:lnTo>
                    <a:pt x="0" y="65122"/>
                  </a:lnTo>
                  <a:lnTo>
                    <a:pt x="129" y="65251"/>
                  </a:lnTo>
                  <a:lnTo>
                    <a:pt x="258" y="65380"/>
                  </a:lnTo>
                  <a:lnTo>
                    <a:pt x="516" y="65251"/>
                  </a:lnTo>
                  <a:lnTo>
                    <a:pt x="516" y="65122"/>
                  </a:lnTo>
                  <a:lnTo>
                    <a:pt x="516" y="64091"/>
                  </a:lnTo>
                  <a:lnTo>
                    <a:pt x="516" y="63833"/>
                  </a:lnTo>
                  <a:close/>
                  <a:moveTo>
                    <a:pt x="129" y="65896"/>
                  </a:moveTo>
                  <a:lnTo>
                    <a:pt x="0" y="66154"/>
                  </a:lnTo>
                  <a:lnTo>
                    <a:pt x="0" y="67186"/>
                  </a:lnTo>
                  <a:lnTo>
                    <a:pt x="129" y="67315"/>
                  </a:lnTo>
                  <a:lnTo>
                    <a:pt x="258" y="67444"/>
                  </a:lnTo>
                  <a:lnTo>
                    <a:pt x="516" y="67315"/>
                  </a:lnTo>
                  <a:lnTo>
                    <a:pt x="516" y="67186"/>
                  </a:lnTo>
                  <a:lnTo>
                    <a:pt x="516" y="66154"/>
                  </a:lnTo>
                  <a:lnTo>
                    <a:pt x="516" y="65896"/>
                  </a:lnTo>
                  <a:close/>
                  <a:moveTo>
                    <a:pt x="129" y="67959"/>
                  </a:moveTo>
                  <a:lnTo>
                    <a:pt x="0" y="68217"/>
                  </a:lnTo>
                  <a:lnTo>
                    <a:pt x="0" y="69249"/>
                  </a:lnTo>
                  <a:lnTo>
                    <a:pt x="129" y="69378"/>
                  </a:lnTo>
                  <a:lnTo>
                    <a:pt x="258" y="69507"/>
                  </a:lnTo>
                  <a:lnTo>
                    <a:pt x="516" y="69378"/>
                  </a:lnTo>
                  <a:lnTo>
                    <a:pt x="516" y="69249"/>
                  </a:lnTo>
                  <a:lnTo>
                    <a:pt x="516" y="68217"/>
                  </a:lnTo>
                  <a:lnTo>
                    <a:pt x="516" y="67959"/>
                  </a:lnTo>
                  <a:close/>
                  <a:moveTo>
                    <a:pt x="258" y="69894"/>
                  </a:moveTo>
                  <a:lnTo>
                    <a:pt x="129" y="70023"/>
                  </a:lnTo>
                  <a:lnTo>
                    <a:pt x="0" y="70152"/>
                  </a:lnTo>
                  <a:lnTo>
                    <a:pt x="0" y="71183"/>
                  </a:lnTo>
                  <a:lnTo>
                    <a:pt x="129" y="71441"/>
                  </a:lnTo>
                  <a:lnTo>
                    <a:pt x="516" y="71441"/>
                  </a:lnTo>
                  <a:lnTo>
                    <a:pt x="516" y="71183"/>
                  </a:lnTo>
                  <a:lnTo>
                    <a:pt x="516" y="70152"/>
                  </a:lnTo>
                  <a:lnTo>
                    <a:pt x="516" y="70023"/>
                  </a:lnTo>
                  <a:lnTo>
                    <a:pt x="258" y="69894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374550" y="3877825"/>
              <a:ext cx="12900" cy="25825"/>
            </a:xfrm>
            <a:custGeom>
              <a:avLst/>
              <a:gdLst/>
              <a:ahLst/>
              <a:cxnLst/>
              <a:rect l="l" t="t" r="r" b="b"/>
              <a:pathLst>
                <a:path w="516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477525" y="1640475"/>
              <a:ext cx="12925" cy="25825"/>
            </a:xfrm>
            <a:custGeom>
              <a:avLst/>
              <a:gdLst/>
              <a:ahLst/>
              <a:cxnLst/>
              <a:rect l="l" t="t" r="r" b="b"/>
              <a:pathLst>
                <a:path w="517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477525" y="773275"/>
              <a:ext cx="12925" cy="854350"/>
            </a:xfrm>
            <a:custGeom>
              <a:avLst/>
              <a:gdLst/>
              <a:ahLst/>
              <a:cxnLst/>
              <a:rect l="l" t="t" r="r" b="b"/>
              <a:pathLst>
                <a:path w="517" h="34174" extrusionOk="0">
                  <a:moveTo>
                    <a:pt x="258" y="0"/>
                  </a:moveTo>
                  <a:lnTo>
                    <a:pt x="129" y="129"/>
                  </a:lnTo>
                  <a:lnTo>
                    <a:pt x="0" y="258"/>
                  </a:lnTo>
                  <a:lnTo>
                    <a:pt x="0" y="1290"/>
                  </a:lnTo>
                  <a:lnTo>
                    <a:pt x="129" y="1548"/>
                  </a:lnTo>
                  <a:lnTo>
                    <a:pt x="516" y="1548"/>
                  </a:lnTo>
                  <a:lnTo>
                    <a:pt x="516" y="1290"/>
                  </a:lnTo>
                  <a:lnTo>
                    <a:pt x="516" y="258"/>
                  </a:lnTo>
                  <a:lnTo>
                    <a:pt x="516" y="129"/>
                  </a:lnTo>
                  <a:lnTo>
                    <a:pt x="258" y="0"/>
                  </a:lnTo>
                  <a:close/>
                  <a:moveTo>
                    <a:pt x="258" y="2064"/>
                  </a:moveTo>
                  <a:lnTo>
                    <a:pt x="129" y="2193"/>
                  </a:ln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129" y="4256"/>
                  </a:lnTo>
                  <a:lnTo>
                    <a:pt x="0" y="4385"/>
                  </a:lnTo>
                  <a:lnTo>
                    <a:pt x="0" y="5416"/>
                  </a:lnTo>
                  <a:lnTo>
                    <a:pt x="129" y="5545"/>
                  </a:lnTo>
                  <a:lnTo>
                    <a:pt x="258" y="5674"/>
                  </a:lnTo>
                  <a:lnTo>
                    <a:pt x="516" y="5545"/>
                  </a:lnTo>
                  <a:lnTo>
                    <a:pt x="516" y="5416"/>
                  </a:lnTo>
                  <a:lnTo>
                    <a:pt x="516" y="4385"/>
                  </a:lnTo>
                  <a:lnTo>
                    <a:pt x="516" y="4256"/>
                  </a:lnTo>
                  <a:lnTo>
                    <a:pt x="258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3"/>
                  </a:moveTo>
                  <a:lnTo>
                    <a:pt x="0" y="8511"/>
                  </a:lnTo>
                  <a:lnTo>
                    <a:pt x="0" y="9414"/>
                  </a:lnTo>
                  <a:lnTo>
                    <a:pt x="129" y="9672"/>
                  </a:lnTo>
                  <a:lnTo>
                    <a:pt x="516" y="9672"/>
                  </a:lnTo>
                  <a:lnTo>
                    <a:pt x="516" y="9414"/>
                  </a:lnTo>
                  <a:lnTo>
                    <a:pt x="516" y="8511"/>
                  </a:lnTo>
                  <a:lnTo>
                    <a:pt x="516" y="8253"/>
                  </a:lnTo>
                  <a:close/>
                  <a:moveTo>
                    <a:pt x="258" y="10188"/>
                  </a:moveTo>
                  <a:lnTo>
                    <a:pt x="129" y="10317"/>
                  </a:lnTo>
                  <a:lnTo>
                    <a:pt x="0" y="10446"/>
                  </a:lnTo>
                  <a:lnTo>
                    <a:pt x="0" y="11477"/>
                  </a:lnTo>
                  <a:lnTo>
                    <a:pt x="129" y="11735"/>
                  </a:lnTo>
                  <a:lnTo>
                    <a:pt x="516" y="11735"/>
                  </a:lnTo>
                  <a:lnTo>
                    <a:pt x="516" y="11477"/>
                  </a:lnTo>
                  <a:lnTo>
                    <a:pt x="516" y="10446"/>
                  </a:lnTo>
                  <a:lnTo>
                    <a:pt x="516" y="10317"/>
                  </a:lnTo>
                  <a:lnTo>
                    <a:pt x="258" y="10188"/>
                  </a:lnTo>
                  <a:close/>
                  <a:moveTo>
                    <a:pt x="258" y="12251"/>
                  </a:moveTo>
                  <a:lnTo>
                    <a:pt x="129" y="12380"/>
                  </a:lnTo>
                  <a:lnTo>
                    <a:pt x="0" y="12509"/>
                  </a:lnTo>
                  <a:lnTo>
                    <a:pt x="0" y="13540"/>
                  </a:lnTo>
                  <a:lnTo>
                    <a:pt x="129" y="13798"/>
                  </a:lnTo>
                  <a:lnTo>
                    <a:pt x="516" y="13798"/>
                  </a:lnTo>
                  <a:lnTo>
                    <a:pt x="516" y="13540"/>
                  </a:lnTo>
                  <a:lnTo>
                    <a:pt x="516" y="12509"/>
                  </a:lnTo>
                  <a:lnTo>
                    <a:pt x="516" y="12380"/>
                  </a:lnTo>
                  <a:lnTo>
                    <a:pt x="258" y="12251"/>
                  </a:lnTo>
                  <a:close/>
                  <a:moveTo>
                    <a:pt x="258" y="14314"/>
                  </a:moveTo>
                  <a:lnTo>
                    <a:pt x="129" y="14443"/>
                  </a:lnTo>
                  <a:lnTo>
                    <a:pt x="0" y="14572"/>
                  </a:lnTo>
                  <a:lnTo>
                    <a:pt x="0" y="15604"/>
                  </a:lnTo>
                  <a:lnTo>
                    <a:pt x="129" y="15733"/>
                  </a:lnTo>
                  <a:lnTo>
                    <a:pt x="258" y="15862"/>
                  </a:lnTo>
                  <a:lnTo>
                    <a:pt x="516" y="15733"/>
                  </a:lnTo>
                  <a:lnTo>
                    <a:pt x="516" y="15604"/>
                  </a:lnTo>
                  <a:lnTo>
                    <a:pt x="516" y="14572"/>
                  </a:lnTo>
                  <a:lnTo>
                    <a:pt x="516" y="14443"/>
                  </a:lnTo>
                  <a:lnTo>
                    <a:pt x="258" y="14314"/>
                  </a:lnTo>
                  <a:close/>
                  <a:moveTo>
                    <a:pt x="129" y="16377"/>
                  </a:moveTo>
                  <a:lnTo>
                    <a:pt x="0" y="16635"/>
                  </a:lnTo>
                  <a:lnTo>
                    <a:pt x="0" y="17667"/>
                  </a:lnTo>
                  <a:lnTo>
                    <a:pt x="129" y="17796"/>
                  </a:lnTo>
                  <a:lnTo>
                    <a:pt x="258" y="17925"/>
                  </a:lnTo>
                  <a:lnTo>
                    <a:pt x="516" y="17796"/>
                  </a:lnTo>
                  <a:lnTo>
                    <a:pt x="516" y="17667"/>
                  </a:lnTo>
                  <a:lnTo>
                    <a:pt x="516" y="16635"/>
                  </a:lnTo>
                  <a:lnTo>
                    <a:pt x="516" y="16377"/>
                  </a:lnTo>
                  <a:close/>
                  <a:moveTo>
                    <a:pt x="129" y="18441"/>
                  </a:moveTo>
                  <a:lnTo>
                    <a:pt x="0" y="18699"/>
                  </a:lnTo>
                  <a:lnTo>
                    <a:pt x="0" y="19730"/>
                  </a:lnTo>
                  <a:lnTo>
                    <a:pt x="129" y="19859"/>
                  </a:lnTo>
                  <a:lnTo>
                    <a:pt x="258" y="19988"/>
                  </a:lnTo>
                  <a:lnTo>
                    <a:pt x="516" y="19859"/>
                  </a:lnTo>
                  <a:lnTo>
                    <a:pt x="516" y="19730"/>
                  </a:lnTo>
                  <a:lnTo>
                    <a:pt x="516" y="18699"/>
                  </a:lnTo>
                  <a:lnTo>
                    <a:pt x="516" y="18441"/>
                  </a:lnTo>
                  <a:close/>
                  <a:moveTo>
                    <a:pt x="258" y="20375"/>
                  </a:moveTo>
                  <a:lnTo>
                    <a:pt x="129" y="20504"/>
                  </a:lnTo>
                  <a:lnTo>
                    <a:pt x="0" y="20633"/>
                  </a:lnTo>
                  <a:lnTo>
                    <a:pt x="0" y="21665"/>
                  </a:lnTo>
                  <a:lnTo>
                    <a:pt x="129" y="21922"/>
                  </a:lnTo>
                  <a:lnTo>
                    <a:pt x="516" y="21922"/>
                  </a:lnTo>
                  <a:lnTo>
                    <a:pt x="516" y="21665"/>
                  </a:lnTo>
                  <a:lnTo>
                    <a:pt x="516" y="20633"/>
                  </a:lnTo>
                  <a:lnTo>
                    <a:pt x="516" y="20504"/>
                  </a:lnTo>
                  <a:lnTo>
                    <a:pt x="258" y="20375"/>
                  </a:lnTo>
                  <a:close/>
                  <a:moveTo>
                    <a:pt x="258" y="22438"/>
                  </a:moveTo>
                  <a:lnTo>
                    <a:pt x="129" y="22567"/>
                  </a:lnTo>
                  <a:lnTo>
                    <a:pt x="0" y="22696"/>
                  </a:lnTo>
                  <a:lnTo>
                    <a:pt x="0" y="23728"/>
                  </a:lnTo>
                  <a:lnTo>
                    <a:pt x="129" y="23986"/>
                  </a:lnTo>
                  <a:lnTo>
                    <a:pt x="516" y="23986"/>
                  </a:lnTo>
                  <a:lnTo>
                    <a:pt x="516" y="23728"/>
                  </a:lnTo>
                  <a:lnTo>
                    <a:pt x="516" y="22696"/>
                  </a:lnTo>
                  <a:lnTo>
                    <a:pt x="516" y="22567"/>
                  </a:lnTo>
                  <a:lnTo>
                    <a:pt x="258" y="22438"/>
                  </a:lnTo>
                  <a:close/>
                  <a:moveTo>
                    <a:pt x="258" y="24502"/>
                  </a:moveTo>
                  <a:lnTo>
                    <a:pt x="129" y="24631"/>
                  </a:lnTo>
                  <a:lnTo>
                    <a:pt x="0" y="24759"/>
                  </a:lnTo>
                  <a:lnTo>
                    <a:pt x="0" y="25791"/>
                  </a:lnTo>
                  <a:lnTo>
                    <a:pt x="129" y="25920"/>
                  </a:lnTo>
                  <a:lnTo>
                    <a:pt x="258" y="26049"/>
                  </a:lnTo>
                  <a:lnTo>
                    <a:pt x="516" y="25920"/>
                  </a:lnTo>
                  <a:lnTo>
                    <a:pt x="516" y="25791"/>
                  </a:lnTo>
                  <a:lnTo>
                    <a:pt x="516" y="24759"/>
                  </a:lnTo>
                  <a:lnTo>
                    <a:pt x="516" y="24631"/>
                  </a:lnTo>
                  <a:lnTo>
                    <a:pt x="258" y="24502"/>
                  </a:lnTo>
                  <a:close/>
                  <a:moveTo>
                    <a:pt x="129" y="26565"/>
                  </a:moveTo>
                  <a:lnTo>
                    <a:pt x="0" y="26823"/>
                  </a:lnTo>
                  <a:lnTo>
                    <a:pt x="0" y="27854"/>
                  </a:lnTo>
                  <a:lnTo>
                    <a:pt x="129" y="27983"/>
                  </a:lnTo>
                  <a:lnTo>
                    <a:pt x="258" y="28112"/>
                  </a:lnTo>
                  <a:lnTo>
                    <a:pt x="516" y="27983"/>
                  </a:lnTo>
                  <a:lnTo>
                    <a:pt x="516" y="27854"/>
                  </a:lnTo>
                  <a:lnTo>
                    <a:pt x="516" y="26823"/>
                  </a:lnTo>
                  <a:lnTo>
                    <a:pt x="516" y="26565"/>
                  </a:lnTo>
                  <a:close/>
                  <a:moveTo>
                    <a:pt x="129" y="28628"/>
                  </a:moveTo>
                  <a:lnTo>
                    <a:pt x="0" y="28886"/>
                  </a:lnTo>
                  <a:lnTo>
                    <a:pt x="0" y="29918"/>
                  </a:lnTo>
                  <a:lnTo>
                    <a:pt x="129" y="30047"/>
                  </a:lnTo>
                  <a:lnTo>
                    <a:pt x="258" y="30176"/>
                  </a:lnTo>
                  <a:lnTo>
                    <a:pt x="516" y="30047"/>
                  </a:lnTo>
                  <a:lnTo>
                    <a:pt x="516" y="29918"/>
                  </a:lnTo>
                  <a:lnTo>
                    <a:pt x="516" y="28886"/>
                  </a:lnTo>
                  <a:lnTo>
                    <a:pt x="516" y="28628"/>
                  </a:lnTo>
                  <a:close/>
                  <a:moveTo>
                    <a:pt x="258" y="30562"/>
                  </a:moveTo>
                  <a:lnTo>
                    <a:pt x="129" y="30691"/>
                  </a:lnTo>
                  <a:lnTo>
                    <a:pt x="0" y="30820"/>
                  </a:lnTo>
                  <a:lnTo>
                    <a:pt x="0" y="31852"/>
                  </a:lnTo>
                  <a:lnTo>
                    <a:pt x="129" y="32110"/>
                  </a:lnTo>
                  <a:lnTo>
                    <a:pt x="516" y="32110"/>
                  </a:lnTo>
                  <a:lnTo>
                    <a:pt x="516" y="31852"/>
                  </a:lnTo>
                  <a:lnTo>
                    <a:pt x="516" y="30820"/>
                  </a:lnTo>
                  <a:lnTo>
                    <a:pt x="516" y="30691"/>
                  </a:lnTo>
                  <a:lnTo>
                    <a:pt x="258" y="30562"/>
                  </a:lnTo>
                  <a:close/>
                  <a:moveTo>
                    <a:pt x="258" y="32626"/>
                  </a:moveTo>
                  <a:lnTo>
                    <a:pt x="129" y="32755"/>
                  </a:lnTo>
                  <a:lnTo>
                    <a:pt x="0" y="32884"/>
                  </a:lnTo>
                  <a:lnTo>
                    <a:pt x="0" y="33915"/>
                  </a:lnTo>
                  <a:lnTo>
                    <a:pt x="129" y="34173"/>
                  </a:lnTo>
                  <a:lnTo>
                    <a:pt x="516" y="34173"/>
                  </a:lnTo>
                  <a:lnTo>
                    <a:pt x="516" y="33915"/>
                  </a:lnTo>
                  <a:lnTo>
                    <a:pt x="516" y="32884"/>
                  </a:lnTo>
                  <a:lnTo>
                    <a:pt x="516" y="32755"/>
                  </a:lnTo>
                  <a:lnTo>
                    <a:pt x="258" y="3262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477525" y="731350"/>
              <a:ext cx="25825" cy="29050"/>
            </a:xfrm>
            <a:custGeom>
              <a:avLst/>
              <a:gdLst/>
              <a:ahLst/>
              <a:cxnLst/>
              <a:rect l="l" t="t" r="r" b="b"/>
              <a:pathLst>
                <a:path w="1033" h="1162" extrusionOk="0">
                  <a:moveTo>
                    <a:pt x="645" y="1"/>
                  </a:moveTo>
                  <a:lnTo>
                    <a:pt x="129" y="259"/>
                  </a:lnTo>
                  <a:lnTo>
                    <a:pt x="0" y="388"/>
                  </a:lnTo>
                  <a:lnTo>
                    <a:pt x="0" y="904"/>
                  </a:lnTo>
                  <a:lnTo>
                    <a:pt x="129" y="1162"/>
                  </a:lnTo>
                  <a:lnTo>
                    <a:pt x="516" y="1162"/>
                  </a:lnTo>
                  <a:lnTo>
                    <a:pt x="516" y="904"/>
                  </a:lnTo>
                  <a:lnTo>
                    <a:pt x="516" y="646"/>
                  </a:lnTo>
                  <a:lnTo>
                    <a:pt x="903" y="388"/>
                  </a:lnTo>
                  <a:lnTo>
                    <a:pt x="1032" y="259"/>
                  </a:lnTo>
                  <a:lnTo>
                    <a:pt x="1032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512975" y="547600"/>
              <a:ext cx="338550" cy="183775"/>
            </a:xfrm>
            <a:custGeom>
              <a:avLst/>
              <a:gdLst/>
              <a:ahLst/>
              <a:cxnLst/>
              <a:rect l="l" t="t" r="r" b="b"/>
              <a:pathLst>
                <a:path w="13542" h="7351" extrusionOk="0">
                  <a:moveTo>
                    <a:pt x="13154" y="1"/>
                  </a:moveTo>
                  <a:lnTo>
                    <a:pt x="12381" y="516"/>
                  </a:lnTo>
                  <a:lnTo>
                    <a:pt x="12252" y="645"/>
                  </a:lnTo>
                  <a:lnTo>
                    <a:pt x="12252" y="774"/>
                  </a:lnTo>
                  <a:lnTo>
                    <a:pt x="12381" y="1032"/>
                  </a:lnTo>
                  <a:lnTo>
                    <a:pt x="12509" y="903"/>
                  </a:lnTo>
                  <a:lnTo>
                    <a:pt x="13412" y="516"/>
                  </a:lnTo>
                  <a:lnTo>
                    <a:pt x="13541" y="387"/>
                  </a:lnTo>
                  <a:lnTo>
                    <a:pt x="13541" y="130"/>
                  </a:lnTo>
                  <a:lnTo>
                    <a:pt x="13412" y="1"/>
                  </a:lnTo>
                  <a:close/>
                  <a:moveTo>
                    <a:pt x="11478" y="903"/>
                  </a:moveTo>
                  <a:lnTo>
                    <a:pt x="10575" y="1419"/>
                  </a:lnTo>
                  <a:lnTo>
                    <a:pt x="10446" y="1548"/>
                  </a:lnTo>
                  <a:lnTo>
                    <a:pt x="10446" y="1806"/>
                  </a:lnTo>
                  <a:lnTo>
                    <a:pt x="10704" y="1935"/>
                  </a:lnTo>
                  <a:lnTo>
                    <a:pt x="10833" y="1806"/>
                  </a:lnTo>
                  <a:lnTo>
                    <a:pt x="11736" y="1419"/>
                  </a:lnTo>
                  <a:lnTo>
                    <a:pt x="11865" y="1290"/>
                  </a:lnTo>
                  <a:lnTo>
                    <a:pt x="11736" y="1032"/>
                  </a:lnTo>
                  <a:lnTo>
                    <a:pt x="11607" y="903"/>
                  </a:lnTo>
                  <a:close/>
                  <a:moveTo>
                    <a:pt x="9673" y="1806"/>
                  </a:moveTo>
                  <a:lnTo>
                    <a:pt x="8770" y="2322"/>
                  </a:lnTo>
                  <a:lnTo>
                    <a:pt x="8641" y="2451"/>
                  </a:lnTo>
                  <a:lnTo>
                    <a:pt x="8770" y="2709"/>
                  </a:lnTo>
                  <a:lnTo>
                    <a:pt x="8899" y="2838"/>
                  </a:lnTo>
                  <a:lnTo>
                    <a:pt x="9028" y="2709"/>
                  </a:lnTo>
                  <a:lnTo>
                    <a:pt x="9930" y="2322"/>
                  </a:lnTo>
                  <a:lnTo>
                    <a:pt x="10059" y="2193"/>
                  </a:lnTo>
                  <a:lnTo>
                    <a:pt x="10059" y="1935"/>
                  </a:lnTo>
                  <a:lnTo>
                    <a:pt x="9930" y="1806"/>
                  </a:lnTo>
                  <a:close/>
                  <a:moveTo>
                    <a:pt x="7996" y="2709"/>
                  </a:moveTo>
                  <a:lnTo>
                    <a:pt x="7093" y="3224"/>
                  </a:lnTo>
                  <a:lnTo>
                    <a:pt x="6964" y="3353"/>
                  </a:lnTo>
                  <a:lnTo>
                    <a:pt x="6964" y="3611"/>
                  </a:lnTo>
                  <a:lnTo>
                    <a:pt x="7222" y="3740"/>
                  </a:lnTo>
                  <a:lnTo>
                    <a:pt x="7351" y="3740"/>
                  </a:lnTo>
                  <a:lnTo>
                    <a:pt x="8125" y="3224"/>
                  </a:lnTo>
                  <a:lnTo>
                    <a:pt x="8254" y="3095"/>
                  </a:lnTo>
                  <a:lnTo>
                    <a:pt x="8254" y="2838"/>
                  </a:lnTo>
                  <a:lnTo>
                    <a:pt x="8125" y="2709"/>
                  </a:lnTo>
                  <a:close/>
                  <a:moveTo>
                    <a:pt x="6449" y="3611"/>
                  </a:moveTo>
                  <a:lnTo>
                    <a:pt x="6191" y="3740"/>
                  </a:lnTo>
                  <a:lnTo>
                    <a:pt x="5288" y="4127"/>
                  </a:lnTo>
                  <a:lnTo>
                    <a:pt x="5159" y="4256"/>
                  </a:lnTo>
                  <a:lnTo>
                    <a:pt x="5159" y="4514"/>
                  </a:lnTo>
                  <a:lnTo>
                    <a:pt x="5417" y="4643"/>
                  </a:lnTo>
                  <a:lnTo>
                    <a:pt x="5546" y="4643"/>
                  </a:lnTo>
                  <a:lnTo>
                    <a:pt x="6449" y="4127"/>
                  </a:lnTo>
                  <a:lnTo>
                    <a:pt x="6578" y="3998"/>
                  </a:lnTo>
                  <a:lnTo>
                    <a:pt x="6578" y="3740"/>
                  </a:lnTo>
                  <a:lnTo>
                    <a:pt x="6449" y="3611"/>
                  </a:lnTo>
                  <a:close/>
                  <a:moveTo>
                    <a:pt x="4643" y="4514"/>
                  </a:moveTo>
                  <a:lnTo>
                    <a:pt x="4385" y="4643"/>
                  </a:lnTo>
                  <a:lnTo>
                    <a:pt x="3612" y="5030"/>
                  </a:lnTo>
                  <a:lnTo>
                    <a:pt x="3483" y="5159"/>
                  </a:lnTo>
                  <a:lnTo>
                    <a:pt x="3483" y="5417"/>
                  </a:lnTo>
                  <a:lnTo>
                    <a:pt x="3741" y="5546"/>
                  </a:lnTo>
                  <a:lnTo>
                    <a:pt x="3870" y="5546"/>
                  </a:lnTo>
                  <a:lnTo>
                    <a:pt x="4643" y="5030"/>
                  </a:lnTo>
                  <a:lnTo>
                    <a:pt x="4772" y="4901"/>
                  </a:lnTo>
                  <a:lnTo>
                    <a:pt x="4772" y="4643"/>
                  </a:lnTo>
                  <a:lnTo>
                    <a:pt x="4643" y="4514"/>
                  </a:lnTo>
                  <a:close/>
                  <a:moveTo>
                    <a:pt x="2709" y="5546"/>
                  </a:moveTo>
                  <a:lnTo>
                    <a:pt x="1806" y="5932"/>
                  </a:lnTo>
                  <a:lnTo>
                    <a:pt x="1677" y="6061"/>
                  </a:lnTo>
                  <a:lnTo>
                    <a:pt x="1677" y="6319"/>
                  </a:lnTo>
                  <a:lnTo>
                    <a:pt x="1935" y="6448"/>
                  </a:lnTo>
                  <a:lnTo>
                    <a:pt x="2064" y="6448"/>
                  </a:lnTo>
                  <a:lnTo>
                    <a:pt x="2967" y="5932"/>
                  </a:lnTo>
                  <a:lnTo>
                    <a:pt x="3096" y="5803"/>
                  </a:lnTo>
                  <a:lnTo>
                    <a:pt x="3096" y="5675"/>
                  </a:lnTo>
                  <a:lnTo>
                    <a:pt x="2838" y="5546"/>
                  </a:lnTo>
                  <a:close/>
                  <a:moveTo>
                    <a:pt x="904" y="6448"/>
                  </a:moveTo>
                  <a:lnTo>
                    <a:pt x="130" y="6835"/>
                  </a:lnTo>
                  <a:lnTo>
                    <a:pt x="1" y="6964"/>
                  </a:lnTo>
                  <a:lnTo>
                    <a:pt x="1" y="7222"/>
                  </a:lnTo>
                  <a:lnTo>
                    <a:pt x="259" y="7351"/>
                  </a:lnTo>
                  <a:lnTo>
                    <a:pt x="1162" y="6835"/>
                  </a:lnTo>
                  <a:lnTo>
                    <a:pt x="1291" y="6706"/>
                  </a:lnTo>
                  <a:lnTo>
                    <a:pt x="1291" y="6577"/>
                  </a:lnTo>
                  <a:lnTo>
                    <a:pt x="1162" y="644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861150" y="531475"/>
              <a:ext cx="22600" cy="16150"/>
            </a:xfrm>
            <a:custGeom>
              <a:avLst/>
              <a:gdLst/>
              <a:ahLst/>
              <a:cxnLst/>
              <a:rect l="l" t="t" r="r" b="b"/>
              <a:pathLst>
                <a:path w="904" h="646" extrusionOk="0">
                  <a:moveTo>
                    <a:pt x="646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517"/>
                  </a:lnTo>
                  <a:lnTo>
                    <a:pt x="130" y="646"/>
                  </a:lnTo>
                  <a:lnTo>
                    <a:pt x="388" y="646"/>
                  </a:lnTo>
                  <a:lnTo>
                    <a:pt x="775" y="388"/>
                  </a:lnTo>
                  <a:lnTo>
                    <a:pt x="904" y="259"/>
                  </a:lnTo>
                  <a:lnTo>
                    <a:pt x="90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901794-EF02-D32F-8DC6-0F709C1A8C8E}"/>
              </a:ext>
            </a:extLst>
          </p:cNvPr>
          <p:cNvSpPr txBox="1"/>
          <p:nvPr/>
        </p:nvSpPr>
        <p:spPr>
          <a:xfrm>
            <a:off x="2742312" y="369327"/>
            <a:ext cx="3659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000" b="1" dirty="0"/>
              <a:t>ארכיטקטורת המערכת</a:t>
            </a:r>
            <a:endParaRPr 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E5234-8888-DD0D-D92C-E905790C067A}"/>
              </a:ext>
            </a:extLst>
          </p:cNvPr>
          <p:cNvSpPr txBox="1"/>
          <p:nvPr/>
        </p:nvSpPr>
        <p:spPr>
          <a:xfrm>
            <a:off x="2573519" y="1894531"/>
            <a:ext cx="26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b="1" dirty="0"/>
              <a:t>תרשים ומאפיינים מרכזיים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9BB18-E357-D7A2-2E0B-DE8904B1623F}"/>
              </a:ext>
            </a:extLst>
          </p:cNvPr>
          <p:cNvSpPr txBox="1"/>
          <p:nvPr/>
        </p:nvSpPr>
        <p:spPr>
          <a:xfrm>
            <a:off x="1777720" y="2787489"/>
            <a:ext cx="26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800" b="1" dirty="0"/>
              <a:t>Use Case</a:t>
            </a:r>
            <a:r>
              <a:rPr lang="he-IL" sz="1800" b="1" dirty="0"/>
              <a:t> של המערכת</a:t>
            </a:r>
            <a:endParaRPr lang="en-US" sz="18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7E2679-704F-E057-C81F-657B06620D81}"/>
              </a:ext>
            </a:extLst>
          </p:cNvPr>
          <p:cNvGrpSpPr/>
          <p:nvPr/>
        </p:nvGrpSpPr>
        <p:grpSpPr>
          <a:xfrm>
            <a:off x="3009393" y="3245910"/>
            <a:ext cx="373800" cy="373800"/>
            <a:chOff x="997713" y="3169063"/>
            <a:chExt cx="373800" cy="373800"/>
          </a:xfrm>
        </p:grpSpPr>
        <p:sp>
          <p:nvSpPr>
            <p:cNvPr id="152" name="Google Shape;152;p17"/>
            <p:cNvSpPr/>
            <p:nvPr/>
          </p:nvSpPr>
          <p:spPr>
            <a:xfrm>
              <a:off x="997713" y="3169063"/>
              <a:ext cx="373800" cy="373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1044797" y="3216582"/>
              <a:ext cx="301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B94A08-BB76-C51F-D2C6-BBDA0CB179A6}"/>
              </a:ext>
            </a:extLst>
          </p:cNvPr>
          <p:cNvSpPr txBox="1"/>
          <p:nvPr/>
        </p:nvSpPr>
        <p:spPr>
          <a:xfrm>
            <a:off x="1046200" y="3648549"/>
            <a:ext cx="26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b="1" dirty="0"/>
              <a:t>דרישות פונקציונאליות</a:t>
            </a:r>
            <a:endParaRPr lang="en-US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F266F-F269-75D9-5BA1-44A2B4307D8A}"/>
              </a:ext>
            </a:extLst>
          </p:cNvPr>
          <p:cNvSpPr txBox="1"/>
          <p:nvPr/>
        </p:nvSpPr>
        <p:spPr>
          <a:xfrm>
            <a:off x="72387" y="4538448"/>
            <a:ext cx="26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b="1" dirty="0"/>
              <a:t>דרישות לא פונקציונאליות</a:t>
            </a:r>
            <a:endParaRPr lang="en-US" sz="18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14D8A-A088-0792-A557-8868A7DD22EF}"/>
              </a:ext>
            </a:extLst>
          </p:cNvPr>
          <p:cNvGrpSpPr/>
          <p:nvPr/>
        </p:nvGrpSpPr>
        <p:grpSpPr>
          <a:xfrm>
            <a:off x="2180360" y="4135809"/>
            <a:ext cx="373800" cy="373800"/>
            <a:chOff x="2180360" y="4135809"/>
            <a:chExt cx="373800" cy="373800"/>
          </a:xfrm>
        </p:grpSpPr>
        <p:sp>
          <p:nvSpPr>
            <p:cNvPr id="14" name="Google Shape;152;p17">
              <a:extLst>
                <a:ext uri="{FF2B5EF4-FFF2-40B4-BE49-F238E27FC236}">
                  <a16:creationId xmlns:a16="http://schemas.microsoft.com/office/drawing/2014/main" id="{F166EC4A-F836-033E-BF73-7403415986BA}"/>
                </a:ext>
              </a:extLst>
            </p:cNvPr>
            <p:cNvSpPr/>
            <p:nvPr/>
          </p:nvSpPr>
          <p:spPr>
            <a:xfrm>
              <a:off x="2180360" y="4135809"/>
              <a:ext cx="373800" cy="3738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53;p17">
              <a:extLst>
                <a:ext uri="{FF2B5EF4-FFF2-40B4-BE49-F238E27FC236}">
                  <a16:creationId xmlns:a16="http://schemas.microsoft.com/office/drawing/2014/main" id="{41AC66B0-4B54-A1D5-AE0B-2B6A907F47B0}"/>
                </a:ext>
              </a:extLst>
            </p:cNvPr>
            <p:cNvSpPr txBox="1"/>
            <p:nvPr/>
          </p:nvSpPr>
          <p:spPr>
            <a:xfrm>
              <a:off x="2216510" y="4183359"/>
              <a:ext cx="301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1568</Words>
  <Application>Microsoft Office PowerPoint</Application>
  <PresentationFormat>On-screen Show (16:9)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Fira Sans Extra Condensed SemiBold</vt:lpstr>
      <vt:lpstr>Arial</vt:lpstr>
      <vt:lpstr>Calibri</vt:lpstr>
      <vt:lpstr>David</vt:lpstr>
      <vt:lpstr>Fira Sans</vt:lpstr>
      <vt:lpstr>Fira Sans Extra Condensed Medium</vt:lpstr>
      <vt:lpstr>Roboto</vt:lpstr>
      <vt:lpstr>Fira Sans Extra Condensed</vt:lpstr>
      <vt:lpstr>Isometric Clouds Infographics by Slidesgo</vt:lpstr>
      <vt:lpstr>Kakadoo Search Engine -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עופר אלזרע</dc:creator>
  <cp:lastModifiedBy>תומר יחזקאל רוטמן</cp:lastModifiedBy>
  <cp:revision>18</cp:revision>
  <dcterms:modified xsi:type="dcterms:W3CDTF">2025-01-19T15:57:05Z</dcterms:modified>
</cp:coreProperties>
</file>