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AD0-21EB-C22A-0D7E-5453A6FD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D958E-ED7F-C764-AD66-56A8E9756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7DEF-6537-13EC-7ACC-63DF17CD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2217-BE33-D298-8A07-218BC9D8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9F89-0F44-50C6-7FC9-B290FBC8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513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501C-8E14-8FCE-C892-AE8484D7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F9CC6-4891-2A60-7FA0-8E8D9A761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AAC5-C14B-0062-DFE2-92B2A1C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210B4-00AA-5528-E41D-198733E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D1C1-86C8-E913-9936-DAE93765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242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BE7AD-93E6-14CE-1F5D-B0E2E99BB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CCECB-E180-B394-7C35-E71C36EA1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486B-E079-426B-DF36-FFC55F22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15F9-A916-2321-6DF8-3F9E44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51BE-93B3-BF69-DE03-D9FB108E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919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B94C-6E0E-4C37-13FD-E59C5FE4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2D2C-8449-C445-2507-1A61836A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FCB5-9362-064D-730D-40644E64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854B-5F11-0083-BE97-431B2686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7949-E692-90C9-04DB-51CC63A5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832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F341-F3FB-F336-5535-B32F42A9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63EE7-2CDC-9436-1613-783B661C8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759C6-A8B8-CA78-2666-D189FDA4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ED8EF-1488-2F72-BCFD-29EDE5E2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F883-56CC-6466-E1CD-36B5A4DB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659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9AC8-C3C1-D335-B51F-A04DCA0B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4654-6B6F-74AA-3408-06139B140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74AAE-80A5-875F-86AC-BD59BA8F6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4733-3C31-9BF2-E306-22F47CC2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96B1E-C534-003A-7CAB-01AA0C36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278D-A3BB-2E87-EA28-1E33AFCA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388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ACC7-0EF4-3027-3493-F78A8E9D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8322-451D-A4E9-A9C4-407A93F5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70E1A-FC97-323D-3713-5971FAE9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F70B6-68A5-28B5-AF80-7F2C512AC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4B99E-4E32-FA8E-2785-B08002428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366B5-0C4A-E2D8-5BCA-06A7A70E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82FC4-DB4D-1917-5ACD-C825A0CE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0E6EC-BC63-A176-0AC3-BB9FBB0F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853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395FF-9FD3-8F4A-4BB8-33EE7FEB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61A7-7BF3-FF3B-B5B8-8781437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9026B-B771-0267-E51C-B34A039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46DD-77DD-25D7-CB72-C3B0D08B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445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F323C-1185-93C5-B72B-CF03B1CA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24B7C-E745-4135-ADD4-877FE122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6E0D-8637-E735-4C96-1434DBA4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2488-40E1-1B3B-FCBF-DCFC748B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E881-2534-B811-3063-06B5FCB2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0BF35-CC47-A858-BCFD-8337FAE9B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A0121-9388-40BE-C650-0A648889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EB9C1-2A6E-482E-56C1-AF0B20F6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0A9E9-5DD5-BF1B-0A7C-B53A892A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564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C6BB-2CDA-7E47-6550-AC82418A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2343E-CBEB-171D-4978-3CB3C2011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F8E98-5C82-EE84-EB10-A11664910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8255-6C4D-EA91-A683-7F48D844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5BBB3-3815-1CD3-4318-A6166A6D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754A-497F-C62A-004D-F5BE3EE7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18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DD0C9-3AF8-05FE-87E9-431D2FA2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002EA-AF76-C7A4-1F55-33BBF236F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9382-679A-C144-99C4-1BBCBFD1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350B-A98C-4A0E-849D-123E7B3CC8C5}" type="datetimeFigureOut">
              <a:rPr lang="en-IL" smtClean="0"/>
              <a:t>01/15/2024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AC91-E5B9-34AF-03F5-2B91B39CE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11CB-CB57-E777-EA92-DB0472BB1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2A843-5A6B-4489-85A6-9E480E7CA01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66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50308-807A-3AFC-304A-542803ED401F}"/>
              </a:ext>
            </a:extLst>
          </p:cNvPr>
          <p:cNvGrpSpPr/>
          <p:nvPr/>
        </p:nvGrpSpPr>
        <p:grpSpPr>
          <a:xfrm>
            <a:off x="708469" y="1536191"/>
            <a:ext cx="11104435" cy="2970277"/>
            <a:chOff x="708469" y="1536191"/>
            <a:chExt cx="11104435" cy="29702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A0ABDB-241A-3857-EF0E-7E76958BDD67}"/>
                </a:ext>
              </a:extLst>
            </p:cNvPr>
            <p:cNvGrpSpPr/>
            <p:nvPr/>
          </p:nvGrpSpPr>
          <p:grpSpPr>
            <a:xfrm>
              <a:off x="708469" y="1536191"/>
              <a:ext cx="10586466" cy="2970277"/>
              <a:chOff x="1385125" y="1536191"/>
              <a:chExt cx="10586466" cy="297027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DD8CFC20-E3FA-EB29-FD63-FEA2A2BDF626}"/>
                  </a:ext>
                </a:extLst>
              </p:cNvPr>
              <p:cNvGrpSpPr/>
              <p:nvPr/>
            </p:nvGrpSpPr>
            <p:grpSpPr>
              <a:xfrm>
                <a:off x="1385125" y="1536191"/>
                <a:ext cx="9421749" cy="2970277"/>
                <a:chOff x="117348" y="1536191"/>
                <a:chExt cx="9421749" cy="29702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9A67C3ED-B04F-CF4B-19CA-14FA9DA3A7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3404" y="3834791"/>
                      <a:ext cx="4251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9A67C3ED-B04F-CF4B-19CA-14FA9DA3A7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3404" y="3834791"/>
                      <a:ext cx="425196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7215BF84-31BF-B322-7E33-EA215EC8DC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7924" y="3847696"/>
                      <a:ext cx="4251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7215BF84-31BF-B322-7E33-EA215EC8DC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7924" y="3847696"/>
                      <a:ext cx="42519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814C9B86-651D-66D6-FE65-54FD9E7A6C4A}"/>
                    </a:ext>
                  </a:extLst>
                </p:cNvPr>
                <p:cNvSpPr/>
                <p:nvPr/>
              </p:nvSpPr>
              <p:spPr>
                <a:xfrm>
                  <a:off x="117348" y="1824228"/>
                  <a:ext cx="1527048" cy="57607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Message generator</a:t>
                  </a:r>
                  <a:endParaRPr lang="en-IL" dirty="0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3C8647A-E901-98C8-9E7D-7A8D869BDD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4396" y="2112264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1FFF3F8E-E498-06AE-95B2-1B6045088775}"/>
                    </a:ext>
                  </a:extLst>
                </p:cNvPr>
                <p:cNvSpPr/>
                <p:nvPr/>
              </p:nvSpPr>
              <p:spPr>
                <a:xfrm>
                  <a:off x="2162556" y="1824228"/>
                  <a:ext cx="1527048" cy="57607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Encoding</a:t>
                  </a:r>
                  <a:endParaRPr lang="en-IL" dirty="0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6CB277B8-5DDF-6C81-0C05-537F84B5D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0460" y="2118360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8F90FF01-576A-7A0A-07D3-F3654B8FD308}"/>
                    </a:ext>
                  </a:extLst>
                </p:cNvPr>
                <p:cNvSpPr/>
                <p:nvPr/>
              </p:nvSpPr>
              <p:spPr>
                <a:xfrm>
                  <a:off x="4207764" y="1824228"/>
                  <a:ext cx="1527048" cy="57607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Modulation</a:t>
                  </a:r>
                  <a:endParaRPr lang="en-IL" dirty="0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BB2D0DA-DDCA-9E9C-B0CC-674DCB578137}"/>
                    </a:ext>
                  </a:extLst>
                </p:cNvPr>
                <p:cNvSpPr/>
                <p:nvPr/>
              </p:nvSpPr>
              <p:spPr>
                <a:xfrm>
                  <a:off x="117348" y="1536192"/>
                  <a:ext cx="722376" cy="28803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pilots</a:t>
                  </a:r>
                  <a:endParaRPr lang="en-IL" dirty="0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B5945936-015E-D111-7A68-C900E0FD39B3}"/>
                    </a:ext>
                  </a:extLst>
                </p:cNvPr>
                <p:cNvSpPr/>
                <p:nvPr/>
              </p:nvSpPr>
              <p:spPr>
                <a:xfrm>
                  <a:off x="839724" y="1536191"/>
                  <a:ext cx="804672" cy="28803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info</a:t>
                  </a:r>
                  <a:endParaRPr lang="en-IL" dirty="0"/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EF46E114-2C33-8D3C-648B-4104D8D8D368}"/>
                    </a:ext>
                  </a:extLst>
                </p:cNvPr>
                <p:cNvSpPr/>
                <p:nvPr/>
              </p:nvSpPr>
              <p:spPr>
                <a:xfrm>
                  <a:off x="149352" y="3921250"/>
                  <a:ext cx="1527048" cy="57607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Message generator</a:t>
                  </a:r>
                  <a:endParaRPr lang="en-IL" dirty="0"/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0D4D4C3-8C20-CC11-458B-FD174DDDB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6400" y="4209286"/>
                  <a:ext cx="486156" cy="15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84A085C9-F204-4535-BF45-AFCEF8030541}"/>
                    </a:ext>
                  </a:extLst>
                </p:cNvPr>
                <p:cNvSpPr/>
                <p:nvPr/>
              </p:nvSpPr>
              <p:spPr>
                <a:xfrm>
                  <a:off x="2162556" y="3922777"/>
                  <a:ext cx="1527048" cy="57607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Encoding</a:t>
                  </a:r>
                  <a:endParaRPr lang="en-IL" dirty="0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EFD3B7D-14B6-0C59-166F-1523C5F36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07892" y="4210219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7B3D3E7A-B5EE-B019-290F-A9D008700FCB}"/>
                    </a:ext>
                  </a:extLst>
                </p:cNvPr>
                <p:cNvSpPr/>
                <p:nvPr/>
              </p:nvSpPr>
              <p:spPr>
                <a:xfrm>
                  <a:off x="4235196" y="3916087"/>
                  <a:ext cx="1527048" cy="57607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Modulation</a:t>
                  </a:r>
                  <a:endParaRPr lang="en-IL" dirty="0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60994872-93AE-E469-68F0-5D2F98BA7E22}"/>
                    </a:ext>
                  </a:extLst>
                </p:cNvPr>
                <p:cNvSpPr/>
                <p:nvPr/>
              </p:nvSpPr>
              <p:spPr>
                <a:xfrm>
                  <a:off x="146304" y="3628053"/>
                  <a:ext cx="722376" cy="288035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pilots</a:t>
                  </a:r>
                  <a:endParaRPr lang="en-IL" dirty="0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647E344E-BD60-AE0F-0A49-88166E17F7E2}"/>
                    </a:ext>
                  </a:extLst>
                </p:cNvPr>
                <p:cNvSpPr/>
                <p:nvPr/>
              </p:nvSpPr>
              <p:spPr>
                <a:xfrm>
                  <a:off x="868680" y="3628052"/>
                  <a:ext cx="807720" cy="28803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info</a:t>
                  </a:r>
                  <a:endParaRPr lang="en-IL" dirty="0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459F1994-1E42-B069-0AFD-04DD7E7CF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4812" y="2112264"/>
                  <a:ext cx="5455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B5BBD6F-1A05-8FA8-3EAF-5420718D6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2244" y="4204123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FB1F9FB-F7CB-842B-49A5-4DC113E6EBC2}"/>
                    </a:ext>
                  </a:extLst>
                </p:cNvPr>
                <p:cNvSpPr/>
                <p:nvPr/>
              </p:nvSpPr>
              <p:spPr>
                <a:xfrm>
                  <a:off x="6280404" y="1816609"/>
                  <a:ext cx="1057656" cy="2682240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Noisy Channel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4AB8EE5-858C-A0B4-7F80-0CFDB52C5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1202" y="2112621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09B4AAF0-4CD1-EC6E-8C8F-0631601CFC77}"/>
                    </a:ext>
                  </a:extLst>
                </p:cNvPr>
                <p:cNvSpPr/>
                <p:nvPr/>
              </p:nvSpPr>
              <p:spPr>
                <a:xfrm>
                  <a:off x="7856220" y="1824228"/>
                  <a:ext cx="1168908" cy="2682240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Equalizer</a:t>
                  </a:r>
                  <a:endParaRPr lang="en-IL" dirty="0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2EFCE2B-4DAF-0A73-EADC-1D80CBA762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35012" y="4204123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4EC52F5-088B-B6D8-E8F0-316614DB4C3D}"/>
                    </a:ext>
                  </a:extLst>
                </p:cNvPr>
                <p:cNvSpPr/>
                <p:nvPr/>
              </p:nvSpPr>
              <p:spPr>
                <a:xfrm>
                  <a:off x="2802636" y="2688336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919BBE1-64C5-8B37-B13E-45111BB0F42D}"/>
                    </a:ext>
                  </a:extLst>
                </p:cNvPr>
                <p:cNvSpPr/>
                <p:nvPr/>
              </p:nvSpPr>
              <p:spPr>
                <a:xfrm>
                  <a:off x="2802636" y="3038094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A9AD291-8206-2647-37BD-87AA01BC39FB}"/>
                    </a:ext>
                  </a:extLst>
                </p:cNvPr>
                <p:cNvSpPr/>
                <p:nvPr/>
              </p:nvSpPr>
              <p:spPr>
                <a:xfrm>
                  <a:off x="2802636" y="3412999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803E0B2-D8B8-38C4-3EB2-B9FA851B11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53540" y="1742932"/>
                      <a:ext cx="4251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1803E0B2-D8B8-38C4-3EB2-B9FA851B11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3540" y="1742932"/>
                      <a:ext cx="42519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4647AE76-FC11-D26E-F862-6E8236FF70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4468" y="1752433"/>
                      <a:ext cx="4251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4647AE76-FC11-D26E-F862-6E8236FF70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4468" y="1752433"/>
                      <a:ext cx="42519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9D9E6A-AA14-2B37-3414-F296F04D9B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4468" y="3847696"/>
                      <a:ext cx="4251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9D9E6A-AA14-2B37-3414-F296F04D9B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4468" y="3847696"/>
                      <a:ext cx="42519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BBAACA9-1FFC-CE5D-029E-8E6A54B2E4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08726" y="3847696"/>
                      <a:ext cx="4251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BBAACA9-1FFC-CE5D-029E-8E6A54B2E4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8726" y="3847696"/>
                      <a:ext cx="42519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6906CA38-115A-60CC-E1FE-295451E3E8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05678" y="1742932"/>
                      <a:ext cx="4251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6906CA38-115A-60CC-E1FE-295451E3E8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5678" y="1742932"/>
                      <a:ext cx="425196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4837059E-22CD-1627-E2C1-3E9F7467F4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8258" y="1752433"/>
                      <a:ext cx="42519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4837059E-22CD-1627-E2C1-3E9F7467F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8258" y="1752433"/>
                      <a:ext cx="425196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2E5F6BF-8C09-76CD-CA94-6DF64D032BB6}"/>
                    </a:ext>
                  </a:extLst>
                </p:cNvPr>
                <p:cNvSpPr/>
                <p:nvPr/>
              </p:nvSpPr>
              <p:spPr>
                <a:xfrm>
                  <a:off x="7453122" y="2688336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DA8FCF37-D587-731E-633A-5C6BCF5C3BB5}"/>
                    </a:ext>
                  </a:extLst>
                </p:cNvPr>
                <p:cNvSpPr/>
                <p:nvPr/>
              </p:nvSpPr>
              <p:spPr>
                <a:xfrm>
                  <a:off x="7453122" y="3038094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736A77A-43EA-AF3C-4127-CD10B1FAE6F0}"/>
                    </a:ext>
                  </a:extLst>
                </p:cNvPr>
                <p:cNvSpPr/>
                <p:nvPr/>
              </p:nvSpPr>
              <p:spPr>
                <a:xfrm>
                  <a:off x="7453122" y="3412999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CE59ABE-64BA-44E5-25D9-836A1AA616A4}"/>
                    </a:ext>
                  </a:extLst>
                </p:cNvPr>
                <p:cNvSpPr/>
                <p:nvPr/>
              </p:nvSpPr>
              <p:spPr>
                <a:xfrm>
                  <a:off x="4875276" y="2676144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91B0AB4-31CA-2144-9AFF-195EE8E3B234}"/>
                    </a:ext>
                  </a:extLst>
                </p:cNvPr>
                <p:cNvSpPr/>
                <p:nvPr/>
              </p:nvSpPr>
              <p:spPr>
                <a:xfrm>
                  <a:off x="4875276" y="3025902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A783BC8D-7B64-207D-A288-8B7F483F6CD8}"/>
                    </a:ext>
                  </a:extLst>
                </p:cNvPr>
                <p:cNvSpPr/>
                <p:nvPr/>
              </p:nvSpPr>
              <p:spPr>
                <a:xfrm>
                  <a:off x="4875276" y="3400807"/>
                  <a:ext cx="265176" cy="2468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4658F22E-CD30-F0CC-8FF4-10D393CEF8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8176" y="3847696"/>
                      <a:ext cx="425196" cy="3808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oMath>
                        </m:oMathPara>
                      </a14:m>
                      <a:endParaRPr lang="en-IL" dirty="0"/>
                    </a:p>
                  </p:txBody>
                </p:sp>
              </mc:Choice>
              <mc:Fallback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4658F22E-CD30-F0CC-8FF4-10D393CEF8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8176" y="3847696"/>
                      <a:ext cx="425196" cy="3808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1587" r="-4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F2FCD7AC-D937-1A6E-8FE5-1BA20C0A7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20937" y="2108394"/>
                  <a:ext cx="5181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04DC439C-E993-B1C3-0E82-F980947B2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25509" y="4205416"/>
                  <a:ext cx="486156" cy="15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2A3944D-406F-61EA-2830-F154013EF326}"/>
                    </a:ext>
                  </a:extLst>
                </p:cNvPr>
                <p:cNvSpPr txBox="1"/>
                <p:nvPr/>
              </p:nvSpPr>
              <p:spPr>
                <a:xfrm>
                  <a:off x="9028938" y="1739062"/>
                  <a:ext cx="425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endParaRPr lang="en-IL" dirty="0"/>
                </a:p>
              </p:txBody>
            </p:sp>
          </p:grp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FC2614AC-1397-0861-D01C-8BE0A9CDD369}"/>
                  </a:ext>
                </a:extLst>
              </p:cNvPr>
              <p:cNvSpPr/>
              <p:nvPr/>
            </p:nvSpPr>
            <p:spPr>
              <a:xfrm>
                <a:off x="10802683" y="1806049"/>
                <a:ext cx="1168908" cy="2682240"/>
              </a:xfrm>
              <a:prstGeom prst="roundRect">
                <a:avLst/>
              </a:prstGeom>
              <a:solidFill>
                <a:srgbClr val="D64D3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Decoder</a:t>
                </a:r>
                <a:endParaRPr lang="en-IL" dirty="0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4A4BBFF-116B-BF5E-88F7-D92E7342D1DB}"/>
                </a:ext>
              </a:extLst>
            </p:cNvPr>
            <p:cNvSpPr/>
            <p:nvPr/>
          </p:nvSpPr>
          <p:spPr>
            <a:xfrm>
              <a:off x="9738550" y="2671129"/>
              <a:ext cx="265176" cy="2468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41C51F-EB8B-D18C-32A6-3524C7D2E744}"/>
                </a:ext>
              </a:extLst>
            </p:cNvPr>
            <p:cNvSpPr/>
            <p:nvPr/>
          </p:nvSpPr>
          <p:spPr>
            <a:xfrm>
              <a:off x="9738550" y="3020887"/>
              <a:ext cx="265176" cy="2468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6F03FD-8684-2749-BCDB-F6D47523B9F1}"/>
                </a:ext>
              </a:extLst>
            </p:cNvPr>
            <p:cNvSpPr/>
            <p:nvPr/>
          </p:nvSpPr>
          <p:spPr>
            <a:xfrm>
              <a:off x="9738550" y="3395792"/>
              <a:ext cx="265176" cy="2468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AA5637A-A868-912C-DE9A-14C21B80C28F}"/>
                </a:ext>
              </a:extLst>
            </p:cNvPr>
            <p:cNvCxnSpPr>
              <a:cxnSpLocks/>
            </p:cNvCxnSpPr>
            <p:nvPr/>
          </p:nvCxnSpPr>
          <p:spPr>
            <a:xfrm>
              <a:off x="11294744" y="2104525"/>
              <a:ext cx="518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6204B4E-DF60-A28F-EABD-35D82B9C430E}"/>
                    </a:ext>
                  </a:extLst>
                </p:cNvPr>
                <p:cNvSpPr txBox="1"/>
                <p:nvPr/>
              </p:nvSpPr>
              <p:spPr>
                <a:xfrm>
                  <a:off x="11302745" y="1735193"/>
                  <a:ext cx="425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6204B4E-DF60-A28F-EABD-35D82B9C4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745" y="1735193"/>
                  <a:ext cx="425196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667" r="-857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E6DDFB-D888-E2F1-98D5-4ADB6589F88C}"/>
                    </a:ext>
                  </a:extLst>
                </p:cNvPr>
                <p:cNvSpPr txBox="1"/>
                <p:nvPr/>
              </p:nvSpPr>
              <p:spPr>
                <a:xfrm>
                  <a:off x="11318176" y="3834791"/>
                  <a:ext cx="425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E6DDFB-D888-E2F1-98D5-4ADB6589F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8176" y="3834791"/>
                  <a:ext cx="425196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6557" r="-1449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C8FDE9-AA8E-6116-C9B1-6006BAFCF81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5509" y="4192511"/>
              <a:ext cx="486156" cy="1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4A90AD-AE0C-C4B0-604C-E358E43FF439}"/>
                </a:ext>
              </a:extLst>
            </p:cNvPr>
            <p:cNvSpPr/>
            <p:nvPr/>
          </p:nvSpPr>
          <p:spPr>
            <a:xfrm>
              <a:off x="11375707" y="2687187"/>
              <a:ext cx="265176" cy="2468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F0BEA2-F536-D691-41D9-3A68A941B9EB}"/>
                </a:ext>
              </a:extLst>
            </p:cNvPr>
            <p:cNvSpPr/>
            <p:nvPr/>
          </p:nvSpPr>
          <p:spPr>
            <a:xfrm>
              <a:off x="11375707" y="3036945"/>
              <a:ext cx="265176" cy="2468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0A0432-695B-5183-A043-A09CB2471209}"/>
                </a:ext>
              </a:extLst>
            </p:cNvPr>
            <p:cNvSpPr/>
            <p:nvPr/>
          </p:nvSpPr>
          <p:spPr>
            <a:xfrm>
              <a:off x="11375707" y="3411850"/>
              <a:ext cx="265176" cy="2468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373BFB-6DBD-BB81-0570-32CA1279EE85}"/>
                  </a:ext>
                </a:extLst>
              </p:cNvPr>
              <p:cNvSpPr txBox="1"/>
              <p:nvPr/>
            </p:nvSpPr>
            <p:spPr>
              <a:xfrm>
                <a:off x="9647110" y="1733639"/>
                <a:ext cx="425196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acc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373BFB-6DBD-BB81-0570-32CA1279E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110" y="1733639"/>
                <a:ext cx="425196" cy="380810"/>
              </a:xfrm>
              <a:prstGeom prst="rect">
                <a:avLst/>
              </a:prstGeom>
              <a:blipFill>
                <a:blip r:embed="rId14"/>
                <a:stretch>
                  <a:fillRect t="-1587" r="-3623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Raviv</dc:creator>
  <cp:lastModifiedBy>Tomer Raviv</cp:lastModifiedBy>
  <cp:revision>10</cp:revision>
  <dcterms:created xsi:type="dcterms:W3CDTF">2023-07-28T19:06:01Z</dcterms:created>
  <dcterms:modified xsi:type="dcterms:W3CDTF">2024-01-15T07:01:07Z</dcterms:modified>
</cp:coreProperties>
</file>