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7" r:id="rId3"/>
    <p:sldId id="270" r:id="rId4"/>
    <p:sldId id="271" r:id="rId5"/>
    <p:sldId id="272" r:id="rId6"/>
    <p:sldId id="273" r:id="rId7"/>
    <p:sldId id="276" r:id="rId8"/>
    <p:sldId id="277" r:id="rId9"/>
    <p:sldId id="278" r:id="rId10"/>
    <p:sldId id="279" r:id="rId11"/>
    <p:sldId id="274" r:id="rId12"/>
    <p:sldId id="257" r:id="rId13"/>
    <p:sldId id="258" r:id="rId14"/>
    <p:sldId id="263" r:id="rId15"/>
    <p:sldId id="264" r:id="rId16"/>
    <p:sldId id="260" r:id="rId17"/>
    <p:sldId id="261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5B7CA9-726E-4E2A-8676-671AFC7C906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L"/>
        </a:p>
      </dgm:t>
    </dgm:pt>
    <dgm:pt modelId="{5FECD3C4-888F-4B01-B32A-C3C57D481898}">
      <dgm:prSet phldrT="[Text]"/>
      <dgm:spPr/>
      <dgm:t>
        <a:bodyPr/>
        <a:lstStyle/>
        <a:p>
          <a:r>
            <a:rPr lang="en-US" dirty="0"/>
            <a:t>Main Contributions</a:t>
          </a:r>
          <a:endParaRPr lang="en-IL" dirty="0"/>
        </a:p>
      </dgm:t>
    </dgm:pt>
    <dgm:pt modelId="{333DA4CF-DC34-417F-B294-7F6154D79723}" type="parTrans" cxnId="{0A30E529-A7A3-4B4A-AF5A-44BF0154575E}">
      <dgm:prSet/>
      <dgm:spPr/>
      <dgm:t>
        <a:bodyPr/>
        <a:lstStyle/>
        <a:p>
          <a:endParaRPr lang="en-IL"/>
        </a:p>
      </dgm:t>
    </dgm:pt>
    <dgm:pt modelId="{CE84F368-C507-4B30-8EE7-446262C3E402}" type="sibTrans" cxnId="{0A30E529-A7A3-4B4A-AF5A-44BF0154575E}">
      <dgm:prSet/>
      <dgm:spPr/>
      <dgm:t>
        <a:bodyPr/>
        <a:lstStyle/>
        <a:p>
          <a:endParaRPr lang="en-IL"/>
        </a:p>
      </dgm:t>
    </dgm:pt>
    <dgm:pt modelId="{FE1B562E-0E21-4172-9F75-37CF30E21173}">
      <dgm:prSet phldrT="[Text]"/>
      <dgm:spPr/>
      <dgm:t>
        <a:bodyPr/>
        <a:lstStyle/>
        <a:p>
          <a:r>
            <a:rPr lang="en-US" dirty="0"/>
            <a:t>System Model</a:t>
          </a:r>
          <a:endParaRPr lang="en-IL" dirty="0"/>
        </a:p>
      </dgm:t>
    </dgm:pt>
    <dgm:pt modelId="{F26DF373-43D2-4CDC-96D3-72C9AE64BB88}" type="parTrans" cxnId="{A8F3143B-AF32-4B73-BE46-7ED4B79EC1DE}">
      <dgm:prSet/>
      <dgm:spPr/>
      <dgm:t>
        <a:bodyPr/>
        <a:lstStyle/>
        <a:p>
          <a:endParaRPr lang="en-IL"/>
        </a:p>
      </dgm:t>
    </dgm:pt>
    <dgm:pt modelId="{CF11EB3B-4D93-4031-824A-99A2FB83E194}" type="sibTrans" cxnId="{A8F3143B-AF32-4B73-BE46-7ED4B79EC1DE}">
      <dgm:prSet/>
      <dgm:spPr/>
      <dgm:t>
        <a:bodyPr/>
        <a:lstStyle/>
        <a:p>
          <a:endParaRPr lang="en-IL"/>
        </a:p>
      </dgm:t>
    </dgm:pt>
    <dgm:pt modelId="{BA38B606-D32A-4BF2-8804-7C5FFCC200FC}">
      <dgm:prSet phldrT="[Text]"/>
      <dgm:spPr/>
      <dgm:t>
        <a:bodyPr/>
        <a:lstStyle/>
        <a:p>
          <a:r>
            <a:rPr lang="en-US" dirty="0"/>
            <a:t>Preliminary Results</a:t>
          </a:r>
          <a:endParaRPr lang="en-IL" dirty="0"/>
        </a:p>
      </dgm:t>
    </dgm:pt>
    <dgm:pt modelId="{D14EA1C6-E7C4-4EFC-A2C7-2A3853E73F02}" type="parTrans" cxnId="{3ABB3532-745F-4D8A-80B5-A890BA02B477}">
      <dgm:prSet/>
      <dgm:spPr/>
      <dgm:t>
        <a:bodyPr/>
        <a:lstStyle/>
        <a:p>
          <a:endParaRPr lang="en-IL"/>
        </a:p>
      </dgm:t>
    </dgm:pt>
    <dgm:pt modelId="{9CAFD57F-B44C-4BE0-BB6F-E92D45BE7EEB}" type="sibTrans" cxnId="{3ABB3532-745F-4D8A-80B5-A890BA02B477}">
      <dgm:prSet/>
      <dgm:spPr/>
      <dgm:t>
        <a:bodyPr/>
        <a:lstStyle/>
        <a:p>
          <a:endParaRPr lang="en-IL"/>
        </a:p>
      </dgm:t>
    </dgm:pt>
    <dgm:pt modelId="{67113FE9-A33D-484D-9A15-560FC82BC995}" type="pres">
      <dgm:prSet presAssocID="{6E5B7CA9-726E-4E2A-8676-671AFC7C9069}" presName="linear" presStyleCnt="0">
        <dgm:presLayoutVars>
          <dgm:dir/>
          <dgm:animLvl val="lvl"/>
          <dgm:resizeHandles val="exact"/>
        </dgm:presLayoutVars>
      </dgm:prSet>
      <dgm:spPr/>
    </dgm:pt>
    <dgm:pt modelId="{833D6FE9-CFA8-41F1-884A-83CA7F067490}" type="pres">
      <dgm:prSet presAssocID="{5FECD3C4-888F-4B01-B32A-C3C57D481898}" presName="parentLin" presStyleCnt="0"/>
      <dgm:spPr/>
    </dgm:pt>
    <dgm:pt modelId="{73DA3D6F-7C30-4E96-999D-FDACAB1E6096}" type="pres">
      <dgm:prSet presAssocID="{5FECD3C4-888F-4B01-B32A-C3C57D481898}" presName="parentLeftMargin" presStyleLbl="node1" presStyleIdx="0" presStyleCnt="3"/>
      <dgm:spPr/>
    </dgm:pt>
    <dgm:pt modelId="{398A865D-D27E-4D7C-BDBB-D5FB1A4FA08A}" type="pres">
      <dgm:prSet presAssocID="{5FECD3C4-888F-4B01-B32A-C3C57D48189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71E9A4-DA1F-4918-AC61-04833ED502E2}" type="pres">
      <dgm:prSet presAssocID="{5FECD3C4-888F-4B01-B32A-C3C57D481898}" presName="negativeSpace" presStyleCnt="0"/>
      <dgm:spPr/>
    </dgm:pt>
    <dgm:pt modelId="{57F23407-6ADF-4D1F-BCF1-FEAEDF2FBDB3}" type="pres">
      <dgm:prSet presAssocID="{5FECD3C4-888F-4B01-B32A-C3C57D481898}" presName="childText" presStyleLbl="conFgAcc1" presStyleIdx="0" presStyleCnt="3">
        <dgm:presLayoutVars>
          <dgm:bulletEnabled val="1"/>
        </dgm:presLayoutVars>
      </dgm:prSet>
      <dgm:spPr/>
    </dgm:pt>
    <dgm:pt modelId="{5CB3423A-4873-4F2C-8663-92FF7956EBAC}" type="pres">
      <dgm:prSet presAssocID="{CE84F368-C507-4B30-8EE7-446262C3E402}" presName="spaceBetweenRectangles" presStyleCnt="0"/>
      <dgm:spPr/>
    </dgm:pt>
    <dgm:pt modelId="{88A2CDED-A23F-40EE-B3C4-D3DB7EA70F41}" type="pres">
      <dgm:prSet presAssocID="{FE1B562E-0E21-4172-9F75-37CF30E21173}" presName="parentLin" presStyleCnt="0"/>
      <dgm:spPr/>
    </dgm:pt>
    <dgm:pt modelId="{C4E531B4-DD97-4FA2-B032-47F8ADF3862A}" type="pres">
      <dgm:prSet presAssocID="{FE1B562E-0E21-4172-9F75-37CF30E21173}" presName="parentLeftMargin" presStyleLbl="node1" presStyleIdx="0" presStyleCnt="3"/>
      <dgm:spPr/>
    </dgm:pt>
    <dgm:pt modelId="{71E574AA-68B3-4001-8C02-B4F8B6ED7839}" type="pres">
      <dgm:prSet presAssocID="{FE1B562E-0E21-4172-9F75-37CF30E2117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1BA26CA-4FC8-4B89-B729-8FA36974ABC7}" type="pres">
      <dgm:prSet presAssocID="{FE1B562E-0E21-4172-9F75-37CF30E21173}" presName="negativeSpace" presStyleCnt="0"/>
      <dgm:spPr/>
    </dgm:pt>
    <dgm:pt modelId="{19A974E8-4D86-42EA-8A59-13337EE4CF56}" type="pres">
      <dgm:prSet presAssocID="{FE1B562E-0E21-4172-9F75-37CF30E21173}" presName="childText" presStyleLbl="conFgAcc1" presStyleIdx="1" presStyleCnt="3">
        <dgm:presLayoutVars>
          <dgm:bulletEnabled val="1"/>
        </dgm:presLayoutVars>
      </dgm:prSet>
      <dgm:spPr/>
    </dgm:pt>
    <dgm:pt modelId="{8DFF0272-5A9F-4968-BEC2-3C51483C4CB4}" type="pres">
      <dgm:prSet presAssocID="{CF11EB3B-4D93-4031-824A-99A2FB83E194}" presName="spaceBetweenRectangles" presStyleCnt="0"/>
      <dgm:spPr/>
    </dgm:pt>
    <dgm:pt modelId="{B57CA622-ED8C-4A58-8D27-1934BD86443B}" type="pres">
      <dgm:prSet presAssocID="{BA38B606-D32A-4BF2-8804-7C5FFCC200FC}" presName="parentLin" presStyleCnt="0"/>
      <dgm:spPr/>
    </dgm:pt>
    <dgm:pt modelId="{42B7F20F-B89E-4D59-99C3-D6EC64E7765A}" type="pres">
      <dgm:prSet presAssocID="{BA38B606-D32A-4BF2-8804-7C5FFCC200FC}" presName="parentLeftMargin" presStyleLbl="node1" presStyleIdx="1" presStyleCnt="3"/>
      <dgm:spPr/>
    </dgm:pt>
    <dgm:pt modelId="{D8A2A729-43EC-4607-B00D-56768266C918}" type="pres">
      <dgm:prSet presAssocID="{BA38B606-D32A-4BF2-8804-7C5FFCC200F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281EDC3-EF34-4B85-B106-1FDE6EFDD9A8}" type="pres">
      <dgm:prSet presAssocID="{BA38B606-D32A-4BF2-8804-7C5FFCC200FC}" presName="negativeSpace" presStyleCnt="0"/>
      <dgm:spPr/>
    </dgm:pt>
    <dgm:pt modelId="{A2A3C7A4-1D68-4840-AD46-D8D93B29E03E}" type="pres">
      <dgm:prSet presAssocID="{BA38B606-D32A-4BF2-8804-7C5FFCC200F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DD15B1B-FEE2-4D48-BC0E-EBBF558DEA45}" type="presOf" srcId="{BA38B606-D32A-4BF2-8804-7C5FFCC200FC}" destId="{42B7F20F-B89E-4D59-99C3-D6EC64E7765A}" srcOrd="0" destOrd="0" presId="urn:microsoft.com/office/officeart/2005/8/layout/list1"/>
    <dgm:cxn modelId="{0A30E529-A7A3-4B4A-AF5A-44BF0154575E}" srcId="{6E5B7CA9-726E-4E2A-8676-671AFC7C9069}" destId="{5FECD3C4-888F-4B01-B32A-C3C57D481898}" srcOrd="0" destOrd="0" parTransId="{333DA4CF-DC34-417F-B294-7F6154D79723}" sibTransId="{CE84F368-C507-4B30-8EE7-446262C3E402}"/>
    <dgm:cxn modelId="{3ABB3532-745F-4D8A-80B5-A890BA02B477}" srcId="{6E5B7CA9-726E-4E2A-8676-671AFC7C9069}" destId="{BA38B606-D32A-4BF2-8804-7C5FFCC200FC}" srcOrd="2" destOrd="0" parTransId="{D14EA1C6-E7C4-4EFC-A2C7-2A3853E73F02}" sibTransId="{9CAFD57F-B44C-4BE0-BB6F-E92D45BE7EEB}"/>
    <dgm:cxn modelId="{A8F3143B-AF32-4B73-BE46-7ED4B79EC1DE}" srcId="{6E5B7CA9-726E-4E2A-8676-671AFC7C9069}" destId="{FE1B562E-0E21-4172-9F75-37CF30E21173}" srcOrd="1" destOrd="0" parTransId="{F26DF373-43D2-4CDC-96D3-72C9AE64BB88}" sibTransId="{CF11EB3B-4D93-4031-824A-99A2FB83E194}"/>
    <dgm:cxn modelId="{5169DF61-D675-44A0-B5ED-F0772AF71638}" type="presOf" srcId="{5FECD3C4-888F-4B01-B32A-C3C57D481898}" destId="{73DA3D6F-7C30-4E96-999D-FDACAB1E6096}" srcOrd="0" destOrd="0" presId="urn:microsoft.com/office/officeart/2005/8/layout/list1"/>
    <dgm:cxn modelId="{CC374C46-F98D-4C28-85A2-95F9317AE1BA}" type="presOf" srcId="{FE1B562E-0E21-4172-9F75-37CF30E21173}" destId="{C4E531B4-DD97-4FA2-B032-47F8ADF3862A}" srcOrd="0" destOrd="0" presId="urn:microsoft.com/office/officeart/2005/8/layout/list1"/>
    <dgm:cxn modelId="{65863770-BD03-4ABF-BC99-913D9579F9DB}" type="presOf" srcId="{5FECD3C4-888F-4B01-B32A-C3C57D481898}" destId="{398A865D-D27E-4D7C-BDBB-D5FB1A4FA08A}" srcOrd="1" destOrd="0" presId="urn:microsoft.com/office/officeart/2005/8/layout/list1"/>
    <dgm:cxn modelId="{A12A6FC1-9F88-4911-BFEF-04FD974CBFAC}" type="presOf" srcId="{BA38B606-D32A-4BF2-8804-7C5FFCC200FC}" destId="{D8A2A729-43EC-4607-B00D-56768266C918}" srcOrd="1" destOrd="0" presId="urn:microsoft.com/office/officeart/2005/8/layout/list1"/>
    <dgm:cxn modelId="{242A0AC5-1EA4-4CCB-9751-5B2E028720D0}" type="presOf" srcId="{6E5B7CA9-726E-4E2A-8676-671AFC7C9069}" destId="{67113FE9-A33D-484D-9A15-560FC82BC995}" srcOrd="0" destOrd="0" presId="urn:microsoft.com/office/officeart/2005/8/layout/list1"/>
    <dgm:cxn modelId="{B55362D6-A0A3-490E-AE94-A04838D21472}" type="presOf" srcId="{FE1B562E-0E21-4172-9F75-37CF30E21173}" destId="{71E574AA-68B3-4001-8C02-B4F8B6ED7839}" srcOrd="1" destOrd="0" presId="urn:microsoft.com/office/officeart/2005/8/layout/list1"/>
    <dgm:cxn modelId="{0D5C83B4-C9B4-4B51-BE52-94913661B1AE}" type="presParOf" srcId="{67113FE9-A33D-484D-9A15-560FC82BC995}" destId="{833D6FE9-CFA8-41F1-884A-83CA7F067490}" srcOrd="0" destOrd="0" presId="urn:microsoft.com/office/officeart/2005/8/layout/list1"/>
    <dgm:cxn modelId="{0C209F7A-89FD-4247-84E5-367AB198C727}" type="presParOf" srcId="{833D6FE9-CFA8-41F1-884A-83CA7F067490}" destId="{73DA3D6F-7C30-4E96-999D-FDACAB1E6096}" srcOrd="0" destOrd="0" presId="urn:microsoft.com/office/officeart/2005/8/layout/list1"/>
    <dgm:cxn modelId="{6F4EE7A5-3F02-428C-99FD-3CEA0B624191}" type="presParOf" srcId="{833D6FE9-CFA8-41F1-884A-83CA7F067490}" destId="{398A865D-D27E-4D7C-BDBB-D5FB1A4FA08A}" srcOrd="1" destOrd="0" presId="urn:microsoft.com/office/officeart/2005/8/layout/list1"/>
    <dgm:cxn modelId="{986878D5-A5E8-45A4-B63E-D1A785A4BE71}" type="presParOf" srcId="{67113FE9-A33D-484D-9A15-560FC82BC995}" destId="{E171E9A4-DA1F-4918-AC61-04833ED502E2}" srcOrd="1" destOrd="0" presId="urn:microsoft.com/office/officeart/2005/8/layout/list1"/>
    <dgm:cxn modelId="{FAFC8F3F-F0F9-4477-B46A-A0A9BFED4A34}" type="presParOf" srcId="{67113FE9-A33D-484D-9A15-560FC82BC995}" destId="{57F23407-6ADF-4D1F-BCF1-FEAEDF2FBDB3}" srcOrd="2" destOrd="0" presId="urn:microsoft.com/office/officeart/2005/8/layout/list1"/>
    <dgm:cxn modelId="{6875126A-887B-4AD4-8BD0-B87B8CBD34EF}" type="presParOf" srcId="{67113FE9-A33D-484D-9A15-560FC82BC995}" destId="{5CB3423A-4873-4F2C-8663-92FF7956EBAC}" srcOrd="3" destOrd="0" presId="urn:microsoft.com/office/officeart/2005/8/layout/list1"/>
    <dgm:cxn modelId="{FDE8F8A5-1A9F-4A19-8C63-7F3C8563A306}" type="presParOf" srcId="{67113FE9-A33D-484D-9A15-560FC82BC995}" destId="{88A2CDED-A23F-40EE-B3C4-D3DB7EA70F41}" srcOrd="4" destOrd="0" presId="urn:microsoft.com/office/officeart/2005/8/layout/list1"/>
    <dgm:cxn modelId="{F26EEB31-7D47-44F5-9668-A6A059159CF1}" type="presParOf" srcId="{88A2CDED-A23F-40EE-B3C4-D3DB7EA70F41}" destId="{C4E531B4-DD97-4FA2-B032-47F8ADF3862A}" srcOrd="0" destOrd="0" presId="urn:microsoft.com/office/officeart/2005/8/layout/list1"/>
    <dgm:cxn modelId="{AF432E42-CC12-45F8-8DCF-C4F002F6637D}" type="presParOf" srcId="{88A2CDED-A23F-40EE-B3C4-D3DB7EA70F41}" destId="{71E574AA-68B3-4001-8C02-B4F8B6ED7839}" srcOrd="1" destOrd="0" presId="urn:microsoft.com/office/officeart/2005/8/layout/list1"/>
    <dgm:cxn modelId="{A337EAF7-1847-47CD-ADF8-25EDD664811D}" type="presParOf" srcId="{67113FE9-A33D-484D-9A15-560FC82BC995}" destId="{11BA26CA-4FC8-4B89-B729-8FA36974ABC7}" srcOrd="5" destOrd="0" presId="urn:microsoft.com/office/officeart/2005/8/layout/list1"/>
    <dgm:cxn modelId="{78639B00-1FBF-43FA-BFC0-414DF95A0E2F}" type="presParOf" srcId="{67113FE9-A33D-484D-9A15-560FC82BC995}" destId="{19A974E8-4D86-42EA-8A59-13337EE4CF56}" srcOrd="6" destOrd="0" presId="urn:microsoft.com/office/officeart/2005/8/layout/list1"/>
    <dgm:cxn modelId="{C3BA768B-1E9B-4C34-BEF7-38B19CC867A1}" type="presParOf" srcId="{67113FE9-A33D-484D-9A15-560FC82BC995}" destId="{8DFF0272-5A9F-4968-BEC2-3C51483C4CB4}" srcOrd="7" destOrd="0" presId="urn:microsoft.com/office/officeart/2005/8/layout/list1"/>
    <dgm:cxn modelId="{C66CB75C-1BFE-4728-AC79-CAF68FC890E7}" type="presParOf" srcId="{67113FE9-A33D-484D-9A15-560FC82BC995}" destId="{B57CA622-ED8C-4A58-8D27-1934BD86443B}" srcOrd="8" destOrd="0" presId="urn:microsoft.com/office/officeart/2005/8/layout/list1"/>
    <dgm:cxn modelId="{109ED739-0F5C-4E0F-B154-8413C8E0DAE5}" type="presParOf" srcId="{B57CA622-ED8C-4A58-8D27-1934BD86443B}" destId="{42B7F20F-B89E-4D59-99C3-D6EC64E7765A}" srcOrd="0" destOrd="0" presId="urn:microsoft.com/office/officeart/2005/8/layout/list1"/>
    <dgm:cxn modelId="{8C23D104-A0A1-4488-A5EB-D97FAE52BC36}" type="presParOf" srcId="{B57CA622-ED8C-4A58-8D27-1934BD86443B}" destId="{D8A2A729-43EC-4607-B00D-56768266C918}" srcOrd="1" destOrd="0" presId="urn:microsoft.com/office/officeart/2005/8/layout/list1"/>
    <dgm:cxn modelId="{F8AF8453-04D2-4035-B124-B5E6B64FF676}" type="presParOf" srcId="{67113FE9-A33D-484D-9A15-560FC82BC995}" destId="{4281EDC3-EF34-4B85-B106-1FDE6EFDD9A8}" srcOrd="9" destOrd="0" presId="urn:microsoft.com/office/officeart/2005/8/layout/list1"/>
    <dgm:cxn modelId="{A053F256-A79C-413E-B07B-5D70301C5741}" type="presParOf" srcId="{67113FE9-A33D-484D-9A15-560FC82BC995}" destId="{A2A3C7A4-1D68-4840-AD46-D8D93B29E03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23407-6ADF-4D1F-BCF1-FEAEDF2FBDB3}">
      <dsp:nvSpPr>
        <dsp:cNvPr id="0" name=""/>
        <dsp:cNvSpPr/>
      </dsp:nvSpPr>
      <dsp:spPr>
        <a:xfrm>
          <a:off x="0" y="517054"/>
          <a:ext cx="6645656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A865D-D27E-4D7C-BDBB-D5FB1A4FA08A}">
      <dsp:nvSpPr>
        <dsp:cNvPr id="0" name=""/>
        <dsp:cNvSpPr/>
      </dsp:nvSpPr>
      <dsp:spPr>
        <a:xfrm>
          <a:off x="332282" y="454"/>
          <a:ext cx="4651959" cy="1033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833" tIns="0" rIns="175833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Main Contributions</a:t>
          </a:r>
          <a:endParaRPr lang="en-IL" sz="3500" kern="1200" dirty="0"/>
        </a:p>
      </dsp:txBody>
      <dsp:txXfrm>
        <a:off x="382719" y="50891"/>
        <a:ext cx="4551085" cy="932326"/>
      </dsp:txXfrm>
    </dsp:sp>
    <dsp:sp modelId="{19A974E8-4D86-42EA-8A59-13337EE4CF56}">
      <dsp:nvSpPr>
        <dsp:cNvPr id="0" name=""/>
        <dsp:cNvSpPr/>
      </dsp:nvSpPr>
      <dsp:spPr>
        <a:xfrm>
          <a:off x="0" y="2104654"/>
          <a:ext cx="6645656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680693"/>
              <a:satOff val="1227"/>
              <a:lumOff val="1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574AA-68B3-4001-8C02-B4F8B6ED7839}">
      <dsp:nvSpPr>
        <dsp:cNvPr id="0" name=""/>
        <dsp:cNvSpPr/>
      </dsp:nvSpPr>
      <dsp:spPr>
        <a:xfrm>
          <a:off x="332282" y="1588054"/>
          <a:ext cx="4651959" cy="1033200"/>
        </a:xfrm>
        <a:prstGeom prst="roundRect">
          <a:avLst/>
        </a:prstGeom>
        <a:solidFill>
          <a:schemeClr val="accent5">
            <a:hueOff val="680693"/>
            <a:satOff val="1227"/>
            <a:lumOff val="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833" tIns="0" rIns="175833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System Model</a:t>
          </a:r>
          <a:endParaRPr lang="en-IL" sz="3500" kern="1200" dirty="0"/>
        </a:p>
      </dsp:txBody>
      <dsp:txXfrm>
        <a:off x="382719" y="1638491"/>
        <a:ext cx="4551085" cy="932326"/>
      </dsp:txXfrm>
    </dsp:sp>
    <dsp:sp modelId="{A2A3C7A4-1D68-4840-AD46-D8D93B29E03E}">
      <dsp:nvSpPr>
        <dsp:cNvPr id="0" name=""/>
        <dsp:cNvSpPr/>
      </dsp:nvSpPr>
      <dsp:spPr>
        <a:xfrm>
          <a:off x="0" y="3692254"/>
          <a:ext cx="6645656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361386"/>
              <a:satOff val="2454"/>
              <a:lumOff val="27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A2A729-43EC-4607-B00D-56768266C918}">
      <dsp:nvSpPr>
        <dsp:cNvPr id="0" name=""/>
        <dsp:cNvSpPr/>
      </dsp:nvSpPr>
      <dsp:spPr>
        <a:xfrm>
          <a:off x="332282" y="3175654"/>
          <a:ext cx="4651959" cy="1033200"/>
        </a:xfrm>
        <a:prstGeom prst="roundRect">
          <a:avLst/>
        </a:prstGeom>
        <a:solidFill>
          <a:schemeClr val="accent5">
            <a:hueOff val="1361386"/>
            <a:satOff val="2454"/>
            <a:lumOff val="27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833" tIns="0" rIns="175833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Preliminary Results</a:t>
          </a:r>
          <a:endParaRPr lang="en-IL" sz="3500" kern="1200" dirty="0"/>
        </a:p>
      </dsp:txBody>
      <dsp:txXfrm>
        <a:off x="382719" y="3226091"/>
        <a:ext cx="4551085" cy="932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3B9A-B989-4C33-9708-3DA5C775DF38}" type="datetimeFigureOut">
              <a:rPr lang="en-IL" smtClean="0"/>
              <a:t>04/07/2023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5D44-89FD-43AA-8F26-1BDB39AEDEB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883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3B9A-B989-4C33-9708-3DA5C775DF38}" type="datetimeFigureOut">
              <a:rPr lang="en-IL" smtClean="0"/>
              <a:t>04/07/2023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5D44-89FD-43AA-8F26-1BDB39AEDEB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753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3B9A-B989-4C33-9708-3DA5C775DF38}" type="datetimeFigureOut">
              <a:rPr lang="en-IL" smtClean="0"/>
              <a:t>04/07/2023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5D44-89FD-43AA-8F26-1BDB39AEDEB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28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3B9A-B989-4C33-9708-3DA5C775DF38}" type="datetimeFigureOut">
              <a:rPr lang="en-IL" smtClean="0"/>
              <a:t>04/07/2023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5D44-89FD-43AA-8F26-1BDB39AEDEB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388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3B9A-B989-4C33-9708-3DA5C775DF38}" type="datetimeFigureOut">
              <a:rPr lang="en-IL" smtClean="0"/>
              <a:t>04/07/2023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5D44-89FD-43AA-8F26-1BDB39AEDEB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711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3B9A-B989-4C33-9708-3DA5C775DF38}" type="datetimeFigureOut">
              <a:rPr lang="en-IL" smtClean="0"/>
              <a:t>04/07/2023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5D44-89FD-43AA-8F26-1BDB39AEDEB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918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3B9A-B989-4C33-9708-3DA5C775DF38}" type="datetimeFigureOut">
              <a:rPr lang="en-IL" smtClean="0"/>
              <a:t>04/07/2023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5D44-89FD-43AA-8F26-1BDB39AEDEB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389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3B9A-B989-4C33-9708-3DA5C775DF38}" type="datetimeFigureOut">
              <a:rPr lang="en-IL" smtClean="0"/>
              <a:t>04/07/2023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5D44-89FD-43AA-8F26-1BDB39AEDEB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335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3B9A-B989-4C33-9708-3DA5C775DF38}" type="datetimeFigureOut">
              <a:rPr lang="en-IL" smtClean="0"/>
              <a:t>04/07/2023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5D44-89FD-43AA-8F26-1BDB39AEDEB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663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3B9A-B989-4C33-9708-3DA5C775DF38}" type="datetimeFigureOut">
              <a:rPr lang="en-IL" smtClean="0"/>
              <a:t>04/07/2023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5D44-89FD-43AA-8F26-1BDB39AEDEB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737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3B9A-B989-4C33-9708-3DA5C775DF38}" type="datetimeFigureOut">
              <a:rPr lang="en-IL" smtClean="0"/>
              <a:t>04/07/2023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5D44-89FD-43AA-8F26-1BDB39AEDEB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959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B3B9A-B989-4C33-9708-3DA5C775DF38}" type="datetimeFigureOut">
              <a:rPr lang="en-IL" smtClean="0"/>
              <a:t>04/07/2023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05D44-89FD-43AA-8F26-1BDB39AEDEB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1687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42DB-62E9-DD12-EB32-49410DF9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Agenda</a:t>
            </a:r>
            <a:endParaRPr lang="en-IL" dirty="0">
              <a:solidFill>
                <a:srgbClr val="FFC000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DC8AA19-4287-FED5-8417-5BC5C41667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2299240"/>
              </p:ext>
            </p:extLst>
          </p:nvPr>
        </p:nvGraphicFramePr>
        <p:xfrm>
          <a:off x="838200" y="1690688"/>
          <a:ext cx="6645656" cy="4574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5620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42DB-62E9-DD12-EB32-49410DF9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82132"/>
          </a:xfrm>
        </p:spPr>
        <p:txBody>
          <a:bodyPr>
            <a:normAutofit/>
          </a:bodyPr>
          <a:lstStyle/>
          <a:p>
            <a:r>
              <a:rPr lang="en-US" dirty="0"/>
              <a:t>BER </a:t>
            </a:r>
            <a:br>
              <a:rPr lang="en-US" dirty="0"/>
            </a:br>
            <a:r>
              <a:rPr lang="en-US" dirty="0"/>
              <a:t>vs </a:t>
            </a:r>
            <a:br>
              <a:rPr lang="en-US" dirty="0"/>
            </a:br>
            <a:r>
              <a:rPr lang="en-US" dirty="0"/>
              <a:t>SER</a:t>
            </a:r>
            <a:endParaRPr lang="en-IL" dirty="0"/>
          </a:p>
        </p:txBody>
      </p:sp>
      <p:pic>
        <p:nvPicPr>
          <p:cNvPr id="6" name="Picture 5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318B5A06-905B-2F58-1027-B8B2A7C15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665" y="999878"/>
            <a:ext cx="7915663" cy="5355207"/>
          </a:xfrm>
          <a:prstGeom prst="rect">
            <a:avLst/>
          </a:prstGeom>
        </p:spPr>
      </p:pic>
      <p:pic>
        <p:nvPicPr>
          <p:cNvPr id="8" name="Picture 7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031B674F-157F-116C-74F9-1C33F0141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665" y="1005828"/>
            <a:ext cx="7915663" cy="534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71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7FC7-C7DE-4AF0-4DE4-0D83B98595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 – Point 2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3111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42DB-62E9-DD12-EB32-49410DF9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BCH (63,36) –5 iterations</a:t>
            </a:r>
            <a:endParaRPr lang="en-IL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836114C-B61A-7694-64CD-1E38CF178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34" y="1690688"/>
            <a:ext cx="6859937" cy="464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29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42DB-62E9-DD12-EB32-49410DF9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BCH (63,36) – 10 iterations</a:t>
            </a:r>
            <a:endParaRPr lang="en-IL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01F0A03-2DDF-362C-3CCF-057979899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450" y="1562065"/>
            <a:ext cx="7044647" cy="476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86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42DB-62E9-DD12-EB32-49410DF9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BCH (63,45) –5 iterations</a:t>
            </a:r>
            <a:endParaRPr lang="en-IL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31B8D810-5429-884B-4A8E-C96A17444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367" y="1775534"/>
            <a:ext cx="6769150" cy="45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5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42DB-62E9-DD12-EB32-49410DF9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BCH (63,45) – 10 iterations</a:t>
            </a:r>
            <a:endParaRPr lang="en-IL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E959AB0-B105-D662-5796-EAE86EAF2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329" y="1723345"/>
            <a:ext cx="6745582" cy="456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37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42DB-62E9-DD12-EB32-49410DF9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BCH (127,64) – 5 iterations</a:t>
            </a:r>
            <a:endParaRPr lang="en-IL" dirty="0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66431E8-0E94-8BBA-FF17-DF9DEE487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011" y="1690688"/>
            <a:ext cx="6719978" cy="45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02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42DB-62E9-DD12-EB32-49410DF9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BCH (127,64) – 10 iterations</a:t>
            </a:r>
            <a:endParaRPr lang="en-IL" dirty="0"/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531CB10A-701E-E66D-61F5-CA1191DEC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07" y="1588051"/>
            <a:ext cx="6953243" cy="470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92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7FC7-C7DE-4AF0-4DE4-0D83B98595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Results – Combine the Two Points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5177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7FC7-C7DE-4AF0-4DE4-0D83B98595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Main Contributions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222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235DD5-B142-AC25-630B-0FDF88B27EE9}"/>
              </a:ext>
            </a:extLst>
          </p:cNvPr>
          <p:cNvSpPr txBox="1"/>
          <p:nvPr/>
        </p:nvSpPr>
        <p:spPr>
          <a:xfrm>
            <a:off x="987552" y="969264"/>
            <a:ext cx="10570464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C000"/>
                </a:solidFill>
              </a:rPr>
              <a:t>We want to show that: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Model-based Bayesian detection can improve decoding performance. We showed in the previous paper that this approach improves SER + more calibrated probabilities, so it can translate into improved decoding.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Model-based Bayesian decoding improves decoding performance directly.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230760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7FC7-C7DE-4AF0-4DE4-0D83B98595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Model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5850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235DD5-B142-AC25-630B-0FDF88B27EE9}"/>
              </a:ext>
            </a:extLst>
          </p:cNvPr>
          <p:cNvSpPr txBox="1"/>
          <p:nvPr/>
        </p:nvSpPr>
        <p:spPr>
          <a:xfrm>
            <a:off x="987552" y="969264"/>
            <a:ext cx="764438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C000"/>
                </a:solidFill>
              </a:rPr>
              <a:t>Implemented encoding and decoding blocks:</a:t>
            </a:r>
          </a:p>
          <a:p>
            <a:pPr>
              <a:lnSpc>
                <a:spcPct val="150000"/>
              </a:lnSpc>
            </a:pPr>
            <a:r>
              <a:rPr lang="en-US" dirty="0"/>
              <a:t>	Encoding is BCH(63,36) / BCH(63,45) / BCH(127,64)</a:t>
            </a:r>
          </a:p>
          <a:p>
            <a:pPr>
              <a:lnSpc>
                <a:spcPct val="150000"/>
              </a:lnSpc>
            </a:pPr>
            <a:r>
              <a:rPr lang="en-US" dirty="0"/>
              <a:t>	Decoding is regular Belief Propagation (BP) (later- weighted BP (WBP))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990416D-E06E-4A41-B1BB-B44E34F5FEF4}"/>
              </a:ext>
            </a:extLst>
          </p:cNvPr>
          <p:cNvGrpSpPr/>
          <p:nvPr/>
        </p:nvGrpSpPr>
        <p:grpSpPr>
          <a:xfrm>
            <a:off x="117348" y="2788919"/>
            <a:ext cx="11957304" cy="3927516"/>
            <a:chOff x="117348" y="2788919"/>
            <a:chExt cx="11957304" cy="392751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D5FC54C-A8A4-82AE-7D31-32A5AAE28ABE}"/>
                </a:ext>
              </a:extLst>
            </p:cNvPr>
            <p:cNvGrpSpPr/>
            <p:nvPr/>
          </p:nvGrpSpPr>
          <p:grpSpPr>
            <a:xfrm>
              <a:off x="117348" y="2788919"/>
              <a:ext cx="11957304" cy="3927516"/>
              <a:chOff x="987552" y="2788919"/>
              <a:chExt cx="11957304" cy="392751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8F5BEB3-5E29-E660-BE1E-8736E084E894}"/>
                  </a:ext>
                </a:extLst>
              </p:cNvPr>
              <p:cNvSpPr/>
              <p:nvPr/>
            </p:nvSpPr>
            <p:spPr>
              <a:xfrm>
                <a:off x="987552" y="3076956"/>
                <a:ext cx="1527048" cy="5760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Message generator</a:t>
                </a:r>
                <a:endParaRPr lang="en-IL" dirty="0"/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F8FAC6D1-707B-74C1-7A0F-0D42DAEF6ED0}"/>
                  </a:ext>
                </a:extLst>
              </p:cNvPr>
              <p:cNvCxnSpPr>
                <a:cxnSpLocks/>
                <a:stCxn id="2" idx="3"/>
                <a:endCxn id="6" idx="1"/>
              </p:cNvCxnSpPr>
              <p:nvPr/>
            </p:nvCxnSpPr>
            <p:spPr>
              <a:xfrm>
                <a:off x="2514600" y="3364992"/>
                <a:ext cx="5181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D8FE54D-CDD3-1A58-1A98-4F7BB4F815FF}"/>
                  </a:ext>
                </a:extLst>
              </p:cNvPr>
              <p:cNvSpPr/>
              <p:nvPr/>
            </p:nvSpPr>
            <p:spPr>
              <a:xfrm>
                <a:off x="3032760" y="3076956"/>
                <a:ext cx="1527048" cy="5760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Encoding</a:t>
                </a:r>
                <a:endParaRPr lang="en-IL" dirty="0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BB67F43-851F-8DE5-788D-8DFD6D63CD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0664" y="3371088"/>
                <a:ext cx="5181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20B09BA-2856-8DD1-41E2-B945F4AD76D8}"/>
                  </a:ext>
                </a:extLst>
              </p:cNvPr>
              <p:cNvSpPr/>
              <p:nvPr/>
            </p:nvSpPr>
            <p:spPr>
              <a:xfrm>
                <a:off x="5077968" y="3076956"/>
                <a:ext cx="1527048" cy="5760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QPSK Modulation</a:t>
                </a:r>
                <a:endParaRPr lang="en-IL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1AE38ED-1938-145E-B757-3BF12A400E97}"/>
                  </a:ext>
                </a:extLst>
              </p:cNvPr>
              <p:cNvSpPr/>
              <p:nvPr/>
            </p:nvSpPr>
            <p:spPr>
              <a:xfrm>
                <a:off x="987552" y="2788920"/>
                <a:ext cx="722376" cy="288035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pilots</a:t>
                </a:r>
                <a:endParaRPr lang="en-IL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F7F88D4-6420-357D-A8BC-1CAF2864B4C2}"/>
                  </a:ext>
                </a:extLst>
              </p:cNvPr>
              <p:cNvSpPr/>
              <p:nvPr/>
            </p:nvSpPr>
            <p:spPr>
              <a:xfrm>
                <a:off x="1709928" y="2788919"/>
                <a:ext cx="813816" cy="288035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info</a:t>
                </a:r>
                <a:endParaRPr lang="en-IL" dirty="0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5BD082E-3794-F427-DB6E-C9B2A390DC1F}"/>
                  </a:ext>
                </a:extLst>
              </p:cNvPr>
              <p:cNvGrpSpPr/>
              <p:nvPr/>
            </p:nvGrpSpPr>
            <p:grpSpPr>
              <a:xfrm>
                <a:off x="987552" y="3761316"/>
                <a:ext cx="5626608" cy="2820839"/>
                <a:chOff x="987552" y="3889334"/>
                <a:chExt cx="5626608" cy="2820839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44E3A43-963D-F184-8065-A78933D7220E}"/>
                    </a:ext>
                  </a:extLst>
                </p:cNvPr>
                <p:cNvSpPr/>
                <p:nvPr/>
              </p:nvSpPr>
              <p:spPr>
                <a:xfrm>
                  <a:off x="987552" y="4177371"/>
                  <a:ext cx="1527048" cy="5760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Message generator</a:t>
                  </a:r>
                  <a:endParaRPr lang="en-IL" dirty="0"/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37A15BCA-4492-5F33-6B5A-9ECDD8B3B8CF}"/>
                    </a:ext>
                  </a:extLst>
                </p:cNvPr>
                <p:cNvCxnSpPr>
                  <a:cxnSpLocks/>
                  <a:stCxn id="12" idx="3"/>
                  <a:endCxn id="14" idx="1"/>
                </p:cNvCxnSpPr>
                <p:nvPr/>
              </p:nvCxnSpPr>
              <p:spPr>
                <a:xfrm>
                  <a:off x="2514600" y="4465407"/>
                  <a:ext cx="5181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FCEB104-8ED7-B505-EEA4-567C318150C1}"/>
                    </a:ext>
                  </a:extLst>
                </p:cNvPr>
                <p:cNvSpPr/>
                <p:nvPr/>
              </p:nvSpPr>
              <p:spPr>
                <a:xfrm>
                  <a:off x="3032760" y="4177371"/>
                  <a:ext cx="1527048" cy="5760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Encoding</a:t>
                  </a:r>
                  <a:endParaRPr lang="en-IL" dirty="0"/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ECE33A2-F753-7C62-02E1-7C00BA8478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0664" y="4471503"/>
                  <a:ext cx="5181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58B499B-4BCD-4F11-56B7-A9D69C6F9768}"/>
                    </a:ext>
                  </a:extLst>
                </p:cNvPr>
                <p:cNvSpPr/>
                <p:nvPr/>
              </p:nvSpPr>
              <p:spPr>
                <a:xfrm>
                  <a:off x="5077968" y="4177371"/>
                  <a:ext cx="1527048" cy="5760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QPSK Modulation</a:t>
                  </a:r>
                  <a:endParaRPr lang="en-IL" dirty="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74E94FA-4225-F2BC-97A6-1EAE7028FC4A}"/>
                    </a:ext>
                  </a:extLst>
                </p:cNvPr>
                <p:cNvSpPr/>
                <p:nvPr/>
              </p:nvSpPr>
              <p:spPr>
                <a:xfrm>
                  <a:off x="987552" y="3889335"/>
                  <a:ext cx="722376" cy="288035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pilots</a:t>
                  </a:r>
                  <a:endParaRPr lang="en-IL" dirty="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97F46F2-24DB-8A10-6DF6-9E49F457F0E5}"/>
                    </a:ext>
                  </a:extLst>
                </p:cNvPr>
                <p:cNvSpPr/>
                <p:nvPr/>
              </p:nvSpPr>
              <p:spPr>
                <a:xfrm>
                  <a:off x="1709928" y="3889334"/>
                  <a:ext cx="813816" cy="28803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info</a:t>
                  </a:r>
                  <a:endParaRPr lang="en-IL" dirty="0"/>
                </a:p>
              </p:txBody>
            </p: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04186110-EF96-272C-BED6-16FF730778F3}"/>
                    </a:ext>
                  </a:extLst>
                </p:cNvPr>
                <p:cNvGrpSpPr/>
                <p:nvPr/>
              </p:nvGrpSpPr>
              <p:grpSpPr>
                <a:xfrm>
                  <a:off x="987552" y="4864782"/>
                  <a:ext cx="5626608" cy="1845391"/>
                  <a:chOff x="987552" y="5001942"/>
                  <a:chExt cx="5626608" cy="1845391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4AD576BA-F652-B5AC-1FCB-7A02EEE5CEFD}"/>
                      </a:ext>
                    </a:extLst>
                  </p:cNvPr>
                  <p:cNvSpPr/>
                  <p:nvPr/>
                </p:nvSpPr>
                <p:spPr>
                  <a:xfrm>
                    <a:off x="987552" y="5289979"/>
                    <a:ext cx="1527048" cy="576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Message generator</a:t>
                    </a:r>
                    <a:endParaRPr lang="en-IL" dirty="0"/>
                  </a:p>
                </p:txBody>
              </p:sp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987A0DD6-1121-1796-B0BD-72F3AAFBC713}"/>
                      </a:ext>
                    </a:extLst>
                  </p:cNvPr>
                  <p:cNvCxnSpPr>
                    <a:cxnSpLocks/>
                    <a:stCxn id="19" idx="3"/>
                    <a:endCxn id="21" idx="1"/>
                  </p:cNvCxnSpPr>
                  <p:nvPr/>
                </p:nvCxnSpPr>
                <p:spPr>
                  <a:xfrm>
                    <a:off x="2514600" y="5578015"/>
                    <a:ext cx="51816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9205D330-1648-BB90-BC72-C2D2AF39077F}"/>
                      </a:ext>
                    </a:extLst>
                  </p:cNvPr>
                  <p:cNvSpPr/>
                  <p:nvPr/>
                </p:nvSpPr>
                <p:spPr>
                  <a:xfrm>
                    <a:off x="3032760" y="5289979"/>
                    <a:ext cx="1527048" cy="576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Encoding</a:t>
                    </a:r>
                    <a:endParaRPr lang="en-IL" dirty="0"/>
                  </a:p>
                </p:txBody>
              </p: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79011E01-C8CD-54BA-7A15-6FDD44BB46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50664" y="5584111"/>
                    <a:ext cx="51816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F188814F-0BD2-46AA-0EB9-5DE29D398A00}"/>
                      </a:ext>
                    </a:extLst>
                  </p:cNvPr>
                  <p:cNvSpPr/>
                  <p:nvPr/>
                </p:nvSpPr>
                <p:spPr>
                  <a:xfrm>
                    <a:off x="5077968" y="5289979"/>
                    <a:ext cx="1527048" cy="576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QPSK Modulation</a:t>
                    </a:r>
                    <a:endParaRPr lang="en-IL" dirty="0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A61BD06F-6A09-EA20-5C09-8741A2F48808}"/>
                      </a:ext>
                    </a:extLst>
                  </p:cNvPr>
                  <p:cNvSpPr/>
                  <p:nvPr/>
                </p:nvSpPr>
                <p:spPr>
                  <a:xfrm>
                    <a:off x="987552" y="5001943"/>
                    <a:ext cx="722376" cy="288035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pilots</a:t>
                    </a:r>
                    <a:endParaRPr lang="en-IL" dirty="0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7EEDA17B-F370-7B63-0857-384928C655EF}"/>
                      </a:ext>
                    </a:extLst>
                  </p:cNvPr>
                  <p:cNvSpPr/>
                  <p:nvPr/>
                </p:nvSpPr>
                <p:spPr>
                  <a:xfrm>
                    <a:off x="1709928" y="5001942"/>
                    <a:ext cx="813816" cy="28803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15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info</a:t>
                    </a:r>
                    <a:endParaRPr lang="en-IL" dirty="0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A930D907-868A-A22E-A336-B6FB7576C96B}"/>
                      </a:ext>
                    </a:extLst>
                  </p:cNvPr>
                  <p:cNvSpPr/>
                  <p:nvPr/>
                </p:nvSpPr>
                <p:spPr>
                  <a:xfrm>
                    <a:off x="996696" y="6271261"/>
                    <a:ext cx="1527048" cy="576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Message generator</a:t>
                    </a:r>
                    <a:endParaRPr lang="en-IL" dirty="0"/>
                  </a:p>
                </p:txBody>
              </p: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F9765057-A8B7-C6C5-8975-D72D6FA47E0D}"/>
                      </a:ext>
                    </a:extLst>
                  </p:cNvPr>
                  <p:cNvCxnSpPr>
                    <a:cxnSpLocks/>
                    <a:stCxn id="26" idx="3"/>
                    <a:endCxn id="28" idx="1"/>
                  </p:cNvCxnSpPr>
                  <p:nvPr/>
                </p:nvCxnSpPr>
                <p:spPr>
                  <a:xfrm>
                    <a:off x="2523744" y="6559297"/>
                    <a:ext cx="51816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8955088D-3912-8C27-F7F6-2C3009D29545}"/>
                      </a:ext>
                    </a:extLst>
                  </p:cNvPr>
                  <p:cNvSpPr/>
                  <p:nvPr/>
                </p:nvSpPr>
                <p:spPr>
                  <a:xfrm>
                    <a:off x="3041904" y="6271261"/>
                    <a:ext cx="1527048" cy="576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Encoding</a:t>
                    </a:r>
                    <a:endParaRPr lang="en-IL" dirty="0"/>
                  </a:p>
                </p:txBody>
              </p: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81CAD3C6-1332-6C37-E2E0-AFC01EADED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59808" y="6565393"/>
                    <a:ext cx="51816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E90E477F-D3B2-325A-C8C5-F80B70E31315}"/>
                      </a:ext>
                    </a:extLst>
                  </p:cNvPr>
                  <p:cNvSpPr/>
                  <p:nvPr/>
                </p:nvSpPr>
                <p:spPr>
                  <a:xfrm>
                    <a:off x="5087112" y="6271261"/>
                    <a:ext cx="1527048" cy="576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QPSK Modulation</a:t>
                    </a:r>
                    <a:endParaRPr lang="en-IL" dirty="0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BCB3F9D0-CEDD-61F1-0FFE-864DA64B0298}"/>
                      </a:ext>
                    </a:extLst>
                  </p:cNvPr>
                  <p:cNvSpPr/>
                  <p:nvPr/>
                </p:nvSpPr>
                <p:spPr>
                  <a:xfrm>
                    <a:off x="996696" y="5983225"/>
                    <a:ext cx="722376" cy="288035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pilots</a:t>
                    </a:r>
                    <a:endParaRPr lang="en-IL" dirty="0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D8337B1D-1F55-24D2-60DB-9502D0B363A2}"/>
                      </a:ext>
                    </a:extLst>
                  </p:cNvPr>
                  <p:cNvSpPr/>
                  <p:nvPr/>
                </p:nvSpPr>
                <p:spPr>
                  <a:xfrm>
                    <a:off x="1719072" y="5983224"/>
                    <a:ext cx="813816" cy="28803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15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info</a:t>
                    </a:r>
                    <a:endParaRPr lang="en-IL" dirty="0"/>
                  </a:p>
                </p:txBody>
              </p:sp>
            </p:grpSp>
          </p:grp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0136951-B800-5993-9D3F-582DC767E1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5016" y="3364992"/>
                <a:ext cx="5181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361D17B4-642F-7E22-855C-70145CDBCF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4160" y="4340437"/>
                <a:ext cx="5181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3A62D9DE-B893-B52E-8EFA-C3A30D581F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4160" y="5312837"/>
                <a:ext cx="5181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EBE8A1C-DCC2-937D-CACD-7761C3A06A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4160" y="6294119"/>
                <a:ext cx="5181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275E23-F1C0-EEB7-CFA8-29FB1CE2B97D}"/>
                  </a:ext>
                </a:extLst>
              </p:cNvPr>
              <p:cNvSpPr/>
              <p:nvPr/>
            </p:nvSpPr>
            <p:spPr>
              <a:xfrm>
                <a:off x="7178040" y="2839384"/>
                <a:ext cx="1179576" cy="3877051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Noisy Channel</a:t>
                </a:r>
                <a:endParaRPr lang="en-IL" dirty="0"/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4BED90D7-A227-65B7-92C6-475EC9E86510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>
                <a:off x="8336280" y="3364992"/>
                <a:ext cx="5181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133C302-78D0-50F5-27E2-12383D486C5D}"/>
                  </a:ext>
                </a:extLst>
              </p:cNvPr>
              <p:cNvSpPr/>
              <p:nvPr/>
            </p:nvSpPr>
            <p:spPr>
              <a:xfrm>
                <a:off x="8854440" y="3076956"/>
                <a:ext cx="1527048" cy="5760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Train + Detect</a:t>
                </a:r>
                <a:endParaRPr lang="en-IL" dirty="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3D265E8-1017-3E49-6FA0-CFB7230F2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2344" y="3371088"/>
                <a:ext cx="5181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91F43B3-A32E-45D6-2E8E-5EA728BDE242}"/>
                  </a:ext>
                </a:extLst>
              </p:cNvPr>
              <p:cNvSpPr/>
              <p:nvPr/>
            </p:nvSpPr>
            <p:spPr>
              <a:xfrm>
                <a:off x="10899648" y="3076956"/>
                <a:ext cx="1527048" cy="5760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BP Decoding</a:t>
                </a:r>
                <a:endParaRPr lang="en-IL" dirty="0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9407FAC9-AE47-EFAA-3105-DE80361489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26696" y="3364992"/>
                <a:ext cx="5181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F26F754-1891-99D3-6E81-080F9C6F23C7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7466076" y="4340519"/>
              <a:ext cx="518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5BEC728-BDA0-216D-BE28-413C7FD52B7E}"/>
                </a:ext>
              </a:extLst>
            </p:cNvPr>
            <p:cNvSpPr/>
            <p:nvPr/>
          </p:nvSpPr>
          <p:spPr>
            <a:xfrm>
              <a:off x="7984236" y="4052483"/>
              <a:ext cx="1527048" cy="5760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 + Detect</a:t>
              </a:r>
              <a:endParaRPr lang="en-IL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EDF6E27-4667-42F1-426B-2450865A4E2C}"/>
                </a:ext>
              </a:extLst>
            </p:cNvPr>
            <p:cNvCxnSpPr>
              <a:cxnSpLocks/>
            </p:cNvCxnSpPr>
            <p:nvPr/>
          </p:nvCxnSpPr>
          <p:spPr>
            <a:xfrm>
              <a:off x="9502140" y="4346615"/>
              <a:ext cx="518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99B87B6-BD3C-599F-A8EB-EA8B77CFF4D1}"/>
                </a:ext>
              </a:extLst>
            </p:cNvPr>
            <p:cNvSpPr/>
            <p:nvPr/>
          </p:nvSpPr>
          <p:spPr>
            <a:xfrm>
              <a:off x="10029444" y="4052483"/>
              <a:ext cx="1527048" cy="5760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BP Decoding</a:t>
              </a:r>
              <a:endParaRPr lang="en-IL" dirty="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799339A-4F27-2D72-F68B-3F847A911323}"/>
                </a:ext>
              </a:extLst>
            </p:cNvPr>
            <p:cNvCxnSpPr>
              <a:cxnSpLocks/>
            </p:cNvCxnSpPr>
            <p:nvPr/>
          </p:nvCxnSpPr>
          <p:spPr>
            <a:xfrm>
              <a:off x="11556492" y="4340519"/>
              <a:ext cx="518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420D7DB-55BA-AD0A-9409-A1EDCD6627CD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7466076" y="5312835"/>
              <a:ext cx="518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4A1271A-5F48-8FDB-4930-95B9D90CBEC5}"/>
                </a:ext>
              </a:extLst>
            </p:cNvPr>
            <p:cNvSpPr/>
            <p:nvPr/>
          </p:nvSpPr>
          <p:spPr>
            <a:xfrm>
              <a:off x="7984236" y="5024799"/>
              <a:ext cx="1527048" cy="5760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 + Detect</a:t>
              </a:r>
              <a:endParaRPr lang="en-IL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09F7A0D-03D6-37AA-6727-FAB2BB8BEF56}"/>
                </a:ext>
              </a:extLst>
            </p:cNvPr>
            <p:cNvCxnSpPr>
              <a:cxnSpLocks/>
            </p:cNvCxnSpPr>
            <p:nvPr/>
          </p:nvCxnSpPr>
          <p:spPr>
            <a:xfrm>
              <a:off x="9502140" y="5318931"/>
              <a:ext cx="518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49B84D5-B456-A7CE-491C-7405EF8BB1D7}"/>
                </a:ext>
              </a:extLst>
            </p:cNvPr>
            <p:cNvSpPr/>
            <p:nvPr/>
          </p:nvSpPr>
          <p:spPr>
            <a:xfrm>
              <a:off x="10029444" y="5024799"/>
              <a:ext cx="1527048" cy="5760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BP Decoding</a:t>
              </a:r>
              <a:endParaRPr lang="en-IL" dirty="0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B91C2B8-633E-B567-A3C3-A9B056E3FB82}"/>
                </a:ext>
              </a:extLst>
            </p:cNvPr>
            <p:cNvCxnSpPr>
              <a:cxnSpLocks/>
            </p:cNvCxnSpPr>
            <p:nvPr/>
          </p:nvCxnSpPr>
          <p:spPr>
            <a:xfrm>
              <a:off x="11556492" y="5312835"/>
              <a:ext cx="518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477EA0E-FA09-75E9-001F-C6685ADBF2A7}"/>
                </a:ext>
              </a:extLst>
            </p:cNvPr>
            <p:cNvCxnSpPr>
              <a:cxnSpLocks/>
              <a:endCxn id="57" idx="1"/>
            </p:cNvCxnSpPr>
            <p:nvPr/>
          </p:nvCxnSpPr>
          <p:spPr>
            <a:xfrm>
              <a:off x="7456932" y="6294119"/>
              <a:ext cx="518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9DAAE38-BAA6-EAFE-68FA-EF49EA8129EB}"/>
                </a:ext>
              </a:extLst>
            </p:cNvPr>
            <p:cNvSpPr/>
            <p:nvPr/>
          </p:nvSpPr>
          <p:spPr>
            <a:xfrm>
              <a:off x="7975092" y="6006083"/>
              <a:ext cx="1527048" cy="5760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 + Detect</a:t>
              </a:r>
              <a:endParaRPr lang="en-IL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984C413-3417-0E71-52E3-CA066AB29A5F}"/>
                </a:ext>
              </a:extLst>
            </p:cNvPr>
            <p:cNvCxnSpPr>
              <a:cxnSpLocks/>
            </p:cNvCxnSpPr>
            <p:nvPr/>
          </p:nvCxnSpPr>
          <p:spPr>
            <a:xfrm>
              <a:off x="9492996" y="6300215"/>
              <a:ext cx="518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54AAACC-A22D-5835-B118-14353A68A74F}"/>
                </a:ext>
              </a:extLst>
            </p:cNvPr>
            <p:cNvSpPr/>
            <p:nvPr/>
          </p:nvSpPr>
          <p:spPr>
            <a:xfrm>
              <a:off x="10020300" y="6006083"/>
              <a:ext cx="1527048" cy="5760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BP Decoding</a:t>
              </a:r>
              <a:endParaRPr lang="en-IL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39B8A39-7355-FE3A-807A-50733DD23C93}"/>
                </a:ext>
              </a:extLst>
            </p:cNvPr>
            <p:cNvCxnSpPr>
              <a:cxnSpLocks/>
            </p:cNvCxnSpPr>
            <p:nvPr/>
          </p:nvCxnSpPr>
          <p:spPr>
            <a:xfrm>
              <a:off x="11547348" y="6294119"/>
              <a:ext cx="518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C1AD916-1DC2-FBF2-6A39-9BAEB52221A6}"/>
              </a:ext>
            </a:extLst>
          </p:cNvPr>
          <p:cNvSpPr/>
          <p:nvPr/>
        </p:nvSpPr>
        <p:spPr>
          <a:xfrm>
            <a:off x="9656064" y="2304288"/>
            <a:ext cx="124968" cy="441214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BBA544A-323D-5F3C-A706-9E958F13BB21}"/>
              </a:ext>
            </a:extLst>
          </p:cNvPr>
          <p:cNvSpPr/>
          <p:nvPr/>
        </p:nvSpPr>
        <p:spPr>
          <a:xfrm>
            <a:off x="11766804" y="2304288"/>
            <a:ext cx="124968" cy="441214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45A23E-C0C1-2959-EC32-BA0E44BFED0F}"/>
              </a:ext>
            </a:extLst>
          </p:cNvPr>
          <p:cNvSpPr txBox="1"/>
          <p:nvPr/>
        </p:nvSpPr>
        <p:spPr>
          <a:xfrm>
            <a:off x="9339072" y="1778193"/>
            <a:ext cx="987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SER</a:t>
            </a:r>
            <a:endParaRPr lang="en-IL" sz="2800" dirty="0">
              <a:solidFill>
                <a:schemeClr val="accent3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A39858D-0512-76A0-5EDA-0A1DC3F7E612}"/>
              </a:ext>
            </a:extLst>
          </p:cNvPr>
          <p:cNvSpPr txBox="1"/>
          <p:nvPr/>
        </p:nvSpPr>
        <p:spPr>
          <a:xfrm>
            <a:off x="11466576" y="1761774"/>
            <a:ext cx="987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BER</a:t>
            </a:r>
            <a:endParaRPr lang="en-IL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80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7FC7-C7DE-4AF0-4DE4-0D83B98595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 – Point 1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7443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42DB-62E9-DD12-EB32-49410DF9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</a:t>
            </a:r>
            <a:endParaRPr lang="en-IL" dirty="0"/>
          </a:p>
        </p:txBody>
      </p:sp>
      <p:pic>
        <p:nvPicPr>
          <p:cNvPr id="4" name="Picture 3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8A136801-59CC-4104-024C-370B8F6A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664" y="999878"/>
            <a:ext cx="7915664" cy="535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8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42DB-62E9-DD12-EB32-49410DF9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</a:t>
            </a:r>
            <a:endParaRPr lang="en-IL" dirty="0"/>
          </a:p>
        </p:txBody>
      </p:sp>
      <p:pic>
        <p:nvPicPr>
          <p:cNvPr id="3" name="Picture 2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D4F7588C-2E7C-9CCA-84A1-7681DDECA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664" y="999878"/>
            <a:ext cx="7915664" cy="5355207"/>
          </a:xfrm>
          <a:prstGeom prst="rect">
            <a:avLst/>
          </a:prstGeom>
        </p:spPr>
      </p:pic>
      <p:pic>
        <p:nvPicPr>
          <p:cNvPr id="6" name="Picture 5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C6223588-720F-500A-73AA-9EDCFA87A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665" y="999878"/>
            <a:ext cx="7915663" cy="535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7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42DB-62E9-DD12-EB32-49410DF9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82132"/>
          </a:xfrm>
        </p:spPr>
        <p:txBody>
          <a:bodyPr>
            <a:normAutofit/>
          </a:bodyPr>
          <a:lstStyle/>
          <a:p>
            <a:r>
              <a:rPr lang="en-US" dirty="0"/>
              <a:t>BER </a:t>
            </a:r>
            <a:br>
              <a:rPr lang="en-US" dirty="0"/>
            </a:br>
            <a:r>
              <a:rPr lang="en-US" dirty="0"/>
              <a:t>vs </a:t>
            </a:r>
            <a:br>
              <a:rPr lang="en-US" dirty="0"/>
            </a:br>
            <a:r>
              <a:rPr lang="en-US" dirty="0"/>
              <a:t>SER</a:t>
            </a:r>
            <a:endParaRPr lang="en-IL" dirty="0"/>
          </a:p>
        </p:txBody>
      </p:sp>
      <p:pic>
        <p:nvPicPr>
          <p:cNvPr id="6" name="Picture 5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318B5A06-905B-2F58-1027-B8B2A7C15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665" y="999878"/>
            <a:ext cx="7915663" cy="5355207"/>
          </a:xfrm>
          <a:prstGeom prst="rect">
            <a:avLst/>
          </a:prstGeom>
        </p:spPr>
      </p:pic>
      <p:pic>
        <p:nvPicPr>
          <p:cNvPr id="10" name="Picture 9" descr="A picture containing text, plot, screenshot, diagram&#10;&#10;Description automatically generated">
            <a:extLst>
              <a:ext uri="{FF2B5EF4-FFF2-40B4-BE49-F238E27FC236}">
                <a16:creationId xmlns:a16="http://schemas.microsoft.com/office/drawing/2014/main" id="{7EC27F00-18B7-884E-4704-11EA090B2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665" y="999878"/>
            <a:ext cx="7915663" cy="535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5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2101</TotalTime>
  <Words>217</Words>
  <Application>Microsoft Office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Agenda</vt:lpstr>
      <vt:lpstr>Main Contributions</vt:lpstr>
      <vt:lpstr>PowerPoint Presentation</vt:lpstr>
      <vt:lpstr>System Model</vt:lpstr>
      <vt:lpstr>PowerPoint Presentation</vt:lpstr>
      <vt:lpstr>Results – Point 1</vt:lpstr>
      <vt:lpstr>SER</vt:lpstr>
      <vt:lpstr>BER</vt:lpstr>
      <vt:lpstr>BER  vs  SER</vt:lpstr>
      <vt:lpstr>BER  vs  SER</vt:lpstr>
      <vt:lpstr>Results – Point 2</vt:lpstr>
      <vt:lpstr>BCH (63,36) –5 iterations</vt:lpstr>
      <vt:lpstr>BCH (63,36) – 10 iterations</vt:lpstr>
      <vt:lpstr>BCH (63,45) –5 iterations</vt:lpstr>
      <vt:lpstr>BCH (63,45) – 10 iterations</vt:lpstr>
      <vt:lpstr>BCH (127,64) – 5 iterations</vt:lpstr>
      <vt:lpstr>BCH (127,64) – 10 iterations</vt:lpstr>
      <vt:lpstr>Next Results – Combine the Two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Tomer Raviv</dc:creator>
  <cp:lastModifiedBy>Tomer Raviv</cp:lastModifiedBy>
  <cp:revision>21</cp:revision>
  <dcterms:created xsi:type="dcterms:W3CDTF">2023-02-17T06:06:08Z</dcterms:created>
  <dcterms:modified xsi:type="dcterms:W3CDTF">2023-07-04T19:48:18Z</dcterms:modified>
</cp:coreProperties>
</file>