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720" r:id="rId1"/>
  </p:sldMasterIdLst>
  <p:notesMasterIdLst>
    <p:notesMasterId r:id="rId18"/>
  </p:notesMasterIdLst>
  <p:sldIdLst>
    <p:sldId id="256" r:id="rId2"/>
    <p:sldId id="258" r:id="rId3"/>
    <p:sldId id="265" r:id="rId4"/>
    <p:sldId id="266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70" r:id="rId13"/>
    <p:sldId id="271" r:id="rId14"/>
    <p:sldId id="272" r:id="rId15"/>
    <p:sldId id="27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581" autoAdjust="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495;&#1493;&#1489;&#1512;&#1514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495;&#1493;&#1489;&#1512;&#1514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Messeges per</a:t>
            </a:r>
            <a:r>
              <a:rPr lang="en-US" baseline="0"/>
              <a:t> second of a single server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messeges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5.0762977275491394E-2"/>
                  <c:y val="-5.00338736067082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597-46CD-B48D-8E4E4A1A8AF1}"/>
                </c:ext>
              </c:extLst>
            </c:dLbl>
            <c:dLbl>
              <c:idx val="1"/>
              <c:layout>
                <c:manualLayout>
                  <c:x val="5.1983730236024255E-2"/>
                  <c:y val="-9.33239168967516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597-46CD-B48D-8E4E4A1A8AF1}"/>
                </c:ext>
              </c:extLst>
            </c:dLbl>
            <c:dLbl>
              <c:idx val="2"/>
              <c:layout>
                <c:manualLayout>
                  <c:x val="4.6422522304707899E-2"/>
                  <c:y val="-9.87351723080069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597-46CD-B48D-8E4E4A1A8A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גיליון1!$A$2:$A$7</c:f>
              <c:numCache>
                <c:formatCode>General</c:formatCode>
                <c:ptCount val="6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50000</c:v>
                </c:pt>
                <c:pt idx="5">
                  <c:v>100000</c:v>
                </c:pt>
              </c:numCache>
            </c:numRef>
          </c:xVal>
          <c:yVal>
            <c:numRef>
              <c:f>גיליון1!$B$2:$B$7</c:f>
              <c:numCache>
                <c:formatCode>General</c:formatCode>
                <c:ptCount val="6"/>
                <c:pt idx="0">
                  <c:v>14</c:v>
                </c:pt>
                <c:pt idx="1">
                  <c:v>821</c:v>
                </c:pt>
                <c:pt idx="2">
                  <c:v>9225</c:v>
                </c:pt>
                <c:pt idx="3">
                  <c:v>78174</c:v>
                </c:pt>
                <c:pt idx="4">
                  <c:v>111281</c:v>
                </c:pt>
                <c:pt idx="5">
                  <c:v>126734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597-46CD-B48D-8E4E4A1A8AF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634678656"/>
        <c:axId val="1634686144"/>
      </c:scatterChart>
      <c:valAx>
        <c:axId val="1634678656"/>
        <c:scaling>
          <c:orientation val="minMax"/>
          <c:max val="1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Cells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634686144"/>
        <c:crosses val="autoZero"/>
        <c:crossBetween val="midCat"/>
      </c:valAx>
      <c:valAx>
        <c:axId val="16346861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Messeges</a:t>
                </a:r>
                <a:r>
                  <a:rPr lang="en-US" baseline="0"/>
                  <a:t> per second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634678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Messeges per</a:t>
            </a:r>
            <a:r>
              <a:rPr lang="en-US" baseline="0"/>
              <a:t> second of a single server (normalized)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גיליון1!$C$1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גיליון1!$A$2:$A$7</c:f>
              <c:numCache>
                <c:formatCode>General</c:formatCode>
                <c:ptCount val="6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50000</c:v>
                </c:pt>
                <c:pt idx="5">
                  <c:v>100000</c:v>
                </c:pt>
              </c:numCache>
            </c:numRef>
          </c:xVal>
          <c:yVal>
            <c:numRef>
              <c:f>גיליון1!$C$2:$C$7</c:f>
              <c:numCache>
                <c:formatCode>General</c:formatCode>
                <c:ptCount val="6"/>
                <c:pt idx="0">
                  <c:v>14</c:v>
                </c:pt>
                <c:pt idx="1">
                  <c:v>8.1999999999999993</c:v>
                </c:pt>
                <c:pt idx="2">
                  <c:v>9.1999999999999993</c:v>
                </c:pt>
                <c:pt idx="3">
                  <c:v>7.8</c:v>
                </c:pt>
                <c:pt idx="4">
                  <c:v>2.2000000000000002</c:v>
                </c:pt>
                <c:pt idx="5">
                  <c:v>1.2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68-40C7-9D8C-7AA96710B4E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634678656"/>
        <c:axId val="1634686144"/>
      </c:scatterChart>
      <c:valAx>
        <c:axId val="1634678656"/>
        <c:scaling>
          <c:logBase val="10"/>
          <c:orientation val="minMax"/>
          <c:max val="1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Cells- logarithmic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634686144"/>
        <c:crosses val="autoZero"/>
        <c:crossBetween val="midCat"/>
      </c:valAx>
      <c:valAx>
        <c:axId val="16346861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Messeges</a:t>
                </a:r>
                <a:r>
                  <a:rPr lang="en-US" baseline="0"/>
                  <a:t> per second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634678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49988-00B6-4EAE-9771-A1539B26AC56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B12CCC23-7997-416A-ABC1-AACC6A9530D6}">
      <dgm:prSet phldrT="[טקסט]"/>
      <dgm:spPr/>
      <dgm:t>
        <a:bodyPr/>
        <a:lstStyle/>
        <a:p>
          <a:pPr rtl="1"/>
          <a:r>
            <a:rPr lang="en-US" dirty="0"/>
            <a:t>Left hand</a:t>
          </a:r>
          <a:endParaRPr lang="he-IL" dirty="0"/>
        </a:p>
      </dgm:t>
    </dgm:pt>
    <dgm:pt modelId="{859FE60B-BAD7-4AB1-9B6D-99D658FE4C50}" type="parTrans" cxnId="{6DF8D504-0E2F-42DD-9524-45811E11922C}">
      <dgm:prSet/>
      <dgm:spPr/>
      <dgm:t>
        <a:bodyPr/>
        <a:lstStyle/>
        <a:p>
          <a:pPr rtl="1"/>
          <a:endParaRPr lang="he-IL"/>
        </a:p>
      </dgm:t>
    </dgm:pt>
    <dgm:pt modelId="{3AADD81A-E60A-49B4-B578-8FAE3B5B72AD}" type="sibTrans" cxnId="{6DF8D504-0E2F-42DD-9524-45811E11922C}">
      <dgm:prSet/>
      <dgm:spPr/>
      <dgm:t>
        <a:bodyPr/>
        <a:lstStyle/>
        <a:p>
          <a:pPr rtl="1"/>
          <a:endParaRPr lang="he-IL"/>
        </a:p>
      </dgm:t>
    </dgm:pt>
    <dgm:pt modelId="{189DB9FE-128B-4AFF-90D3-1094249EE4CA}">
      <dgm:prSet phldrT="[טקסט]"/>
      <dgm:spPr/>
      <dgm:t>
        <a:bodyPr/>
        <a:lstStyle/>
        <a:p>
          <a:pPr rtl="1"/>
          <a:r>
            <a:rPr lang="en-US" dirty="0"/>
            <a:t>Right hand</a:t>
          </a:r>
          <a:endParaRPr lang="he-IL" dirty="0"/>
        </a:p>
      </dgm:t>
    </dgm:pt>
    <dgm:pt modelId="{4F66E1E4-6DA9-47DF-AD32-A4B0259C45AE}" type="parTrans" cxnId="{1678C5CB-62C8-4887-BBEF-6291063BB5CF}">
      <dgm:prSet/>
      <dgm:spPr/>
      <dgm:t>
        <a:bodyPr/>
        <a:lstStyle/>
        <a:p>
          <a:pPr rtl="1"/>
          <a:endParaRPr lang="he-IL"/>
        </a:p>
      </dgm:t>
    </dgm:pt>
    <dgm:pt modelId="{15923517-49A2-4BC1-ADDC-AE269FFDF33F}" type="sibTrans" cxnId="{1678C5CB-62C8-4887-BBEF-6291063BB5CF}">
      <dgm:prSet/>
      <dgm:spPr/>
      <dgm:t>
        <a:bodyPr/>
        <a:lstStyle/>
        <a:p>
          <a:pPr rtl="1"/>
          <a:endParaRPr lang="he-IL"/>
        </a:p>
      </dgm:t>
    </dgm:pt>
    <dgm:pt modelId="{D9D32D6E-C09A-4D58-8A57-6C3855F866A1}">
      <dgm:prSet phldrT="[טקסט]"/>
      <dgm:spPr/>
      <dgm:t>
        <a:bodyPr/>
        <a:lstStyle/>
        <a:p>
          <a:pPr rtl="1"/>
          <a:r>
            <a:rPr lang="en-US" dirty="0"/>
            <a:t>Left foot</a:t>
          </a:r>
          <a:endParaRPr lang="he-IL" dirty="0"/>
        </a:p>
      </dgm:t>
    </dgm:pt>
    <dgm:pt modelId="{06DB2AFF-BC62-416C-BB5D-6061A9C9A7B5}" type="parTrans" cxnId="{604B4E4B-BA8A-4226-A160-C3F2EC2BFD2C}">
      <dgm:prSet/>
      <dgm:spPr/>
      <dgm:t>
        <a:bodyPr/>
        <a:lstStyle/>
        <a:p>
          <a:pPr rtl="1"/>
          <a:endParaRPr lang="he-IL"/>
        </a:p>
      </dgm:t>
    </dgm:pt>
    <dgm:pt modelId="{A5216DE7-BC9F-4AE9-9A58-F742BA3A2903}" type="sibTrans" cxnId="{604B4E4B-BA8A-4226-A160-C3F2EC2BFD2C}">
      <dgm:prSet/>
      <dgm:spPr/>
      <dgm:t>
        <a:bodyPr/>
        <a:lstStyle/>
        <a:p>
          <a:pPr rtl="1"/>
          <a:endParaRPr lang="he-IL"/>
        </a:p>
      </dgm:t>
    </dgm:pt>
    <dgm:pt modelId="{36B7833C-5B2B-4D49-B6BD-F980C8112C23}">
      <dgm:prSet phldrT="[טקסט]"/>
      <dgm:spPr/>
      <dgm:t>
        <a:bodyPr/>
        <a:lstStyle/>
        <a:p>
          <a:pPr rtl="1"/>
          <a:r>
            <a:rPr lang="en-US" dirty="0"/>
            <a:t>Right foot</a:t>
          </a:r>
          <a:endParaRPr lang="he-IL" dirty="0"/>
        </a:p>
      </dgm:t>
    </dgm:pt>
    <dgm:pt modelId="{051095B3-DF4B-4268-BED3-4E7CC5E4D5E3}" type="parTrans" cxnId="{29180DA5-91A4-42A6-A78A-1EE1B35E9323}">
      <dgm:prSet/>
      <dgm:spPr/>
      <dgm:t>
        <a:bodyPr/>
        <a:lstStyle/>
        <a:p>
          <a:pPr rtl="1"/>
          <a:endParaRPr lang="he-IL"/>
        </a:p>
      </dgm:t>
    </dgm:pt>
    <dgm:pt modelId="{604262E7-BD97-4B76-BE21-8640D47898B9}" type="sibTrans" cxnId="{29180DA5-91A4-42A6-A78A-1EE1B35E9323}">
      <dgm:prSet/>
      <dgm:spPr/>
      <dgm:t>
        <a:bodyPr/>
        <a:lstStyle/>
        <a:p>
          <a:pPr rtl="1"/>
          <a:endParaRPr lang="he-IL"/>
        </a:p>
      </dgm:t>
    </dgm:pt>
    <dgm:pt modelId="{3BA47CA4-2ABE-4DD6-81E4-FC415E427991}" type="pres">
      <dgm:prSet presAssocID="{96F49988-00B6-4EAE-9771-A1539B26AC56}" presName="cycle" presStyleCnt="0">
        <dgm:presLayoutVars>
          <dgm:dir/>
          <dgm:resizeHandles val="exact"/>
        </dgm:presLayoutVars>
      </dgm:prSet>
      <dgm:spPr/>
    </dgm:pt>
    <dgm:pt modelId="{E24DECAD-A114-4B25-9119-C4EE5B93BD7E}" type="pres">
      <dgm:prSet presAssocID="{B12CCC23-7997-416A-ABC1-AACC6A9530D6}" presName="node" presStyleLbl="node1" presStyleIdx="0" presStyleCnt="4">
        <dgm:presLayoutVars>
          <dgm:bulletEnabled val="1"/>
        </dgm:presLayoutVars>
      </dgm:prSet>
      <dgm:spPr/>
    </dgm:pt>
    <dgm:pt modelId="{049783BF-E3DC-4865-AF80-AA029263E484}" type="pres">
      <dgm:prSet presAssocID="{B12CCC23-7997-416A-ABC1-AACC6A9530D6}" presName="spNode" presStyleCnt="0"/>
      <dgm:spPr/>
    </dgm:pt>
    <dgm:pt modelId="{8ACF21F1-77DF-4360-83D8-95E8C69094EE}" type="pres">
      <dgm:prSet presAssocID="{3AADD81A-E60A-49B4-B578-8FAE3B5B72AD}" presName="sibTrans" presStyleLbl="sibTrans1D1" presStyleIdx="0" presStyleCnt="4"/>
      <dgm:spPr/>
    </dgm:pt>
    <dgm:pt modelId="{DA6187FD-A97F-408E-9C51-010AC1A4276D}" type="pres">
      <dgm:prSet presAssocID="{189DB9FE-128B-4AFF-90D3-1094249EE4CA}" presName="node" presStyleLbl="node1" presStyleIdx="1" presStyleCnt="4" custScaleX="119710">
        <dgm:presLayoutVars>
          <dgm:bulletEnabled val="1"/>
        </dgm:presLayoutVars>
      </dgm:prSet>
      <dgm:spPr/>
    </dgm:pt>
    <dgm:pt modelId="{F7D7A422-FA0C-4329-919B-2AD3D1646F99}" type="pres">
      <dgm:prSet presAssocID="{189DB9FE-128B-4AFF-90D3-1094249EE4CA}" presName="spNode" presStyleCnt="0"/>
      <dgm:spPr/>
    </dgm:pt>
    <dgm:pt modelId="{7757EAD3-F217-405A-8286-E5A3CF9F52F8}" type="pres">
      <dgm:prSet presAssocID="{15923517-49A2-4BC1-ADDC-AE269FFDF33F}" presName="sibTrans" presStyleLbl="sibTrans1D1" presStyleIdx="1" presStyleCnt="4"/>
      <dgm:spPr/>
    </dgm:pt>
    <dgm:pt modelId="{B30F8FF5-3E45-4594-A23A-F59C41191139}" type="pres">
      <dgm:prSet presAssocID="{D9D32D6E-C09A-4D58-8A57-6C3855F866A1}" presName="node" presStyleLbl="node1" presStyleIdx="2" presStyleCnt="4">
        <dgm:presLayoutVars>
          <dgm:bulletEnabled val="1"/>
        </dgm:presLayoutVars>
      </dgm:prSet>
      <dgm:spPr/>
    </dgm:pt>
    <dgm:pt modelId="{526CA534-30A5-43C5-A55B-ED709194CAB2}" type="pres">
      <dgm:prSet presAssocID="{D9D32D6E-C09A-4D58-8A57-6C3855F866A1}" presName="spNode" presStyleCnt="0"/>
      <dgm:spPr/>
    </dgm:pt>
    <dgm:pt modelId="{89C1EAC4-8333-4B64-A266-D04799CF7223}" type="pres">
      <dgm:prSet presAssocID="{A5216DE7-BC9F-4AE9-9A58-F742BA3A2903}" presName="sibTrans" presStyleLbl="sibTrans1D1" presStyleIdx="2" presStyleCnt="4"/>
      <dgm:spPr/>
    </dgm:pt>
    <dgm:pt modelId="{E2868CD1-8660-4DF3-A770-C04FEDF69517}" type="pres">
      <dgm:prSet presAssocID="{36B7833C-5B2B-4D49-B6BD-F980C8112C23}" presName="node" presStyleLbl="node1" presStyleIdx="3" presStyleCnt="4" custScaleX="114852">
        <dgm:presLayoutVars>
          <dgm:bulletEnabled val="1"/>
        </dgm:presLayoutVars>
      </dgm:prSet>
      <dgm:spPr/>
    </dgm:pt>
    <dgm:pt modelId="{6BFDE0E8-996C-4166-9D0A-2B30FB53F18C}" type="pres">
      <dgm:prSet presAssocID="{36B7833C-5B2B-4D49-B6BD-F980C8112C23}" presName="spNode" presStyleCnt="0"/>
      <dgm:spPr/>
    </dgm:pt>
    <dgm:pt modelId="{61E380A4-6958-44E1-819A-66B66C2B2541}" type="pres">
      <dgm:prSet presAssocID="{604262E7-BD97-4B76-BE21-8640D47898B9}" presName="sibTrans" presStyleLbl="sibTrans1D1" presStyleIdx="3" presStyleCnt="4"/>
      <dgm:spPr/>
    </dgm:pt>
  </dgm:ptLst>
  <dgm:cxnLst>
    <dgm:cxn modelId="{6DF8D504-0E2F-42DD-9524-45811E11922C}" srcId="{96F49988-00B6-4EAE-9771-A1539B26AC56}" destId="{B12CCC23-7997-416A-ABC1-AACC6A9530D6}" srcOrd="0" destOrd="0" parTransId="{859FE60B-BAD7-4AB1-9B6D-99D658FE4C50}" sibTransId="{3AADD81A-E60A-49B4-B578-8FAE3B5B72AD}"/>
    <dgm:cxn modelId="{696C561D-7E54-4923-964F-6AC27AA40D0D}" type="presOf" srcId="{15923517-49A2-4BC1-ADDC-AE269FFDF33F}" destId="{7757EAD3-F217-405A-8286-E5A3CF9F52F8}" srcOrd="0" destOrd="0" presId="urn:microsoft.com/office/officeart/2005/8/layout/cycle5"/>
    <dgm:cxn modelId="{BC32D55E-58AD-4F84-B631-837ADB17335C}" type="presOf" srcId="{3AADD81A-E60A-49B4-B578-8FAE3B5B72AD}" destId="{8ACF21F1-77DF-4360-83D8-95E8C69094EE}" srcOrd="0" destOrd="0" presId="urn:microsoft.com/office/officeart/2005/8/layout/cycle5"/>
    <dgm:cxn modelId="{19971C63-E9A1-42A9-A4F7-D45B155BCE54}" type="presOf" srcId="{D9D32D6E-C09A-4D58-8A57-6C3855F866A1}" destId="{B30F8FF5-3E45-4594-A23A-F59C41191139}" srcOrd="0" destOrd="0" presId="urn:microsoft.com/office/officeart/2005/8/layout/cycle5"/>
    <dgm:cxn modelId="{604B4E4B-BA8A-4226-A160-C3F2EC2BFD2C}" srcId="{96F49988-00B6-4EAE-9771-A1539B26AC56}" destId="{D9D32D6E-C09A-4D58-8A57-6C3855F866A1}" srcOrd="2" destOrd="0" parTransId="{06DB2AFF-BC62-416C-BB5D-6061A9C9A7B5}" sibTransId="{A5216DE7-BC9F-4AE9-9A58-F742BA3A2903}"/>
    <dgm:cxn modelId="{3BD2507A-138E-424C-89E9-EF8E8C08ACD7}" type="presOf" srcId="{189DB9FE-128B-4AFF-90D3-1094249EE4CA}" destId="{DA6187FD-A97F-408E-9C51-010AC1A4276D}" srcOrd="0" destOrd="0" presId="urn:microsoft.com/office/officeart/2005/8/layout/cycle5"/>
    <dgm:cxn modelId="{1AC4758A-6699-4555-8333-1A5048984C12}" type="presOf" srcId="{A5216DE7-BC9F-4AE9-9A58-F742BA3A2903}" destId="{89C1EAC4-8333-4B64-A266-D04799CF7223}" srcOrd="0" destOrd="0" presId="urn:microsoft.com/office/officeart/2005/8/layout/cycle5"/>
    <dgm:cxn modelId="{29180DA5-91A4-42A6-A78A-1EE1B35E9323}" srcId="{96F49988-00B6-4EAE-9771-A1539B26AC56}" destId="{36B7833C-5B2B-4D49-B6BD-F980C8112C23}" srcOrd="3" destOrd="0" parTransId="{051095B3-DF4B-4268-BED3-4E7CC5E4D5E3}" sibTransId="{604262E7-BD97-4B76-BE21-8640D47898B9}"/>
    <dgm:cxn modelId="{CD00E7B2-03C1-4FF3-AEB0-9AF97F7FE7B7}" type="presOf" srcId="{604262E7-BD97-4B76-BE21-8640D47898B9}" destId="{61E380A4-6958-44E1-819A-66B66C2B2541}" srcOrd="0" destOrd="0" presId="urn:microsoft.com/office/officeart/2005/8/layout/cycle5"/>
    <dgm:cxn modelId="{AE23FABC-0CC4-4888-8B8D-745748590CEF}" type="presOf" srcId="{96F49988-00B6-4EAE-9771-A1539B26AC56}" destId="{3BA47CA4-2ABE-4DD6-81E4-FC415E427991}" srcOrd="0" destOrd="0" presId="urn:microsoft.com/office/officeart/2005/8/layout/cycle5"/>
    <dgm:cxn modelId="{1678C5CB-62C8-4887-BBEF-6291063BB5CF}" srcId="{96F49988-00B6-4EAE-9771-A1539B26AC56}" destId="{189DB9FE-128B-4AFF-90D3-1094249EE4CA}" srcOrd="1" destOrd="0" parTransId="{4F66E1E4-6DA9-47DF-AD32-A4B0259C45AE}" sibTransId="{15923517-49A2-4BC1-ADDC-AE269FFDF33F}"/>
    <dgm:cxn modelId="{53E924CD-ADCE-46F6-B84B-C6D1407C6211}" type="presOf" srcId="{36B7833C-5B2B-4D49-B6BD-F980C8112C23}" destId="{E2868CD1-8660-4DF3-A770-C04FEDF69517}" srcOrd="0" destOrd="0" presId="urn:microsoft.com/office/officeart/2005/8/layout/cycle5"/>
    <dgm:cxn modelId="{2560DAEB-E14C-4B6A-8701-8996D3245781}" type="presOf" srcId="{B12CCC23-7997-416A-ABC1-AACC6A9530D6}" destId="{E24DECAD-A114-4B25-9119-C4EE5B93BD7E}" srcOrd="0" destOrd="0" presId="urn:microsoft.com/office/officeart/2005/8/layout/cycle5"/>
    <dgm:cxn modelId="{4A4FC020-E24E-4B76-AB76-DC3625DAABA9}" type="presParOf" srcId="{3BA47CA4-2ABE-4DD6-81E4-FC415E427991}" destId="{E24DECAD-A114-4B25-9119-C4EE5B93BD7E}" srcOrd="0" destOrd="0" presId="urn:microsoft.com/office/officeart/2005/8/layout/cycle5"/>
    <dgm:cxn modelId="{9CFAB614-4411-4AF6-8B17-5BF9381886FC}" type="presParOf" srcId="{3BA47CA4-2ABE-4DD6-81E4-FC415E427991}" destId="{049783BF-E3DC-4865-AF80-AA029263E484}" srcOrd="1" destOrd="0" presId="urn:microsoft.com/office/officeart/2005/8/layout/cycle5"/>
    <dgm:cxn modelId="{F651ACCE-FAD1-418C-95AF-A59A113E0FFD}" type="presParOf" srcId="{3BA47CA4-2ABE-4DD6-81E4-FC415E427991}" destId="{8ACF21F1-77DF-4360-83D8-95E8C69094EE}" srcOrd="2" destOrd="0" presId="urn:microsoft.com/office/officeart/2005/8/layout/cycle5"/>
    <dgm:cxn modelId="{8A588944-B73C-46C9-8F57-5968F49FFCFF}" type="presParOf" srcId="{3BA47CA4-2ABE-4DD6-81E4-FC415E427991}" destId="{DA6187FD-A97F-408E-9C51-010AC1A4276D}" srcOrd="3" destOrd="0" presId="urn:microsoft.com/office/officeart/2005/8/layout/cycle5"/>
    <dgm:cxn modelId="{D68F19D3-10B7-46BF-84BA-98B66F67E7E3}" type="presParOf" srcId="{3BA47CA4-2ABE-4DD6-81E4-FC415E427991}" destId="{F7D7A422-FA0C-4329-919B-2AD3D1646F99}" srcOrd="4" destOrd="0" presId="urn:microsoft.com/office/officeart/2005/8/layout/cycle5"/>
    <dgm:cxn modelId="{6E73CB60-8F2C-4A5A-9ED0-071016F4C855}" type="presParOf" srcId="{3BA47CA4-2ABE-4DD6-81E4-FC415E427991}" destId="{7757EAD3-F217-405A-8286-E5A3CF9F52F8}" srcOrd="5" destOrd="0" presId="urn:microsoft.com/office/officeart/2005/8/layout/cycle5"/>
    <dgm:cxn modelId="{90041803-7CA7-4E26-81FD-91622D0A44D9}" type="presParOf" srcId="{3BA47CA4-2ABE-4DD6-81E4-FC415E427991}" destId="{B30F8FF5-3E45-4594-A23A-F59C41191139}" srcOrd="6" destOrd="0" presId="urn:microsoft.com/office/officeart/2005/8/layout/cycle5"/>
    <dgm:cxn modelId="{8DE37493-5DA0-4D6B-BDDB-6C9E2A458B3D}" type="presParOf" srcId="{3BA47CA4-2ABE-4DD6-81E4-FC415E427991}" destId="{526CA534-30A5-43C5-A55B-ED709194CAB2}" srcOrd="7" destOrd="0" presId="urn:microsoft.com/office/officeart/2005/8/layout/cycle5"/>
    <dgm:cxn modelId="{FEDEA5AB-6A9E-4429-9AE5-A62DEC496746}" type="presParOf" srcId="{3BA47CA4-2ABE-4DD6-81E4-FC415E427991}" destId="{89C1EAC4-8333-4B64-A266-D04799CF7223}" srcOrd="8" destOrd="0" presId="urn:microsoft.com/office/officeart/2005/8/layout/cycle5"/>
    <dgm:cxn modelId="{8A98D7CA-1429-4AAB-BEF4-02F64A0C22A9}" type="presParOf" srcId="{3BA47CA4-2ABE-4DD6-81E4-FC415E427991}" destId="{E2868CD1-8660-4DF3-A770-C04FEDF69517}" srcOrd="9" destOrd="0" presId="urn:microsoft.com/office/officeart/2005/8/layout/cycle5"/>
    <dgm:cxn modelId="{68E83909-22B3-4169-94A7-2E12419DBB47}" type="presParOf" srcId="{3BA47CA4-2ABE-4DD6-81E4-FC415E427991}" destId="{6BFDE0E8-996C-4166-9D0A-2B30FB53F18C}" srcOrd="10" destOrd="0" presId="urn:microsoft.com/office/officeart/2005/8/layout/cycle5"/>
    <dgm:cxn modelId="{F3F79E17-0E61-40DE-BC74-84F2378F4749}" type="presParOf" srcId="{3BA47CA4-2ABE-4DD6-81E4-FC415E427991}" destId="{61E380A4-6958-44E1-819A-66B66C2B2541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4734A-FE74-424C-A484-5C913CC07BFF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297BF90F-E1F2-416F-B2E3-1713E8F08898}">
      <dgm:prSet phldrT="[טקסט]"/>
      <dgm:spPr/>
      <dgm:t>
        <a:bodyPr/>
        <a:lstStyle/>
        <a:p>
          <a:pPr rtl="1"/>
          <a:r>
            <a:rPr lang="en-US" b="1" dirty="0"/>
            <a:t>Organ</a:t>
          </a:r>
          <a:endParaRPr lang="he-IL" b="1" dirty="0"/>
        </a:p>
      </dgm:t>
    </dgm:pt>
    <dgm:pt modelId="{F6B1CB2C-24E0-4B55-8418-CD91C137DD7F}" type="parTrans" cxnId="{5A76E4EA-DD17-4504-9D10-157E6F4FE9D4}">
      <dgm:prSet/>
      <dgm:spPr/>
      <dgm:t>
        <a:bodyPr/>
        <a:lstStyle/>
        <a:p>
          <a:pPr rtl="1"/>
          <a:endParaRPr lang="he-IL"/>
        </a:p>
      </dgm:t>
    </dgm:pt>
    <dgm:pt modelId="{CA66D1DF-41AE-468A-84A1-07ED82515A4E}" type="sibTrans" cxnId="{5A76E4EA-DD17-4504-9D10-157E6F4FE9D4}">
      <dgm:prSet/>
      <dgm:spPr/>
      <dgm:t>
        <a:bodyPr/>
        <a:lstStyle/>
        <a:p>
          <a:pPr rtl="1"/>
          <a:endParaRPr lang="he-IL"/>
        </a:p>
      </dgm:t>
    </dgm:pt>
    <dgm:pt modelId="{BF5C0A87-B156-4EFC-9124-41AA854331CF}">
      <dgm:prSet phldrT="[טקסט]"/>
      <dgm:spPr/>
      <dgm:t>
        <a:bodyPr/>
        <a:lstStyle/>
        <a:p>
          <a:pPr rtl="1"/>
          <a:r>
            <a:rPr lang="en-US" dirty="0"/>
            <a:t>Cell</a:t>
          </a:r>
          <a:endParaRPr lang="he-IL" dirty="0"/>
        </a:p>
      </dgm:t>
    </dgm:pt>
    <dgm:pt modelId="{72AF6D69-C405-47B3-8CF8-E787DC4BA943}" type="parTrans" cxnId="{5BCFC8A8-4711-4DE5-8DF6-D544818704EA}">
      <dgm:prSet/>
      <dgm:spPr/>
      <dgm:t>
        <a:bodyPr/>
        <a:lstStyle/>
        <a:p>
          <a:pPr rtl="1"/>
          <a:endParaRPr lang="he-IL"/>
        </a:p>
      </dgm:t>
    </dgm:pt>
    <dgm:pt modelId="{ABEC7027-E2AB-47EF-9445-97F20ADBB4BE}" type="sibTrans" cxnId="{5BCFC8A8-4711-4DE5-8DF6-D544818704EA}">
      <dgm:prSet/>
      <dgm:spPr/>
      <dgm:t>
        <a:bodyPr/>
        <a:lstStyle/>
        <a:p>
          <a:pPr rtl="1"/>
          <a:endParaRPr lang="he-IL"/>
        </a:p>
      </dgm:t>
    </dgm:pt>
    <dgm:pt modelId="{8078EFDD-228E-4D5F-9975-5000C30CC017}">
      <dgm:prSet phldrT="[טקסט]"/>
      <dgm:spPr/>
      <dgm:t>
        <a:bodyPr/>
        <a:lstStyle/>
        <a:p>
          <a:pPr rtl="1"/>
          <a:r>
            <a:rPr lang="en-US" dirty="0"/>
            <a:t>Recover</a:t>
          </a:r>
          <a:endParaRPr lang="he-IL" dirty="0"/>
        </a:p>
      </dgm:t>
    </dgm:pt>
    <dgm:pt modelId="{5EE8189B-DA87-4699-9FDE-D48EF75BDA91}" type="parTrans" cxnId="{A305A74A-9872-46E0-923B-C751616C05E9}">
      <dgm:prSet/>
      <dgm:spPr/>
      <dgm:t>
        <a:bodyPr/>
        <a:lstStyle/>
        <a:p>
          <a:pPr rtl="1"/>
          <a:endParaRPr lang="he-IL"/>
        </a:p>
      </dgm:t>
    </dgm:pt>
    <dgm:pt modelId="{AC77D237-0473-41AD-9F62-5332541C09A0}" type="sibTrans" cxnId="{A305A74A-9872-46E0-923B-C751616C05E9}">
      <dgm:prSet/>
      <dgm:spPr/>
      <dgm:t>
        <a:bodyPr/>
        <a:lstStyle/>
        <a:p>
          <a:pPr rtl="1"/>
          <a:endParaRPr lang="he-IL"/>
        </a:p>
      </dgm:t>
    </dgm:pt>
    <dgm:pt modelId="{7AB3736B-A6BB-45BD-9058-2B8FE1919B42}">
      <dgm:prSet phldrT="[טקסט]"/>
      <dgm:spPr/>
      <dgm:t>
        <a:bodyPr/>
        <a:lstStyle/>
        <a:p>
          <a:pPr rtl="1"/>
          <a:r>
            <a:rPr lang="en-US" dirty="0"/>
            <a:t>GUI</a:t>
          </a:r>
          <a:endParaRPr lang="he-IL" dirty="0"/>
        </a:p>
      </dgm:t>
    </dgm:pt>
    <dgm:pt modelId="{FEEA0F61-8488-47B9-B673-75A3E3BB8C3A}" type="parTrans" cxnId="{234AF4F5-9ED9-434C-B9DE-9A9E8ED250D7}">
      <dgm:prSet/>
      <dgm:spPr/>
      <dgm:t>
        <a:bodyPr/>
        <a:lstStyle/>
        <a:p>
          <a:pPr rtl="1"/>
          <a:endParaRPr lang="he-IL"/>
        </a:p>
      </dgm:t>
    </dgm:pt>
    <dgm:pt modelId="{6145C57B-562A-4B6B-86B6-271A72F676FD}" type="sibTrans" cxnId="{234AF4F5-9ED9-434C-B9DE-9A9E8ED250D7}">
      <dgm:prSet/>
      <dgm:spPr/>
      <dgm:t>
        <a:bodyPr/>
        <a:lstStyle/>
        <a:p>
          <a:pPr rtl="1"/>
          <a:endParaRPr lang="he-IL"/>
        </a:p>
      </dgm:t>
    </dgm:pt>
    <dgm:pt modelId="{A08EFB67-4EB2-4221-A5D6-8B593BC69ADF}">
      <dgm:prSet phldrT="[טקסט]"/>
      <dgm:spPr/>
      <dgm:t>
        <a:bodyPr/>
        <a:lstStyle/>
        <a:p>
          <a:pPr rtl="1"/>
          <a:r>
            <a:rPr lang="en-US" dirty="0"/>
            <a:t>Cell</a:t>
          </a:r>
          <a:endParaRPr lang="he-IL" dirty="0"/>
        </a:p>
      </dgm:t>
    </dgm:pt>
    <dgm:pt modelId="{241C1A24-939E-4123-A1C3-C1AB3B0EBD51}" type="parTrans" cxnId="{A8A5C135-71E5-4B6F-84AA-296B6D3E2FC7}">
      <dgm:prSet/>
      <dgm:spPr/>
      <dgm:t>
        <a:bodyPr/>
        <a:lstStyle/>
        <a:p>
          <a:pPr rtl="1"/>
          <a:endParaRPr lang="he-IL"/>
        </a:p>
      </dgm:t>
    </dgm:pt>
    <dgm:pt modelId="{8C4FA935-1FBE-4C99-BC09-92A5FDF83521}" type="sibTrans" cxnId="{A8A5C135-71E5-4B6F-84AA-296B6D3E2FC7}">
      <dgm:prSet/>
      <dgm:spPr/>
      <dgm:t>
        <a:bodyPr/>
        <a:lstStyle/>
        <a:p>
          <a:pPr rtl="1"/>
          <a:endParaRPr lang="he-IL"/>
        </a:p>
      </dgm:t>
    </dgm:pt>
    <dgm:pt modelId="{9DEA855A-F532-487F-9EA3-6C4C9647CFC6}">
      <dgm:prSet phldrT="[טקסט]"/>
      <dgm:spPr/>
      <dgm:t>
        <a:bodyPr/>
        <a:lstStyle/>
        <a:p>
          <a:pPr rtl="1"/>
          <a:endParaRPr lang="he-IL" dirty="0"/>
        </a:p>
      </dgm:t>
    </dgm:pt>
    <dgm:pt modelId="{13FFE057-73E3-44CB-BEA9-14FC2773D9CD}" type="parTrans" cxnId="{38BC9E4E-4348-4E1B-B962-B9AADA121996}">
      <dgm:prSet/>
      <dgm:spPr/>
      <dgm:t>
        <a:bodyPr/>
        <a:lstStyle/>
        <a:p>
          <a:pPr rtl="1"/>
          <a:endParaRPr lang="he-IL"/>
        </a:p>
      </dgm:t>
    </dgm:pt>
    <dgm:pt modelId="{50752A14-1592-44FE-B5BF-181ACDEA1921}" type="sibTrans" cxnId="{38BC9E4E-4348-4E1B-B962-B9AADA121996}">
      <dgm:prSet/>
      <dgm:spPr/>
      <dgm:t>
        <a:bodyPr/>
        <a:lstStyle/>
        <a:p>
          <a:pPr rtl="1"/>
          <a:endParaRPr lang="he-IL"/>
        </a:p>
      </dgm:t>
    </dgm:pt>
    <dgm:pt modelId="{ED4F9CC3-1386-4A2B-8E4C-9102243EA501}">
      <dgm:prSet phldrT="[טקסט]"/>
      <dgm:spPr/>
      <dgm:t>
        <a:bodyPr/>
        <a:lstStyle/>
        <a:p>
          <a:pPr rtl="1"/>
          <a:r>
            <a:rPr lang="en-US" dirty="0"/>
            <a:t>Cell</a:t>
          </a:r>
          <a:endParaRPr lang="he-IL" dirty="0"/>
        </a:p>
      </dgm:t>
    </dgm:pt>
    <dgm:pt modelId="{97C27E45-4C95-4600-B383-F915BBE16887}" type="parTrans" cxnId="{5398D40F-7F9F-48FF-A313-7FDEB578766F}">
      <dgm:prSet/>
      <dgm:spPr/>
      <dgm:t>
        <a:bodyPr/>
        <a:lstStyle/>
        <a:p>
          <a:pPr rtl="1"/>
          <a:endParaRPr lang="he-IL"/>
        </a:p>
      </dgm:t>
    </dgm:pt>
    <dgm:pt modelId="{5223DB91-85DE-45D5-AF0A-B693032A1B37}" type="sibTrans" cxnId="{5398D40F-7F9F-48FF-A313-7FDEB578766F}">
      <dgm:prSet/>
      <dgm:spPr/>
      <dgm:t>
        <a:bodyPr/>
        <a:lstStyle/>
        <a:p>
          <a:pPr rtl="1"/>
          <a:endParaRPr lang="he-IL"/>
        </a:p>
      </dgm:t>
    </dgm:pt>
    <dgm:pt modelId="{9BF6C3C0-6E57-422D-B774-54980EF6B417}" type="pres">
      <dgm:prSet presAssocID="{FA54734A-FE74-424C-A484-5C913CC07BF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33CB80F-E012-4A75-838B-EBE1CD178E6E}" type="pres">
      <dgm:prSet presAssocID="{297BF90F-E1F2-416F-B2E3-1713E8F08898}" presName="centerShape" presStyleLbl="node0" presStyleIdx="0" presStyleCnt="1"/>
      <dgm:spPr/>
    </dgm:pt>
    <dgm:pt modelId="{5B885F42-7125-4680-878B-A4996C41C026}" type="pres">
      <dgm:prSet presAssocID="{72AF6D69-C405-47B3-8CF8-E787DC4BA943}" presName="Name9" presStyleLbl="parChTrans1D2" presStyleIdx="0" presStyleCnt="5"/>
      <dgm:spPr/>
    </dgm:pt>
    <dgm:pt modelId="{697A0678-5312-4D1F-82F1-12694E454F59}" type="pres">
      <dgm:prSet presAssocID="{72AF6D69-C405-47B3-8CF8-E787DC4BA943}" presName="connTx" presStyleLbl="parChTrans1D2" presStyleIdx="0" presStyleCnt="5"/>
      <dgm:spPr/>
    </dgm:pt>
    <dgm:pt modelId="{A6788E72-7E6E-42D1-A3A9-3C205E52F480}" type="pres">
      <dgm:prSet presAssocID="{BF5C0A87-B156-4EFC-9124-41AA854331CF}" presName="node" presStyleLbl="node1" presStyleIdx="0" presStyleCnt="5">
        <dgm:presLayoutVars>
          <dgm:bulletEnabled val="1"/>
        </dgm:presLayoutVars>
      </dgm:prSet>
      <dgm:spPr/>
    </dgm:pt>
    <dgm:pt modelId="{75648587-0942-4F91-A152-FBDF2AE4831A}" type="pres">
      <dgm:prSet presAssocID="{97C27E45-4C95-4600-B383-F915BBE16887}" presName="Name9" presStyleLbl="parChTrans1D2" presStyleIdx="1" presStyleCnt="5"/>
      <dgm:spPr/>
    </dgm:pt>
    <dgm:pt modelId="{382DFA76-60DA-4C36-B1B6-C588168FA5CC}" type="pres">
      <dgm:prSet presAssocID="{97C27E45-4C95-4600-B383-F915BBE16887}" presName="connTx" presStyleLbl="parChTrans1D2" presStyleIdx="1" presStyleCnt="5"/>
      <dgm:spPr/>
    </dgm:pt>
    <dgm:pt modelId="{EE80C2D0-4F7A-4BA9-BEC3-DBE492D9193E}" type="pres">
      <dgm:prSet presAssocID="{ED4F9CC3-1386-4A2B-8E4C-9102243EA501}" presName="node" presStyleLbl="node1" presStyleIdx="1" presStyleCnt="5">
        <dgm:presLayoutVars>
          <dgm:bulletEnabled val="1"/>
        </dgm:presLayoutVars>
      </dgm:prSet>
      <dgm:spPr/>
    </dgm:pt>
    <dgm:pt modelId="{241356EA-F134-483B-B029-517FFD3A5DB4}" type="pres">
      <dgm:prSet presAssocID="{5EE8189B-DA87-4699-9FDE-D48EF75BDA91}" presName="Name9" presStyleLbl="parChTrans1D2" presStyleIdx="2" presStyleCnt="5"/>
      <dgm:spPr/>
    </dgm:pt>
    <dgm:pt modelId="{57315C5C-0C70-4F4D-970E-3DC8993E1BEB}" type="pres">
      <dgm:prSet presAssocID="{5EE8189B-DA87-4699-9FDE-D48EF75BDA91}" presName="connTx" presStyleLbl="parChTrans1D2" presStyleIdx="2" presStyleCnt="5"/>
      <dgm:spPr/>
    </dgm:pt>
    <dgm:pt modelId="{C39CE2FB-3BC2-4E94-9610-0F9D0186C32E}" type="pres">
      <dgm:prSet presAssocID="{8078EFDD-228E-4D5F-9975-5000C30CC017}" presName="node" presStyleLbl="node1" presStyleIdx="2" presStyleCnt="5" custRadScaleInc="0">
        <dgm:presLayoutVars>
          <dgm:bulletEnabled val="1"/>
        </dgm:presLayoutVars>
      </dgm:prSet>
      <dgm:spPr/>
    </dgm:pt>
    <dgm:pt modelId="{0BA07CBA-0536-447E-B0E1-9A0F7969782F}" type="pres">
      <dgm:prSet presAssocID="{FEEA0F61-8488-47B9-B673-75A3E3BB8C3A}" presName="Name9" presStyleLbl="parChTrans1D2" presStyleIdx="3" presStyleCnt="5"/>
      <dgm:spPr/>
    </dgm:pt>
    <dgm:pt modelId="{F11AFF55-279A-4643-AAF8-FC421DACE7A5}" type="pres">
      <dgm:prSet presAssocID="{FEEA0F61-8488-47B9-B673-75A3E3BB8C3A}" presName="connTx" presStyleLbl="parChTrans1D2" presStyleIdx="3" presStyleCnt="5"/>
      <dgm:spPr/>
    </dgm:pt>
    <dgm:pt modelId="{13320AF7-028A-4D0B-B2FB-F16779827FC2}" type="pres">
      <dgm:prSet presAssocID="{7AB3736B-A6BB-45BD-9058-2B8FE1919B42}" presName="node" presStyleLbl="node1" presStyleIdx="3" presStyleCnt="5">
        <dgm:presLayoutVars>
          <dgm:bulletEnabled val="1"/>
        </dgm:presLayoutVars>
      </dgm:prSet>
      <dgm:spPr/>
    </dgm:pt>
    <dgm:pt modelId="{F8F652C6-FC32-41AB-A336-9E97EE9FE016}" type="pres">
      <dgm:prSet presAssocID="{241C1A24-939E-4123-A1C3-C1AB3B0EBD51}" presName="Name9" presStyleLbl="parChTrans1D2" presStyleIdx="4" presStyleCnt="5"/>
      <dgm:spPr/>
    </dgm:pt>
    <dgm:pt modelId="{89C33F06-C565-478A-B680-84524CA3CF1E}" type="pres">
      <dgm:prSet presAssocID="{241C1A24-939E-4123-A1C3-C1AB3B0EBD51}" presName="connTx" presStyleLbl="parChTrans1D2" presStyleIdx="4" presStyleCnt="5"/>
      <dgm:spPr/>
    </dgm:pt>
    <dgm:pt modelId="{A5C72AB6-BB10-4EFC-A046-F5B1C24A695B}" type="pres">
      <dgm:prSet presAssocID="{A08EFB67-4EB2-4221-A5D6-8B593BC69ADF}" presName="node" presStyleLbl="node1" presStyleIdx="4" presStyleCnt="5">
        <dgm:presLayoutVars>
          <dgm:bulletEnabled val="1"/>
        </dgm:presLayoutVars>
      </dgm:prSet>
      <dgm:spPr/>
    </dgm:pt>
  </dgm:ptLst>
  <dgm:cxnLst>
    <dgm:cxn modelId="{5398D40F-7F9F-48FF-A313-7FDEB578766F}" srcId="{297BF90F-E1F2-416F-B2E3-1713E8F08898}" destId="{ED4F9CC3-1386-4A2B-8E4C-9102243EA501}" srcOrd="1" destOrd="0" parTransId="{97C27E45-4C95-4600-B383-F915BBE16887}" sibTransId="{5223DB91-85DE-45D5-AF0A-B693032A1B37}"/>
    <dgm:cxn modelId="{B3E45520-A4FE-4ABF-AF83-2E9715BDF2E5}" type="presOf" srcId="{A08EFB67-4EB2-4221-A5D6-8B593BC69ADF}" destId="{A5C72AB6-BB10-4EFC-A046-F5B1C24A695B}" srcOrd="0" destOrd="0" presId="urn:microsoft.com/office/officeart/2005/8/layout/radial1"/>
    <dgm:cxn modelId="{663C7423-3B17-449C-A903-E7406E01BE9F}" type="presOf" srcId="{5EE8189B-DA87-4699-9FDE-D48EF75BDA91}" destId="{241356EA-F134-483B-B029-517FFD3A5DB4}" srcOrd="0" destOrd="0" presId="urn:microsoft.com/office/officeart/2005/8/layout/radial1"/>
    <dgm:cxn modelId="{87730426-B836-46E1-AAE7-C5FAA832023F}" type="presOf" srcId="{241C1A24-939E-4123-A1C3-C1AB3B0EBD51}" destId="{89C33F06-C565-478A-B680-84524CA3CF1E}" srcOrd="1" destOrd="0" presId="urn:microsoft.com/office/officeart/2005/8/layout/radial1"/>
    <dgm:cxn modelId="{ED1CA627-0FBD-42B8-B523-E1B7CA7612D1}" type="presOf" srcId="{FEEA0F61-8488-47B9-B673-75A3E3BB8C3A}" destId="{0BA07CBA-0536-447E-B0E1-9A0F7969782F}" srcOrd="0" destOrd="0" presId="urn:microsoft.com/office/officeart/2005/8/layout/radial1"/>
    <dgm:cxn modelId="{C81FA729-A6F1-48CC-A9D0-6887CFECEC7B}" type="presOf" srcId="{ED4F9CC3-1386-4A2B-8E4C-9102243EA501}" destId="{EE80C2D0-4F7A-4BA9-BEC3-DBE492D9193E}" srcOrd="0" destOrd="0" presId="urn:microsoft.com/office/officeart/2005/8/layout/radial1"/>
    <dgm:cxn modelId="{79F2F22A-A99C-4CF5-B14C-BBA988E4B135}" type="presOf" srcId="{72AF6D69-C405-47B3-8CF8-E787DC4BA943}" destId="{697A0678-5312-4D1F-82F1-12694E454F59}" srcOrd="1" destOrd="0" presId="urn:microsoft.com/office/officeart/2005/8/layout/radial1"/>
    <dgm:cxn modelId="{E60A962D-1F33-4C7A-9619-EE418FCD9626}" type="presOf" srcId="{241C1A24-939E-4123-A1C3-C1AB3B0EBD51}" destId="{F8F652C6-FC32-41AB-A336-9E97EE9FE016}" srcOrd="0" destOrd="0" presId="urn:microsoft.com/office/officeart/2005/8/layout/radial1"/>
    <dgm:cxn modelId="{D8BD6B2E-D95E-42B9-B2FD-6692D0467FC4}" type="presOf" srcId="{8078EFDD-228E-4D5F-9975-5000C30CC017}" destId="{C39CE2FB-3BC2-4E94-9610-0F9D0186C32E}" srcOrd="0" destOrd="0" presId="urn:microsoft.com/office/officeart/2005/8/layout/radial1"/>
    <dgm:cxn modelId="{A8A5C135-71E5-4B6F-84AA-296B6D3E2FC7}" srcId="{297BF90F-E1F2-416F-B2E3-1713E8F08898}" destId="{A08EFB67-4EB2-4221-A5D6-8B593BC69ADF}" srcOrd="4" destOrd="0" parTransId="{241C1A24-939E-4123-A1C3-C1AB3B0EBD51}" sibTransId="{8C4FA935-1FBE-4C99-BC09-92A5FDF83521}"/>
    <dgm:cxn modelId="{AEC92D45-FDCD-4DAA-8C19-F055F3BE55CD}" type="presOf" srcId="{FA54734A-FE74-424C-A484-5C913CC07BFF}" destId="{9BF6C3C0-6E57-422D-B774-54980EF6B417}" srcOrd="0" destOrd="0" presId="urn:microsoft.com/office/officeart/2005/8/layout/radial1"/>
    <dgm:cxn modelId="{59557A4A-27E1-4414-AA8F-E443486F2DEC}" type="presOf" srcId="{97C27E45-4C95-4600-B383-F915BBE16887}" destId="{382DFA76-60DA-4C36-B1B6-C588168FA5CC}" srcOrd="1" destOrd="0" presId="urn:microsoft.com/office/officeart/2005/8/layout/radial1"/>
    <dgm:cxn modelId="{A305A74A-9872-46E0-923B-C751616C05E9}" srcId="{297BF90F-E1F2-416F-B2E3-1713E8F08898}" destId="{8078EFDD-228E-4D5F-9975-5000C30CC017}" srcOrd="2" destOrd="0" parTransId="{5EE8189B-DA87-4699-9FDE-D48EF75BDA91}" sibTransId="{AC77D237-0473-41AD-9F62-5332541C09A0}"/>
    <dgm:cxn modelId="{38BC9E4E-4348-4E1B-B962-B9AADA121996}" srcId="{FA54734A-FE74-424C-A484-5C913CC07BFF}" destId="{9DEA855A-F532-487F-9EA3-6C4C9647CFC6}" srcOrd="1" destOrd="0" parTransId="{13FFE057-73E3-44CB-BEA9-14FC2773D9CD}" sibTransId="{50752A14-1592-44FE-B5BF-181ACDEA1921}"/>
    <dgm:cxn modelId="{ED9CFB9D-0FCA-47DB-8E28-02709FBEEB60}" type="presOf" srcId="{BF5C0A87-B156-4EFC-9124-41AA854331CF}" destId="{A6788E72-7E6E-42D1-A3A9-3C205E52F480}" srcOrd="0" destOrd="0" presId="urn:microsoft.com/office/officeart/2005/8/layout/radial1"/>
    <dgm:cxn modelId="{5BCFC8A8-4711-4DE5-8DF6-D544818704EA}" srcId="{297BF90F-E1F2-416F-B2E3-1713E8F08898}" destId="{BF5C0A87-B156-4EFC-9124-41AA854331CF}" srcOrd="0" destOrd="0" parTransId="{72AF6D69-C405-47B3-8CF8-E787DC4BA943}" sibTransId="{ABEC7027-E2AB-47EF-9445-97F20ADBB4BE}"/>
    <dgm:cxn modelId="{D88DBCAF-A2CA-4FCB-B480-B8A844FAE1F0}" type="presOf" srcId="{72AF6D69-C405-47B3-8CF8-E787DC4BA943}" destId="{5B885F42-7125-4680-878B-A4996C41C026}" srcOrd="0" destOrd="0" presId="urn:microsoft.com/office/officeart/2005/8/layout/radial1"/>
    <dgm:cxn modelId="{6C8C12C1-AFFB-4112-ACCA-F59A8B705CED}" type="presOf" srcId="{7AB3736B-A6BB-45BD-9058-2B8FE1919B42}" destId="{13320AF7-028A-4D0B-B2FB-F16779827FC2}" srcOrd="0" destOrd="0" presId="urn:microsoft.com/office/officeart/2005/8/layout/radial1"/>
    <dgm:cxn modelId="{733560C8-FA73-438F-B01F-29191B33E932}" type="presOf" srcId="{FEEA0F61-8488-47B9-B673-75A3E3BB8C3A}" destId="{F11AFF55-279A-4643-AAF8-FC421DACE7A5}" srcOrd="1" destOrd="0" presId="urn:microsoft.com/office/officeart/2005/8/layout/radial1"/>
    <dgm:cxn modelId="{E13757D5-8091-406C-BF37-0751631B2CB7}" type="presOf" srcId="{97C27E45-4C95-4600-B383-F915BBE16887}" destId="{75648587-0942-4F91-A152-FBDF2AE4831A}" srcOrd="0" destOrd="0" presId="urn:microsoft.com/office/officeart/2005/8/layout/radial1"/>
    <dgm:cxn modelId="{5A76E4EA-DD17-4504-9D10-157E6F4FE9D4}" srcId="{FA54734A-FE74-424C-A484-5C913CC07BFF}" destId="{297BF90F-E1F2-416F-B2E3-1713E8F08898}" srcOrd="0" destOrd="0" parTransId="{F6B1CB2C-24E0-4B55-8418-CD91C137DD7F}" sibTransId="{CA66D1DF-41AE-468A-84A1-07ED82515A4E}"/>
    <dgm:cxn modelId="{43461AEC-CA0A-43EA-8D24-F37B78593D29}" type="presOf" srcId="{5EE8189B-DA87-4699-9FDE-D48EF75BDA91}" destId="{57315C5C-0C70-4F4D-970E-3DC8993E1BEB}" srcOrd="1" destOrd="0" presId="urn:microsoft.com/office/officeart/2005/8/layout/radial1"/>
    <dgm:cxn modelId="{22B2EFF0-B8E7-4680-8DF5-57481CB9B5C5}" type="presOf" srcId="{297BF90F-E1F2-416F-B2E3-1713E8F08898}" destId="{533CB80F-E012-4A75-838B-EBE1CD178E6E}" srcOrd="0" destOrd="0" presId="urn:microsoft.com/office/officeart/2005/8/layout/radial1"/>
    <dgm:cxn modelId="{234AF4F5-9ED9-434C-B9DE-9A9E8ED250D7}" srcId="{297BF90F-E1F2-416F-B2E3-1713E8F08898}" destId="{7AB3736B-A6BB-45BD-9058-2B8FE1919B42}" srcOrd="3" destOrd="0" parTransId="{FEEA0F61-8488-47B9-B673-75A3E3BB8C3A}" sibTransId="{6145C57B-562A-4B6B-86B6-271A72F676FD}"/>
    <dgm:cxn modelId="{851AC6D1-3328-45FE-B2FA-8364F6A721DA}" type="presParOf" srcId="{9BF6C3C0-6E57-422D-B774-54980EF6B417}" destId="{533CB80F-E012-4A75-838B-EBE1CD178E6E}" srcOrd="0" destOrd="0" presId="urn:microsoft.com/office/officeart/2005/8/layout/radial1"/>
    <dgm:cxn modelId="{062EE225-1155-42EB-B7D3-F707098ECEE3}" type="presParOf" srcId="{9BF6C3C0-6E57-422D-B774-54980EF6B417}" destId="{5B885F42-7125-4680-878B-A4996C41C026}" srcOrd="1" destOrd="0" presId="urn:microsoft.com/office/officeart/2005/8/layout/radial1"/>
    <dgm:cxn modelId="{D65980A0-13C1-41B8-BFBD-43F46E152B69}" type="presParOf" srcId="{5B885F42-7125-4680-878B-A4996C41C026}" destId="{697A0678-5312-4D1F-82F1-12694E454F59}" srcOrd="0" destOrd="0" presId="urn:microsoft.com/office/officeart/2005/8/layout/radial1"/>
    <dgm:cxn modelId="{030FCFCA-414B-487E-8D82-87480E6B60EC}" type="presParOf" srcId="{9BF6C3C0-6E57-422D-B774-54980EF6B417}" destId="{A6788E72-7E6E-42D1-A3A9-3C205E52F480}" srcOrd="2" destOrd="0" presId="urn:microsoft.com/office/officeart/2005/8/layout/radial1"/>
    <dgm:cxn modelId="{B87689BB-E55D-4F71-8D78-EE216A7AAB4B}" type="presParOf" srcId="{9BF6C3C0-6E57-422D-B774-54980EF6B417}" destId="{75648587-0942-4F91-A152-FBDF2AE4831A}" srcOrd="3" destOrd="0" presId="urn:microsoft.com/office/officeart/2005/8/layout/radial1"/>
    <dgm:cxn modelId="{032E15E0-6826-4242-ADB4-10E0ED6E3ACB}" type="presParOf" srcId="{75648587-0942-4F91-A152-FBDF2AE4831A}" destId="{382DFA76-60DA-4C36-B1B6-C588168FA5CC}" srcOrd="0" destOrd="0" presId="urn:microsoft.com/office/officeart/2005/8/layout/radial1"/>
    <dgm:cxn modelId="{2D5423EC-200D-4B86-BB97-5384A6D9783B}" type="presParOf" srcId="{9BF6C3C0-6E57-422D-B774-54980EF6B417}" destId="{EE80C2D0-4F7A-4BA9-BEC3-DBE492D9193E}" srcOrd="4" destOrd="0" presId="urn:microsoft.com/office/officeart/2005/8/layout/radial1"/>
    <dgm:cxn modelId="{35BB4F5B-6048-4414-937B-41D790AFCFB2}" type="presParOf" srcId="{9BF6C3C0-6E57-422D-B774-54980EF6B417}" destId="{241356EA-F134-483B-B029-517FFD3A5DB4}" srcOrd="5" destOrd="0" presId="urn:microsoft.com/office/officeart/2005/8/layout/radial1"/>
    <dgm:cxn modelId="{3F29E39F-E305-4F4A-91A4-BE421BA1781D}" type="presParOf" srcId="{241356EA-F134-483B-B029-517FFD3A5DB4}" destId="{57315C5C-0C70-4F4D-970E-3DC8993E1BEB}" srcOrd="0" destOrd="0" presId="urn:microsoft.com/office/officeart/2005/8/layout/radial1"/>
    <dgm:cxn modelId="{5193779E-14A4-4FC9-B46D-8308626873D9}" type="presParOf" srcId="{9BF6C3C0-6E57-422D-B774-54980EF6B417}" destId="{C39CE2FB-3BC2-4E94-9610-0F9D0186C32E}" srcOrd="6" destOrd="0" presId="urn:microsoft.com/office/officeart/2005/8/layout/radial1"/>
    <dgm:cxn modelId="{31874E94-F291-4408-B069-A62439732B11}" type="presParOf" srcId="{9BF6C3C0-6E57-422D-B774-54980EF6B417}" destId="{0BA07CBA-0536-447E-B0E1-9A0F7969782F}" srcOrd="7" destOrd="0" presId="urn:microsoft.com/office/officeart/2005/8/layout/radial1"/>
    <dgm:cxn modelId="{4E642264-2880-445F-9C2E-E62C623E6D3A}" type="presParOf" srcId="{0BA07CBA-0536-447E-B0E1-9A0F7969782F}" destId="{F11AFF55-279A-4643-AAF8-FC421DACE7A5}" srcOrd="0" destOrd="0" presId="urn:microsoft.com/office/officeart/2005/8/layout/radial1"/>
    <dgm:cxn modelId="{A0CB72F8-0296-4E4B-BCC3-F0AD55492C16}" type="presParOf" srcId="{9BF6C3C0-6E57-422D-B774-54980EF6B417}" destId="{13320AF7-028A-4D0B-B2FB-F16779827FC2}" srcOrd="8" destOrd="0" presId="urn:microsoft.com/office/officeart/2005/8/layout/radial1"/>
    <dgm:cxn modelId="{4255316C-7468-4FC9-BEFD-36432EDAE7A4}" type="presParOf" srcId="{9BF6C3C0-6E57-422D-B774-54980EF6B417}" destId="{F8F652C6-FC32-41AB-A336-9E97EE9FE016}" srcOrd="9" destOrd="0" presId="urn:microsoft.com/office/officeart/2005/8/layout/radial1"/>
    <dgm:cxn modelId="{8A21B5EA-EBAA-4FED-8A04-CD8B4E88C79E}" type="presParOf" srcId="{F8F652C6-FC32-41AB-A336-9E97EE9FE016}" destId="{89C33F06-C565-478A-B680-84524CA3CF1E}" srcOrd="0" destOrd="0" presId="urn:microsoft.com/office/officeart/2005/8/layout/radial1"/>
    <dgm:cxn modelId="{4D2D58AF-5777-4929-80C8-8E9C779AFA70}" type="presParOf" srcId="{9BF6C3C0-6E57-422D-B774-54980EF6B417}" destId="{A5C72AB6-BB10-4EFC-A046-F5B1C24A695B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DECAD-A114-4B25-9119-C4EE5B93BD7E}">
      <dsp:nvSpPr>
        <dsp:cNvPr id="0" name=""/>
        <dsp:cNvSpPr/>
      </dsp:nvSpPr>
      <dsp:spPr>
        <a:xfrm>
          <a:off x="3629152" y="1692"/>
          <a:ext cx="1490645" cy="968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Left hand</a:t>
          </a:r>
          <a:endParaRPr lang="he-IL" sz="2400" kern="1200" dirty="0"/>
        </a:p>
      </dsp:txBody>
      <dsp:txXfrm>
        <a:off x="3676451" y="48991"/>
        <a:ext cx="1396047" cy="874321"/>
      </dsp:txXfrm>
    </dsp:sp>
    <dsp:sp modelId="{8ACF21F1-77DF-4360-83D8-95E8C69094EE}">
      <dsp:nvSpPr>
        <dsp:cNvPr id="0" name=""/>
        <dsp:cNvSpPr/>
      </dsp:nvSpPr>
      <dsp:spPr>
        <a:xfrm>
          <a:off x="2773954" y="486152"/>
          <a:ext cx="3201041" cy="3201041"/>
        </a:xfrm>
        <a:custGeom>
          <a:avLst/>
          <a:gdLst/>
          <a:ahLst/>
          <a:cxnLst/>
          <a:rect l="0" t="0" r="0" b="0"/>
          <a:pathLst>
            <a:path>
              <a:moveTo>
                <a:pt x="2551545" y="313190"/>
              </a:moveTo>
              <a:arcTo wR="1600520" hR="1600520" stAng="18387324" swAng="163343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187FD-A97F-408E-9C51-010AC1A4276D}">
      <dsp:nvSpPr>
        <dsp:cNvPr id="0" name=""/>
        <dsp:cNvSpPr/>
      </dsp:nvSpPr>
      <dsp:spPr>
        <a:xfrm>
          <a:off x="5082769" y="1602213"/>
          <a:ext cx="1784451" cy="968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Right hand</a:t>
          </a:r>
          <a:endParaRPr lang="he-IL" sz="2400" kern="1200" dirty="0"/>
        </a:p>
      </dsp:txBody>
      <dsp:txXfrm>
        <a:off x="5130068" y="1649512"/>
        <a:ext cx="1689853" cy="874321"/>
      </dsp:txXfrm>
    </dsp:sp>
    <dsp:sp modelId="{7757EAD3-F217-405A-8286-E5A3CF9F52F8}">
      <dsp:nvSpPr>
        <dsp:cNvPr id="0" name=""/>
        <dsp:cNvSpPr/>
      </dsp:nvSpPr>
      <dsp:spPr>
        <a:xfrm>
          <a:off x="2773954" y="486152"/>
          <a:ext cx="3201041" cy="3201041"/>
        </a:xfrm>
        <a:custGeom>
          <a:avLst/>
          <a:gdLst/>
          <a:ahLst/>
          <a:cxnLst/>
          <a:rect l="0" t="0" r="0" b="0"/>
          <a:pathLst>
            <a:path>
              <a:moveTo>
                <a:pt x="3035110" y="2310182"/>
              </a:moveTo>
              <a:arcTo wR="1600520" hR="1600520" stAng="1579239" swAng="163343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F8FF5-3E45-4594-A23A-F59C41191139}">
      <dsp:nvSpPr>
        <dsp:cNvPr id="0" name=""/>
        <dsp:cNvSpPr/>
      </dsp:nvSpPr>
      <dsp:spPr>
        <a:xfrm>
          <a:off x="3629152" y="3202733"/>
          <a:ext cx="1490645" cy="968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Left foot</a:t>
          </a:r>
          <a:endParaRPr lang="he-IL" sz="2400" kern="1200" dirty="0"/>
        </a:p>
      </dsp:txBody>
      <dsp:txXfrm>
        <a:off x="3676451" y="3250032"/>
        <a:ext cx="1396047" cy="874321"/>
      </dsp:txXfrm>
    </dsp:sp>
    <dsp:sp modelId="{89C1EAC4-8333-4B64-A266-D04799CF7223}">
      <dsp:nvSpPr>
        <dsp:cNvPr id="0" name=""/>
        <dsp:cNvSpPr/>
      </dsp:nvSpPr>
      <dsp:spPr>
        <a:xfrm>
          <a:off x="2773954" y="486152"/>
          <a:ext cx="3201041" cy="3201041"/>
        </a:xfrm>
        <a:custGeom>
          <a:avLst/>
          <a:gdLst/>
          <a:ahLst/>
          <a:cxnLst/>
          <a:rect l="0" t="0" r="0" b="0"/>
          <a:pathLst>
            <a:path>
              <a:moveTo>
                <a:pt x="649496" y="2887850"/>
              </a:moveTo>
              <a:arcTo wR="1600520" hR="1600520" stAng="7587324" swAng="163343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68CD1-8660-4DF3-A770-C04FEDF69517}">
      <dsp:nvSpPr>
        <dsp:cNvPr id="0" name=""/>
        <dsp:cNvSpPr/>
      </dsp:nvSpPr>
      <dsp:spPr>
        <a:xfrm>
          <a:off x="1917936" y="1602213"/>
          <a:ext cx="1712036" cy="968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Right foot</a:t>
          </a:r>
          <a:endParaRPr lang="he-IL" sz="2400" kern="1200" dirty="0"/>
        </a:p>
      </dsp:txBody>
      <dsp:txXfrm>
        <a:off x="1965235" y="1649512"/>
        <a:ext cx="1617438" cy="874321"/>
      </dsp:txXfrm>
    </dsp:sp>
    <dsp:sp modelId="{61E380A4-6958-44E1-819A-66B66C2B2541}">
      <dsp:nvSpPr>
        <dsp:cNvPr id="0" name=""/>
        <dsp:cNvSpPr/>
      </dsp:nvSpPr>
      <dsp:spPr>
        <a:xfrm>
          <a:off x="2773954" y="486152"/>
          <a:ext cx="3201041" cy="3201041"/>
        </a:xfrm>
        <a:custGeom>
          <a:avLst/>
          <a:gdLst/>
          <a:ahLst/>
          <a:cxnLst/>
          <a:rect l="0" t="0" r="0" b="0"/>
          <a:pathLst>
            <a:path>
              <a:moveTo>
                <a:pt x="165931" y="890859"/>
              </a:moveTo>
              <a:arcTo wR="1600520" hR="1600520" stAng="12379239" swAng="163343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CB80F-E012-4A75-838B-EBE1CD178E6E}">
      <dsp:nvSpPr>
        <dsp:cNvPr id="0" name=""/>
        <dsp:cNvSpPr/>
      </dsp:nvSpPr>
      <dsp:spPr>
        <a:xfrm>
          <a:off x="3535830" y="1660737"/>
          <a:ext cx="1275752" cy="1275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Organ</a:t>
          </a:r>
          <a:endParaRPr lang="he-IL" sz="2700" b="1" kern="1200" dirty="0"/>
        </a:p>
      </dsp:txBody>
      <dsp:txXfrm>
        <a:off x="3722660" y="1847567"/>
        <a:ext cx="902092" cy="902092"/>
      </dsp:txXfrm>
    </dsp:sp>
    <dsp:sp modelId="{5B885F42-7125-4680-878B-A4996C41C026}">
      <dsp:nvSpPr>
        <dsp:cNvPr id="0" name=""/>
        <dsp:cNvSpPr/>
      </dsp:nvSpPr>
      <dsp:spPr>
        <a:xfrm rot="16200000">
          <a:off x="3981986" y="1455263"/>
          <a:ext cx="383439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83439" y="137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4164120" y="1459432"/>
        <a:ext cx="19171" cy="19171"/>
      </dsp:txXfrm>
    </dsp:sp>
    <dsp:sp modelId="{A6788E72-7E6E-42D1-A3A9-3C205E52F480}">
      <dsp:nvSpPr>
        <dsp:cNvPr id="0" name=""/>
        <dsp:cNvSpPr/>
      </dsp:nvSpPr>
      <dsp:spPr>
        <a:xfrm>
          <a:off x="3535830" y="1546"/>
          <a:ext cx="1275752" cy="1275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Cell</a:t>
          </a:r>
          <a:endParaRPr lang="he-IL" sz="2100" kern="1200" dirty="0"/>
        </a:p>
      </dsp:txBody>
      <dsp:txXfrm>
        <a:off x="3722660" y="188376"/>
        <a:ext cx="902092" cy="902092"/>
      </dsp:txXfrm>
    </dsp:sp>
    <dsp:sp modelId="{75648587-0942-4F91-A152-FBDF2AE4831A}">
      <dsp:nvSpPr>
        <dsp:cNvPr id="0" name=""/>
        <dsp:cNvSpPr/>
      </dsp:nvSpPr>
      <dsp:spPr>
        <a:xfrm rot="20520000">
          <a:off x="4770979" y="2028499"/>
          <a:ext cx="383439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83439" y="137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4953112" y="2032668"/>
        <a:ext cx="19171" cy="19171"/>
      </dsp:txXfrm>
    </dsp:sp>
    <dsp:sp modelId="{EE80C2D0-4F7A-4BA9-BEC3-DBE492D9193E}">
      <dsp:nvSpPr>
        <dsp:cNvPr id="0" name=""/>
        <dsp:cNvSpPr/>
      </dsp:nvSpPr>
      <dsp:spPr>
        <a:xfrm>
          <a:off x="5113815" y="1148019"/>
          <a:ext cx="1275752" cy="1275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Cell</a:t>
          </a:r>
          <a:endParaRPr lang="he-IL" sz="2100" kern="1200" dirty="0"/>
        </a:p>
      </dsp:txBody>
      <dsp:txXfrm>
        <a:off x="5300645" y="1334849"/>
        <a:ext cx="902092" cy="902092"/>
      </dsp:txXfrm>
    </dsp:sp>
    <dsp:sp modelId="{241356EA-F134-483B-B029-517FFD3A5DB4}">
      <dsp:nvSpPr>
        <dsp:cNvPr id="0" name=""/>
        <dsp:cNvSpPr/>
      </dsp:nvSpPr>
      <dsp:spPr>
        <a:xfrm rot="3240000">
          <a:off x="4469610" y="2956015"/>
          <a:ext cx="383439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83439" y="137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4651744" y="2960184"/>
        <a:ext cx="19171" cy="19171"/>
      </dsp:txXfrm>
    </dsp:sp>
    <dsp:sp modelId="{C39CE2FB-3BC2-4E94-9610-0F9D0186C32E}">
      <dsp:nvSpPr>
        <dsp:cNvPr id="0" name=""/>
        <dsp:cNvSpPr/>
      </dsp:nvSpPr>
      <dsp:spPr>
        <a:xfrm>
          <a:off x="4511078" y="3003051"/>
          <a:ext cx="1275752" cy="1275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Recover</a:t>
          </a:r>
          <a:endParaRPr lang="he-IL" sz="2100" kern="1200" dirty="0"/>
        </a:p>
      </dsp:txBody>
      <dsp:txXfrm>
        <a:off x="4697908" y="3189881"/>
        <a:ext cx="902092" cy="902092"/>
      </dsp:txXfrm>
    </dsp:sp>
    <dsp:sp modelId="{0BA07CBA-0536-447E-B0E1-9A0F7969782F}">
      <dsp:nvSpPr>
        <dsp:cNvPr id="0" name=""/>
        <dsp:cNvSpPr/>
      </dsp:nvSpPr>
      <dsp:spPr>
        <a:xfrm rot="7560000">
          <a:off x="3494362" y="2956015"/>
          <a:ext cx="383439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83439" y="137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 rot="10800000">
        <a:off x="3676496" y="2960184"/>
        <a:ext cx="19171" cy="19171"/>
      </dsp:txXfrm>
    </dsp:sp>
    <dsp:sp modelId="{13320AF7-028A-4D0B-B2FB-F16779827FC2}">
      <dsp:nvSpPr>
        <dsp:cNvPr id="0" name=""/>
        <dsp:cNvSpPr/>
      </dsp:nvSpPr>
      <dsp:spPr>
        <a:xfrm>
          <a:off x="2560582" y="3003051"/>
          <a:ext cx="1275752" cy="1275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GUI</a:t>
          </a:r>
          <a:endParaRPr lang="he-IL" sz="2100" kern="1200" dirty="0"/>
        </a:p>
      </dsp:txBody>
      <dsp:txXfrm>
        <a:off x="2747412" y="3189881"/>
        <a:ext cx="902092" cy="902092"/>
      </dsp:txXfrm>
    </dsp:sp>
    <dsp:sp modelId="{F8F652C6-FC32-41AB-A336-9E97EE9FE016}">
      <dsp:nvSpPr>
        <dsp:cNvPr id="0" name=""/>
        <dsp:cNvSpPr/>
      </dsp:nvSpPr>
      <dsp:spPr>
        <a:xfrm rot="11880000">
          <a:off x="3192994" y="2028499"/>
          <a:ext cx="383439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83439" y="137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 rot="10800000">
        <a:off x="3375128" y="2032668"/>
        <a:ext cx="19171" cy="19171"/>
      </dsp:txXfrm>
    </dsp:sp>
    <dsp:sp modelId="{A5C72AB6-BB10-4EFC-A046-F5B1C24A695B}">
      <dsp:nvSpPr>
        <dsp:cNvPr id="0" name=""/>
        <dsp:cNvSpPr/>
      </dsp:nvSpPr>
      <dsp:spPr>
        <a:xfrm>
          <a:off x="1957845" y="1148019"/>
          <a:ext cx="1275752" cy="1275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Cell</a:t>
          </a:r>
          <a:endParaRPr lang="he-IL" sz="2100" kern="1200" dirty="0"/>
        </a:p>
      </dsp:txBody>
      <dsp:txXfrm>
        <a:off x="2144675" y="1334849"/>
        <a:ext cx="902092" cy="902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B6FCE10-5E92-42C6-880B-9069D5D2E34E}" type="datetimeFigureOut">
              <a:rPr lang="he-IL" smtClean="0"/>
              <a:t>כ"ה/אב/תשפ"ב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A3F78F-99D1-4F85-B0CA-4EE4D837BB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694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B3D6-0FC9-449C-94D2-0D823811E0BA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P-2022-166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1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F863-4408-4BDE-B4C5-EBCB5F28FF58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P-2022-166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009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E08-D522-47E4-95C2-1B45C8FB4AFC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P-2022-166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30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80A3-4826-42BE-83D4-6CC28DEFF820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P-2022-166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603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A240-CE6E-4547-96C1-6D8B3BE9B191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P-2022-166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0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FB90-8FC9-406A-8F30-DDE620180D43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P-2022-166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939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3A9-8057-4A30-A4EF-7F14C056632D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P-2022-166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241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3E8A-45D6-46AA-A6A1-637AC1C3655C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P-2022-166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366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FB54-26B1-4ABF-AE40-6531CCEF7F38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P-2022-166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44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4A15ED-D0D3-43A4-B459-CDA63AEAE033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P-2022-166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41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4E1A-6996-4407-889E-C91C08C0F28C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P-2022-166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88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83EAC5-DCDC-4029-ABB8-347ACDAFF9E2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P-2022-166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0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8BAE76D-7F0D-4F06-BA2C-7F136AD2E8DA}"/>
              </a:ext>
            </a:extLst>
          </p:cNvPr>
          <p:cNvSpPr txBox="1"/>
          <p:nvPr/>
        </p:nvSpPr>
        <p:spPr>
          <a:xfrm>
            <a:off x="1" y="971323"/>
            <a:ext cx="12191999" cy="39087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400" dirty="0"/>
              <a:t>סימולציית גוף אדם</a:t>
            </a:r>
          </a:p>
          <a:p>
            <a:pPr algn="ctr"/>
            <a:endParaRPr lang="he-IL" sz="4400" dirty="0"/>
          </a:p>
          <a:p>
            <a:pPr algn="ctr"/>
            <a:r>
              <a:rPr lang="he-IL" sz="3200" dirty="0"/>
              <a:t>פרויקט גמר</a:t>
            </a:r>
          </a:p>
          <a:p>
            <a:pPr algn="ctr"/>
            <a:r>
              <a:rPr lang="he-IL" sz="3200" dirty="0"/>
              <a:t>תכנות פונקציונלי במערכות מקבילות ומבוזרות</a:t>
            </a:r>
          </a:p>
          <a:p>
            <a:pPr algn="ctr"/>
            <a:endParaRPr lang="en-US" sz="3200" dirty="0"/>
          </a:p>
          <a:p>
            <a:pPr algn="ctr"/>
            <a:r>
              <a:rPr lang="he-IL" sz="3200" dirty="0"/>
              <a:t>תומר שיק</a:t>
            </a:r>
          </a:p>
          <a:p>
            <a:pPr algn="ctr"/>
            <a:r>
              <a:rPr lang="he-IL" sz="3200" dirty="0"/>
              <a:t>יונתן רק</a:t>
            </a:r>
          </a:p>
        </p:txBody>
      </p:sp>
      <p:sp>
        <p:nvSpPr>
          <p:cNvPr id="12" name="מציין מיקום של מספר שקופית 11">
            <a:extLst>
              <a:ext uri="{FF2B5EF4-FFF2-40B4-BE49-F238E27FC236}">
                <a16:creationId xmlns:a16="http://schemas.microsoft.com/office/drawing/2014/main" id="{AD3726DC-39E9-494C-8500-5B9C8763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9358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תוצאות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10</a:t>
            </a:fld>
            <a:endParaRPr lang="he-IL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CB2D2623-D3B0-646C-79EB-B1BF9CFD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51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מוצגת פה דוגמא של איבר אחד כאשר המערכת פועלת. ניתן לראות כי בפעולה תקינה ישנם תאי דם לבנים ואדומים (אשר נעים שמאלה)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he-IL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he-IL" sz="3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תמונה 7" descr="תמונה שמכילה טקסט, מחשב, צילום מסך&#10;&#10;התיאור נוצר באופן אוטומטי">
            <a:extLst>
              <a:ext uri="{FF2B5EF4-FFF2-40B4-BE49-F238E27FC236}">
                <a16:creationId xmlns:a16="http://schemas.microsoft.com/office/drawing/2014/main" id="{3EFF737E-7783-37C9-9B39-0870D1750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2" t="9324" r="29898" b="17415"/>
          <a:stretch/>
        </p:blipFill>
        <p:spPr>
          <a:xfrm>
            <a:off x="6566812" y="2901447"/>
            <a:ext cx="4101568" cy="3251659"/>
          </a:xfrm>
          <a:prstGeom prst="rect">
            <a:avLst/>
          </a:prstGeom>
        </p:spPr>
      </p:pic>
      <p:pic>
        <p:nvPicPr>
          <p:cNvPr id="10" name="תמונה 9" descr="תמונה שמכילה טקסט, מחשב, מקורה, צילום מסך&#10;&#10;התיאור נוצר באופן אוטומטי">
            <a:extLst>
              <a:ext uri="{FF2B5EF4-FFF2-40B4-BE49-F238E27FC236}">
                <a16:creationId xmlns:a16="http://schemas.microsoft.com/office/drawing/2014/main" id="{8109085E-ED85-3A84-082E-E2067AB37F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8" t="9115" r="29752" b="17624"/>
          <a:stretch/>
        </p:blipFill>
        <p:spPr>
          <a:xfrm>
            <a:off x="1415389" y="2901448"/>
            <a:ext cx="4101568" cy="325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5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תוצאות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11</a:t>
            </a:fld>
            <a:endParaRPr lang="he-IL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CB2D2623-D3B0-646C-79EB-B1BF9CFD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51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מופיע "חתך", תאי הדם הלבנים בורחים ממנו והאדומים נעים אליו עד אשר ישנם מספיק תאים בקרבתו, אז הוא נחשב כמתוקן ונעלם ופעולה תקינה ממשיכה.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he-IL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he-IL" sz="3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F0E92A9-70CE-C47A-3AA8-EFBA81D28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2" t="9116" r="29668" b="17823"/>
          <a:stretch/>
        </p:blipFill>
        <p:spPr>
          <a:xfrm>
            <a:off x="8342448" y="3429001"/>
            <a:ext cx="3470107" cy="2728328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0C215C5-0124-94A5-F60C-11983FF64B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2" t="9116" r="29668" b="17823"/>
          <a:stretch/>
        </p:blipFill>
        <p:spPr>
          <a:xfrm>
            <a:off x="440405" y="3429000"/>
            <a:ext cx="3470106" cy="2728327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4A70A210-4BDE-D215-613E-C5A31A1840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2" t="9116" r="29668" b="17823"/>
          <a:stretch/>
        </p:blipFill>
        <p:spPr>
          <a:xfrm>
            <a:off x="4403502" y="3429001"/>
            <a:ext cx="3470106" cy="2728327"/>
          </a:xfrm>
          <a:prstGeom prst="rect">
            <a:avLst/>
          </a:prstGeom>
        </p:spPr>
      </p:pic>
      <p:sp>
        <p:nvSpPr>
          <p:cNvPr id="15" name="חץ: ימינה 14">
            <a:extLst>
              <a:ext uri="{FF2B5EF4-FFF2-40B4-BE49-F238E27FC236}">
                <a16:creationId xmlns:a16="http://schemas.microsoft.com/office/drawing/2014/main" id="{6DA2A345-55E8-2846-9BD2-B11E449ADF6B}"/>
              </a:ext>
            </a:extLst>
          </p:cNvPr>
          <p:cNvSpPr/>
          <p:nvPr/>
        </p:nvSpPr>
        <p:spPr>
          <a:xfrm>
            <a:off x="3961768" y="4689048"/>
            <a:ext cx="414629" cy="208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1DC169F8-8056-A017-428C-A732DFC698E8}"/>
              </a:ext>
            </a:extLst>
          </p:cNvPr>
          <p:cNvSpPr/>
          <p:nvPr/>
        </p:nvSpPr>
        <p:spPr>
          <a:xfrm>
            <a:off x="7900713" y="4689048"/>
            <a:ext cx="414629" cy="208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751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תוצאות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12</a:t>
            </a:fld>
            <a:endParaRPr lang="he-IL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CB2D2623-D3B0-646C-79EB-B1BF9CFD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51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דבר זהה קורה כאשר ישנו וירוס אך עם תאי הדם הלבנים.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he-IL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he-IL" sz="3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חץ: ימינה 14">
            <a:extLst>
              <a:ext uri="{FF2B5EF4-FFF2-40B4-BE49-F238E27FC236}">
                <a16:creationId xmlns:a16="http://schemas.microsoft.com/office/drawing/2014/main" id="{6DA2A345-55E8-2846-9BD2-B11E449ADF6B}"/>
              </a:ext>
            </a:extLst>
          </p:cNvPr>
          <p:cNvSpPr/>
          <p:nvPr/>
        </p:nvSpPr>
        <p:spPr>
          <a:xfrm>
            <a:off x="3961768" y="4689048"/>
            <a:ext cx="414629" cy="208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1DC169F8-8056-A017-428C-A732DFC698E8}"/>
              </a:ext>
            </a:extLst>
          </p:cNvPr>
          <p:cNvSpPr/>
          <p:nvPr/>
        </p:nvSpPr>
        <p:spPr>
          <a:xfrm>
            <a:off x="7900713" y="4689048"/>
            <a:ext cx="414629" cy="208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4EA902F-E541-0178-CD7D-7361B9ABF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3" t="8977" r="29678" b="17360"/>
          <a:stretch/>
        </p:blipFill>
        <p:spPr>
          <a:xfrm>
            <a:off x="8369606" y="3431517"/>
            <a:ext cx="3432414" cy="272832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8819507-E740-74EE-66B9-DD8D334B60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3" t="8977" r="29678" b="17360"/>
          <a:stretch/>
        </p:blipFill>
        <p:spPr>
          <a:xfrm>
            <a:off x="440405" y="3431517"/>
            <a:ext cx="3432414" cy="2728328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D53A571C-8146-283D-737D-09DB5E2B1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3" t="8977" r="29679" b="17360"/>
          <a:stretch/>
        </p:blipFill>
        <p:spPr>
          <a:xfrm>
            <a:off x="4409493" y="3431517"/>
            <a:ext cx="3432414" cy="272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0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סטטיסטיקות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13</a:t>
            </a:fld>
            <a:endParaRPr lang="he-IL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CB2D2623-D3B0-646C-79EB-B1BF9CFD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51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הגרפים מתארים את כמות ההודעות ששרת מקבל ביחס לכמות תאי הדם (תהליכים) אשר רצים במערכת (עבור 1, 100, 1000, 10000, 50000, 100000 תהליכים).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he-IL" sz="3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תרשים 8">
            <a:extLst>
              <a:ext uri="{FF2B5EF4-FFF2-40B4-BE49-F238E27FC236}">
                <a16:creationId xmlns:a16="http://schemas.microsoft.com/office/drawing/2014/main" id="{87B7C422-AB9D-872B-7E7A-9CE5F59962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111449"/>
              </p:ext>
            </p:extLst>
          </p:nvPr>
        </p:nvGraphicFramePr>
        <p:xfrm>
          <a:off x="895310" y="3205583"/>
          <a:ext cx="4856954" cy="3234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תרשים 9">
            <a:extLst>
              <a:ext uri="{FF2B5EF4-FFF2-40B4-BE49-F238E27FC236}">
                <a16:creationId xmlns:a16="http://schemas.microsoft.com/office/drawing/2014/main" id="{89493E07-55D2-4A47-82D3-DC3D86F7CC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502136"/>
              </p:ext>
            </p:extLst>
          </p:nvPr>
        </p:nvGraphicFramePr>
        <p:xfrm>
          <a:off x="6352655" y="3202953"/>
          <a:ext cx="4859828" cy="3237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540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סטטיסטיקות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14</a:t>
            </a:fld>
            <a:endParaRPr lang="he-IL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CB2D2623-D3B0-646C-79EB-B1BF9CFD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51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ניתן לראות בבירור שככל שישנם יותר תהליכים כך כמות ההודעות אשר מקבל השרת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גבוהה יותר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נשים לב כי הגרף הימיני, אשר מתאר את כמות ההודעות בצורה מנורמלת לכמות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התהליכים, יורד. דבר זה מראה כי יש עומס על השרת והמעבד ולא מספיקים לטפל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בכל התהליכים בצורה מהירה ככל שיש יותר עומס על המערכת 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ניתן לראות כי עבור כמות תהליכים קטנה, היחס בין כמות ההודעות לשנייה לכמות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התהליכים היא 8~ וככל שעולים בכמות התהליכים כך יחס זה יורד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המערכת קרסה 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מעבר ל-100,000 תאי דם, אך ניתן לראות כי היא כמעט הגיעה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לרוויה על פי הגרף הלא מנורמל והוספת תאים מעבר לזה לא יעלה משמעותית את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כמות ההודעות בשרת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he-IL" sz="3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5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סטטיסטיקות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15</a:t>
            </a:fld>
            <a:endParaRPr lang="he-IL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CB2D2623-D3B0-646C-79EB-B1BF9CFD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51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ניתן לראות בלוג זה את מהירויות התאים </a:t>
            </a:r>
            <a:r>
              <a:rPr lang="he-IL" sz="2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הממוצעותואת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זמן הטיפול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בחתך/וירוס.</a:t>
            </a:r>
          </a:p>
        </p:txBody>
      </p:sp>
      <p:pic>
        <p:nvPicPr>
          <p:cNvPr id="8" name="תמונה 7" descr="תמונה שמכילה טקסט, אלקטרוניקה, צילום מסך, מחשב&#10;&#10;התיאור נוצר באופן אוטומטי">
            <a:extLst>
              <a:ext uri="{FF2B5EF4-FFF2-40B4-BE49-F238E27FC236}">
                <a16:creationId xmlns:a16="http://schemas.microsoft.com/office/drawing/2014/main" id="{D3C985FE-6D4C-8C29-02CC-12ADDC486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7279" r="51479" b="4179"/>
          <a:stretch/>
        </p:blipFill>
        <p:spPr>
          <a:xfrm>
            <a:off x="322839" y="2488693"/>
            <a:ext cx="5107577" cy="3731251"/>
          </a:xfrm>
          <a:prstGeom prst="rect">
            <a:avLst/>
          </a:prstGeom>
        </p:spPr>
      </p:pic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BF33A778-7585-B868-0E19-4077EB397B1B}"/>
              </a:ext>
            </a:extLst>
          </p:cNvPr>
          <p:cNvSpPr txBox="1">
            <a:spLocks/>
          </p:cNvSpPr>
          <p:nvPr/>
        </p:nvSpPr>
        <p:spPr>
          <a:xfrm>
            <a:off x="5430416" y="2805564"/>
            <a:ext cx="5725264" cy="44675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ניתן לראות כי כאשר נוצר חתך/וירוס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הוא מטופל תוך 4~ שניות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וניתן לראות את מהירות התאים המשתנה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בכדי לטפל בו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בשורות האחרונות הכנסנו את המערכת ל"מאמץ" ונין לראות כי מהירות התאים עלתה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A1ECF84D-E792-6986-D6CA-6D549886C606}"/>
              </a:ext>
            </a:extLst>
          </p:cNvPr>
          <p:cNvCxnSpPr>
            <a:cxnSpLocks/>
          </p:cNvCxnSpPr>
          <p:nvPr/>
        </p:nvCxnSpPr>
        <p:spPr>
          <a:xfrm flipH="1">
            <a:off x="5323438" y="3304515"/>
            <a:ext cx="29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76C89058-5F47-9DC5-EE4D-45CA8C0CBE1A}"/>
              </a:ext>
            </a:extLst>
          </p:cNvPr>
          <p:cNvCxnSpPr>
            <a:cxnSpLocks/>
          </p:cNvCxnSpPr>
          <p:nvPr/>
        </p:nvCxnSpPr>
        <p:spPr>
          <a:xfrm flipH="1">
            <a:off x="5350597" y="5223850"/>
            <a:ext cx="29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088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70048"/>
          </a:xfrm>
        </p:spPr>
        <p:txBody>
          <a:bodyPr>
            <a:normAutofit/>
          </a:bodyPr>
          <a:lstStyle/>
          <a:p>
            <a:pPr algn="ctr"/>
            <a:r>
              <a:rPr lang="he-IL" sz="7200" dirty="0">
                <a:solidFill>
                  <a:schemeClr val="tx1"/>
                </a:solidFill>
                <a:cs typeface="+mn-cs"/>
              </a:rPr>
              <a:t>תודה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003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הגדרת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B4E3A5-B0DD-4387-A71E-A0687EA7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51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5 מחשבים שונים שכל אחד מהם מדמה איבר שונה בגוף (רגל ימין, רגל 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שמאל, יד ימין, יד שמאל, מוח).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בתוך כל איבר: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תאי דם אדומים אשר מתקנים חתכים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תאי דם לבנים אשר נלחמים בזיהומים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במחשב ה"מוח" יהיה ממשק למשתמש בו ניתן לגרום לזיהומים ופצעים באיברים ספציפיים, להכניס את הגוף למאמ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ץ ולבצע פעולות אקראיות בגוף</a:t>
            </a:r>
            <a:r>
              <a:rPr lang="he-IL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903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7965"/>
            <a:ext cx="10058400" cy="1450757"/>
          </a:xfrm>
        </p:spPr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שיקולי התכנון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3</a:t>
            </a:fld>
            <a:endParaRPr lang="he-IL"/>
          </a:p>
        </p:txBody>
      </p:sp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6D48D544-6BA0-F7BE-2CDE-ABBCCEF8F2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166562"/>
              </p:ext>
            </p:extLst>
          </p:nvPr>
        </p:nvGraphicFramePr>
        <p:xfrm>
          <a:off x="3406842" y="1964987"/>
          <a:ext cx="8785158" cy="4173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53ED54FD-4F97-D8AA-6F6A-F2387A8DAD89}"/>
              </a:ext>
            </a:extLst>
          </p:cNvPr>
          <p:cNvGrpSpPr/>
          <p:nvPr/>
        </p:nvGrpSpPr>
        <p:grpSpPr>
          <a:xfrm>
            <a:off x="2472123" y="2081719"/>
            <a:ext cx="1490645" cy="968919"/>
            <a:chOff x="3629152" y="1692"/>
            <a:chExt cx="1490645" cy="968919"/>
          </a:xfrm>
        </p:grpSpPr>
        <p:sp>
          <p:nvSpPr>
            <p:cNvPr id="9" name="מלבן: פינות מעוגלות 8">
              <a:extLst>
                <a:ext uri="{FF2B5EF4-FFF2-40B4-BE49-F238E27FC236}">
                  <a16:creationId xmlns:a16="http://schemas.microsoft.com/office/drawing/2014/main" id="{194770F0-5EBD-C08F-7CBA-AC77E49DBBA2}"/>
                </a:ext>
              </a:extLst>
            </p:cNvPr>
            <p:cNvSpPr/>
            <p:nvPr/>
          </p:nvSpPr>
          <p:spPr>
            <a:xfrm>
              <a:off x="3629152" y="1692"/>
              <a:ext cx="1490645" cy="9689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מלבן: פינות מעוגלות 4">
              <a:extLst>
                <a:ext uri="{FF2B5EF4-FFF2-40B4-BE49-F238E27FC236}">
                  <a16:creationId xmlns:a16="http://schemas.microsoft.com/office/drawing/2014/main" id="{8BDC3C78-1139-FE57-E3A6-7DE17CD58EBC}"/>
                </a:ext>
              </a:extLst>
            </p:cNvPr>
            <p:cNvSpPr txBox="1"/>
            <p:nvPr/>
          </p:nvSpPr>
          <p:spPr>
            <a:xfrm>
              <a:off x="3676451" y="48991"/>
              <a:ext cx="1396047" cy="874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Head</a:t>
              </a:r>
              <a:endParaRPr lang="he-IL" sz="2400" kern="1200" dirty="0"/>
            </a:p>
          </p:txBody>
        </p:sp>
      </p:grp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BEB75CC9-1950-2AB4-9EB0-453A9C301120}"/>
              </a:ext>
            </a:extLst>
          </p:cNvPr>
          <p:cNvCxnSpPr>
            <a:stCxn id="9" idx="3"/>
          </p:cNvCxnSpPr>
          <p:nvPr/>
        </p:nvCxnSpPr>
        <p:spPr>
          <a:xfrm>
            <a:off x="3962768" y="2566179"/>
            <a:ext cx="1984075" cy="35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EA53FB17-549A-250B-78D2-4AD63BB5E7AF}"/>
              </a:ext>
            </a:extLst>
          </p:cNvPr>
          <p:cNvCxnSpPr>
            <a:stCxn id="9" idx="2"/>
          </p:cNvCxnSpPr>
          <p:nvPr/>
        </p:nvCxnSpPr>
        <p:spPr>
          <a:xfrm>
            <a:off x="3217446" y="3050638"/>
            <a:ext cx="1814997" cy="165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5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שיקולי התכנון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4</a:t>
            </a:fld>
            <a:endParaRPr lang="he-IL"/>
          </a:p>
        </p:txBody>
      </p:sp>
      <p:graphicFrame>
        <p:nvGraphicFramePr>
          <p:cNvPr id="3" name="דיאגרמה 2">
            <a:extLst>
              <a:ext uri="{FF2B5EF4-FFF2-40B4-BE49-F238E27FC236}">
                <a16:creationId xmlns:a16="http://schemas.microsoft.com/office/drawing/2014/main" id="{D93B6905-8015-E9C7-10AD-41D3B96AFE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099290"/>
              </p:ext>
            </p:extLst>
          </p:nvPr>
        </p:nvGraphicFramePr>
        <p:xfrm>
          <a:off x="747948" y="1857983"/>
          <a:ext cx="8347413" cy="428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459FD0A0-D194-AD8B-A2E1-3E403A3052EF}"/>
              </a:ext>
            </a:extLst>
          </p:cNvPr>
          <p:cNvCxnSpPr/>
          <p:nvPr/>
        </p:nvCxnSpPr>
        <p:spPr>
          <a:xfrm flipV="1">
            <a:off x="6527260" y="4659549"/>
            <a:ext cx="3142034" cy="86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8A5FA1A8-5938-D65A-7191-6495CACDFA04}"/>
              </a:ext>
            </a:extLst>
          </p:cNvPr>
          <p:cNvCxnSpPr/>
          <p:nvPr/>
        </p:nvCxnSpPr>
        <p:spPr>
          <a:xfrm flipV="1">
            <a:off x="5476672" y="4338536"/>
            <a:ext cx="3988341" cy="11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BCD2D50C-DC97-72F2-0C8C-0C86E618E547}"/>
              </a:ext>
            </a:extLst>
          </p:cNvPr>
          <p:cNvGrpSpPr/>
          <p:nvPr/>
        </p:nvGrpSpPr>
        <p:grpSpPr>
          <a:xfrm>
            <a:off x="9534014" y="3554436"/>
            <a:ext cx="1275752" cy="1275752"/>
            <a:chOff x="3535830" y="1660737"/>
            <a:chExt cx="1275752" cy="1275752"/>
          </a:xfrm>
        </p:grpSpPr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50E6992A-1F3A-EE1A-62CB-F0D80E907005}"/>
                </a:ext>
              </a:extLst>
            </p:cNvPr>
            <p:cNvSpPr/>
            <p:nvPr/>
          </p:nvSpPr>
          <p:spPr>
            <a:xfrm>
              <a:off x="3535830" y="1660737"/>
              <a:ext cx="1275752" cy="127575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אליפסה 4">
              <a:extLst>
                <a:ext uri="{FF2B5EF4-FFF2-40B4-BE49-F238E27FC236}">
                  <a16:creationId xmlns:a16="http://schemas.microsoft.com/office/drawing/2014/main" id="{A45996EF-A957-62E1-62BA-6EDC41882DE3}"/>
                </a:ext>
              </a:extLst>
            </p:cNvPr>
            <p:cNvSpPr txBox="1"/>
            <p:nvPr/>
          </p:nvSpPr>
          <p:spPr>
            <a:xfrm>
              <a:off x="3722660" y="1847567"/>
              <a:ext cx="902092" cy="9020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b="1" kern="1200" dirty="0"/>
                <a:t>Organ</a:t>
              </a:r>
              <a:endParaRPr lang="he-IL" sz="27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156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שיקולי תכנון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5</a:t>
            </a:fld>
            <a:endParaRPr lang="he-IL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DCA0F58F-D733-8875-534C-AA2274E6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4916"/>
            <a:ext cx="10058400" cy="446751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הרבה תהליכים קטנים אשר מעדכנים תהליך גדול	     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Gen_server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הצגת התאים וביצוע עדכון           שימוש בטבלאות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תקשורת           רק בין שרתים בכדי לצמצם תעבורה אקראית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הפעלת האירועים 	        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GUI</a:t>
            </a:r>
            <a:r>
              <a:rPr lang="he-I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מאוחד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מעבר בין מצבים	        הודעות מתאימות לכל המערכת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חסינות           בדיקת מצב כל שרת ע"י הקודם לו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he-I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he-I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גרפיקה 13" descr="קו חץ: ישר עם מילוי מלא">
            <a:extLst>
              <a:ext uri="{FF2B5EF4-FFF2-40B4-BE49-F238E27FC236}">
                <a16:creationId xmlns:a16="http://schemas.microsoft.com/office/drawing/2014/main" id="{60B8BD3B-31E0-2609-B339-67CE8FBC9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4161" y="1671536"/>
            <a:ext cx="914400" cy="914400"/>
          </a:xfrm>
          <a:prstGeom prst="rect">
            <a:avLst/>
          </a:prstGeom>
        </p:spPr>
      </p:pic>
      <p:pic>
        <p:nvPicPr>
          <p:cNvPr id="15" name="גרפיקה 14" descr="קו חץ: ישר עם מילוי מלא">
            <a:extLst>
              <a:ext uri="{FF2B5EF4-FFF2-40B4-BE49-F238E27FC236}">
                <a16:creationId xmlns:a16="http://schemas.microsoft.com/office/drawing/2014/main" id="{A2C25FB5-FBB5-622B-E0EE-644E6D87C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3616" y="2373708"/>
            <a:ext cx="914400" cy="914400"/>
          </a:xfrm>
          <a:prstGeom prst="rect">
            <a:avLst/>
          </a:prstGeom>
        </p:spPr>
      </p:pic>
      <p:pic>
        <p:nvPicPr>
          <p:cNvPr id="16" name="גרפיקה 15" descr="קו חץ: ישר עם מילוי מלא">
            <a:extLst>
              <a:ext uri="{FF2B5EF4-FFF2-40B4-BE49-F238E27FC236}">
                <a16:creationId xmlns:a16="http://schemas.microsoft.com/office/drawing/2014/main" id="{FCA0C2C1-8CE0-EACE-87FA-87F63717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9224" y="3082046"/>
            <a:ext cx="914400" cy="914400"/>
          </a:xfrm>
          <a:prstGeom prst="rect">
            <a:avLst/>
          </a:prstGeom>
        </p:spPr>
      </p:pic>
      <p:pic>
        <p:nvPicPr>
          <p:cNvPr id="17" name="גרפיקה 16" descr="קו חץ: ישר עם מילוי מלא">
            <a:extLst>
              <a:ext uri="{FF2B5EF4-FFF2-40B4-BE49-F238E27FC236}">
                <a16:creationId xmlns:a16="http://schemas.microsoft.com/office/drawing/2014/main" id="{8C33B91A-D8C4-571A-44C7-34C54468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058" y="3804462"/>
            <a:ext cx="914400" cy="914400"/>
          </a:xfrm>
          <a:prstGeom prst="rect">
            <a:avLst/>
          </a:prstGeom>
        </p:spPr>
      </p:pic>
      <p:pic>
        <p:nvPicPr>
          <p:cNvPr id="18" name="גרפיקה 17" descr="קו חץ: ישר עם מילוי מלא">
            <a:extLst>
              <a:ext uri="{FF2B5EF4-FFF2-40B4-BE49-F238E27FC236}">
                <a16:creationId xmlns:a16="http://schemas.microsoft.com/office/drawing/2014/main" id="{0997A86D-238A-FDED-BAF7-560FBBC9E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9441" y="4517508"/>
            <a:ext cx="914400" cy="914400"/>
          </a:xfrm>
          <a:prstGeom prst="rect">
            <a:avLst/>
          </a:prstGeom>
        </p:spPr>
      </p:pic>
      <p:pic>
        <p:nvPicPr>
          <p:cNvPr id="19" name="גרפיקה 18" descr="קו חץ: ישר עם מילוי מלא">
            <a:extLst>
              <a:ext uri="{FF2B5EF4-FFF2-40B4-BE49-F238E27FC236}">
                <a16:creationId xmlns:a16="http://schemas.microsoft.com/office/drawing/2014/main" id="{0515EA68-00F4-F913-3D16-F7BA36CA7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0088" y="52522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3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שיקולי ביצוע ופתרונות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6</a:t>
            </a:fld>
            <a:endParaRPr lang="he-IL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38F07800-353C-69C7-E908-2CF6E009D10B}"/>
              </a:ext>
            </a:extLst>
          </p:cNvPr>
          <p:cNvSpPr txBox="1">
            <a:spLocks/>
          </p:cNvSpPr>
          <p:nvPr/>
        </p:nvSpPr>
        <p:spPr>
          <a:xfrm>
            <a:off x="1097280" y="1845733"/>
            <a:ext cx="10058400" cy="44480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he-IL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D1EF256F-73EF-01DF-0EB4-A83B885DB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51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שמירת ה-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he-I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בעזרת ה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en_server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הקלה על הביצוע משמעותית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כל תא הוא תהליך אשר מדווח רק לשרת שהוא תחתיו, במידה והוא הגיע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לנקודת מעבר, הוא מדווח לשרת שמעליו שמעביר את המידע לשרת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הבא, שם נפתח תהליך חדש.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לכל תא יש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ייחודי אשר נשמר לאורך כל התוכנית. אם יש קריסה,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התאים לא משתכפלים. 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כל שרת אינו קורס אם התהליכים שמתחתיו קורסים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he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0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קשיים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7</a:t>
            </a:fld>
            <a:endParaRPr lang="he-IL"/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DC2BD723-B6D2-8539-A906-362611F0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517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העברת התאים בין האיברים השונים 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(cast or call)</a:t>
            </a:r>
            <a:endParaRPr lang="he-IL" sz="3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יצירת גיבויים ושינוי הכתובת של שרת בצורה דינאמית ומהירה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עדכון 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ETS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בשילוב עם גרפיקה יוצר בעיות רבות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הימנעות מ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dead-lock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ע"י שימוש ב-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cast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לעומת 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call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</a:rPr>
              <a:t> נדרש בשלב מאוחר בביצוע לשמור עבור כל שרת מי המחשב הבא 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</a:rPr>
              <a:t> אליו הוא אמור לשלוח את ההודעה מה שדרש שינוי פורמט ה-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</a:rPr>
              <a:t> של המערכת ויצר סיבוכים.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he-IL" sz="3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71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מסקנות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8</a:t>
            </a:fld>
            <a:endParaRPr lang="he-IL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C8561CE1-FE6C-FDC3-BF66-C489E96BB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517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תקשורת בין מחשבים דומה לתקשורת בין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nodes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כאשר מחלקים את העבודה בין מחשבים העומס יורד משמעותית (הרצה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על מחשב אחד איטית יותר)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עבודה של התא היא באמצעות העברת הודעות לעצמו במידה ויש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זיהום\חתך, היה יותר חכם להטמיע את זה בעזרת מצבים ולהימנע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מהודעות מיותרות.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בניית המערכת צריכה להיות עם שיקולי חסינות עוד מתחילת תכנון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העבודה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he-IL" sz="3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he-IL" sz="3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6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תוצאות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9</a:t>
            </a:fld>
            <a:endParaRPr lang="he-IL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CB2D2623-D3B0-646C-79EB-B1BF9CFD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51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הצלחנו ליצור מערכת אשר מבצעת את המשימה שלה כראוי ולאורך זמן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תקשורת מלאה בין 5 מחשבים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המערכת עומדת גם בעומס יחסית גדול של תאים (~4000)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במידה ומחשב נופל מחשב אחר תופס את מקומו. ניתן להעלות מחדש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את המחשב שנפל והוא </a:t>
            </a:r>
            <a:r>
              <a:rPr lang="he-IL" sz="28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יתפוס בחזרה 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את </a:t>
            </a:r>
            <a:r>
              <a:rPr lang="he-IL" sz="28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מקומו המקורי</a:t>
            </a:r>
            <a:endParaRPr lang="he-IL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אין גיבוי ל'מוח' אך נפילה שלו אינה מפילה את המערכת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he-IL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he-IL" sz="3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287228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3086</TotalTime>
  <Words>795</Words>
  <Application>Microsoft Office PowerPoint</Application>
  <PresentationFormat>מסך רחב</PresentationFormat>
  <Paragraphs>99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מבט לאחור</vt:lpstr>
      <vt:lpstr>מצגת של PowerPoint‏</vt:lpstr>
      <vt:lpstr>הגדרת הפרויקט</vt:lpstr>
      <vt:lpstr>שיקולי התכנון</vt:lpstr>
      <vt:lpstr>שיקולי התכנון</vt:lpstr>
      <vt:lpstr>שיקולי תכנון</vt:lpstr>
      <vt:lpstr>שיקולי ביצוע ופתרונות</vt:lpstr>
      <vt:lpstr>קשיים</vt:lpstr>
      <vt:lpstr>מסקנות</vt:lpstr>
      <vt:lpstr>תוצאות</vt:lpstr>
      <vt:lpstr>תוצאות</vt:lpstr>
      <vt:lpstr>תוצאות</vt:lpstr>
      <vt:lpstr>תוצאות</vt:lpstr>
      <vt:lpstr>סטטיסטיקות</vt:lpstr>
      <vt:lpstr>סטטיסטיקות</vt:lpstr>
      <vt:lpstr>סטטיסטיקות</vt:lpstr>
      <vt:lpstr>תודה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yonatan rak</dc:creator>
  <cp:lastModifiedBy>yonatan rak</cp:lastModifiedBy>
  <cp:revision>72</cp:revision>
  <dcterms:created xsi:type="dcterms:W3CDTF">2022-03-25T15:23:59Z</dcterms:created>
  <dcterms:modified xsi:type="dcterms:W3CDTF">2022-08-22T09:00:27Z</dcterms:modified>
</cp:coreProperties>
</file>