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73" r:id="rId2"/>
  </p:sldMasterIdLst>
  <p:notesMasterIdLst>
    <p:notesMasterId r:id="rId16"/>
  </p:notesMasterIdLst>
  <p:sldIdLst>
    <p:sldId id="256" r:id="rId3"/>
    <p:sldId id="323" r:id="rId4"/>
    <p:sldId id="407" r:id="rId5"/>
    <p:sldId id="409" r:id="rId6"/>
    <p:sldId id="388" r:id="rId7"/>
    <p:sldId id="401" r:id="rId8"/>
    <p:sldId id="408" r:id="rId9"/>
    <p:sldId id="410" r:id="rId10"/>
    <p:sldId id="414" r:id="rId11"/>
    <p:sldId id="413" r:id="rId12"/>
    <p:sldId id="404" r:id="rId13"/>
    <p:sldId id="405" r:id="rId14"/>
    <p:sldId id="319" r:id="rId15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orient="horz" pos="572">
          <p15:clr>
            <a:srgbClr val="A4A3A4"/>
          </p15:clr>
        </p15:guide>
        <p15:guide id="3" pos="113">
          <p15:clr>
            <a:srgbClr val="A4A3A4"/>
          </p15:clr>
        </p15:guide>
        <p15:guide id="4" pos="56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AB3673"/>
    <a:srgbClr val="F78F1E"/>
    <a:srgbClr val="98BF07"/>
    <a:srgbClr val="61992F"/>
    <a:srgbClr val="452103"/>
    <a:srgbClr val="FFD833"/>
    <a:srgbClr val="F68E38"/>
    <a:srgbClr val="006FA1"/>
    <a:srgbClr val="DDB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9" autoAdjust="0"/>
    <p:restoredTop sz="84228" autoAdjust="0"/>
  </p:normalViewPr>
  <p:slideViewPr>
    <p:cSldViewPr>
      <p:cViewPr varScale="1">
        <p:scale>
          <a:sx n="75" d="100"/>
          <a:sy n="75" d="100"/>
        </p:scale>
        <p:origin x="816" y="62"/>
      </p:cViewPr>
      <p:guideLst>
        <p:guide orient="horz" pos="4110"/>
        <p:guide orient="horz" pos="572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43518CC-9852-4B70-8EF1-09E7EF87929E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>
              <a:defRPr sz="1200"/>
            </a:lvl1pPr>
          </a:lstStyle>
          <a:p>
            <a:fld id="{54D417F7-063F-48FE-9E65-45AE10F573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219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417F7-063F-48FE-9E65-45AE10F573A2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058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825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63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704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94F3EA6-3E2F-4B9F-883A-C395BB72FF9E}" type="slidenum">
              <a:rPr lang="en-US" altLang="en-US"/>
              <a:pPr algn="r"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86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13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272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78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85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031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014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25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25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DE6AB-A8BA-4A94-A777-12C638FD186D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DA2B0-7B20-4F26-9ED0-6ABE342A15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71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05724-3807-4E6E-A9F2-F02577D183E7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69CE1-68DF-40D0-A53C-7DA94CF8CE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07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904D6-6B07-48D5-8AE9-50736893111E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7C38E-0322-4D91-9425-8FB1B8A088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981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90F3A-32FD-459B-AD7C-CCCEDF2D47C1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FD7268-99C5-4734-88DC-A19D25C29F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135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58D1E-CA8C-49C4-81F4-30A75BA480C7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C2083B-FE2B-4E00-8551-86894E6F23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549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C3BD8-43A8-4ED6-A443-4CD2394590BC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AD938-2166-4E88-893F-D9FA811E06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624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A2B14-F490-4DBC-B903-CF4AF89EFF45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00587-C318-46D3-9770-BC7AC53B8A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479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017D9-8E36-4127-88C6-1CDFE8CB2310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C6D26-E729-434E-AFCC-9C614836AB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250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1D937-3805-401D-949C-818DD869595C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B9DA7-20A2-444A-962A-FD98E78CC7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800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6F556-79D5-42F5-881C-1177DF0F56DA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3DE1D7-279D-4F47-AA02-E3B2BBF787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6169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029EA-AFAB-4478-B19D-8C2C2B514301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A9F41-529B-4F36-864E-9CA32E0212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45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C89EC-5558-4EC9-B929-8553BFD380EF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FA935-340D-47BA-AF1E-09C04D78CC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5639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C9036-7997-4D01-B8E0-E22F2DB462E2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74174-1795-485D-88F7-A45B1D58C2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27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D12F2-7077-4106-A007-307BA7FA8B63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0BD32B-B158-4225-AA69-C73F503727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190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E5F65-BDC9-40DA-A98E-4E89FEDE2BD0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FD1AD-F2EF-4B4D-ADE5-215FD4F543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9513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Yello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96850" y="908050"/>
            <a:ext cx="8750300" cy="55451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127000" dist="127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2"/>
          <p:cNvSpPr/>
          <p:nvPr userDrawn="1"/>
        </p:nvSpPr>
        <p:spPr>
          <a:xfrm>
            <a:off x="8437563" y="1588"/>
            <a:ext cx="712787" cy="735012"/>
          </a:xfrm>
          <a:custGeom>
            <a:avLst/>
            <a:gdLst/>
            <a:ahLst/>
            <a:cxnLst/>
            <a:rect l="l" t="t" r="r" b="b"/>
            <a:pathLst>
              <a:path w="712553" h="734693">
                <a:moveTo>
                  <a:pt x="126875" y="0"/>
                </a:moveTo>
                <a:lnTo>
                  <a:pt x="712553" y="0"/>
                </a:lnTo>
                <a:lnTo>
                  <a:pt x="712553" y="626391"/>
                </a:lnTo>
                <a:cubicBezTo>
                  <a:pt x="637999" y="694306"/>
                  <a:pt x="538671" y="734693"/>
                  <a:pt x="429911" y="734693"/>
                </a:cubicBezTo>
                <a:cubicBezTo>
                  <a:pt x="192478" y="734693"/>
                  <a:pt x="0" y="542215"/>
                  <a:pt x="0" y="304782"/>
                </a:cubicBezTo>
                <a:cubicBezTo>
                  <a:pt x="0" y="185621"/>
                  <a:pt x="48480" y="77784"/>
                  <a:pt x="1268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7"/>
          <p:cNvGrpSpPr>
            <a:grpSpLocks noChangeAspect="1"/>
          </p:cNvGrpSpPr>
          <p:nvPr userDrawn="1"/>
        </p:nvGrpSpPr>
        <p:grpSpPr bwMode="auto">
          <a:xfrm>
            <a:off x="8655230" y="38515"/>
            <a:ext cx="310312" cy="543657"/>
            <a:chOff x="4694" y="2761"/>
            <a:chExt cx="508" cy="890"/>
          </a:xfrm>
          <a:solidFill>
            <a:srgbClr val="F78F1E"/>
          </a:solidFill>
        </p:grpSpPr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024" y="3357"/>
              <a:ext cx="178" cy="294"/>
            </a:xfrm>
            <a:custGeom>
              <a:avLst/>
              <a:gdLst>
                <a:gd name="T0" fmla="*/ 178 w 178"/>
                <a:gd name="T1" fmla="*/ 294 h 294"/>
                <a:gd name="T2" fmla="*/ 178 w 178"/>
                <a:gd name="T3" fmla="*/ 294 h 294"/>
                <a:gd name="T4" fmla="*/ 160 w 178"/>
                <a:gd name="T5" fmla="*/ 282 h 294"/>
                <a:gd name="T6" fmla="*/ 144 w 178"/>
                <a:gd name="T7" fmla="*/ 268 h 294"/>
                <a:gd name="T8" fmla="*/ 132 w 178"/>
                <a:gd name="T9" fmla="*/ 254 h 294"/>
                <a:gd name="T10" fmla="*/ 120 w 178"/>
                <a:gd name="T11" fmla="*/ 240 h 294"/>
                <a:gd name="T12" fmla="*/ 112 w 178"/>
                <a:gd name="T13" fmla="*/ 224 h 294"/>
                <a:gd name="T14" fmla="*/ 106 w 178"/>
                <a:gd name="T15" fmla="*/ 208 h 294"/>
                <a:gd name="T16" fmla="*/ 102 w 178"/>
                <a:gd name="T17" fmla="*/ 192 h 294"/>
                <a:gd name="T18" fmla="*/ 100 w 178"/>
                <a:gd name="T19" fmla="*/ 174 h 294"/>
                <a:gd name="T20" fmla="*/ 100 w 178"/>
                <a:gd name="T21" fmla="*/ 158 h 294"/>
                <a:gd name="T22" fmla="*/ 102 w 178"/>
                <a:gd name="T23" fmla="*/ 140 h 294"/>
                <a:gd name="T24" fmla="*/ 106 w 178"/>
                <a:gd name="T25" fmla="*/ 122 h 294"/>
                <a:gd name="T26" fmla="*/ 112 w 178"/>
                <a:gd name="T27" fmla="*/ 104 h 294"/>
                <a:gd name="T28" fmla="*/ 118 w 178"/>
                <a:gd name="T29" fmla="*/ 88 h 294"/>
                <a:gd name="T30" fmla="*/ 126 w 178"/>
                <a:gd name="T31" fmla="*/ 70 h 294"/>
                <a:gd name="T32" fmla="*/ 136 w 178"/>
                <a:gd name="T33" fmla="*/ 54 h 294"/>
                <a:gd name="T34" fmla="*/ 148 w 178"/>
                <a:gd name="T35" fmla="*/ 38 h 294"/>
                <a:gd name="T36" fmla="*/ 76 w 178"/>
                <a:gd name="T37" fmla="*/ 0 h 294"/>
                <a:gd name="T38" fmla="*/ 76 w 178"/>
                <a:gd name="T39" fmla="*/ 0 h 294"/>
                <a:gd name="T40" fmla="*/ 60 w 178"/>
                <a:gd name="T41" fmla="*/ 12 h 294"/>
                <a:gd name="T42" fmla="*/ 46 w 178"/>
                <a:gd name="T43" fmla="*/ 26 h 294"/>
                <a:gd name="T44" fmla="*/ 34 w 178"/>
                <a:gd name="T45" fmla="*/ 44 h 294"/>
                <a:gd name="T46" fmla="*/ 24 w 178"/>
                <a:gd name="T47" fmla="*/ 60 h 294"/>
                <a:gd name="T48" fmla="*/ 16 w 178"/>
                <a:gd name="T49" fmla="*/ 80 h 294"/>
                <a:gd name="T50" fmla="*/ 8 w 178"/>
                <a:gd name="T51" fmla="*/ 98 h 294"/>
                <a:gd name="T52" fmla="*/ 4 w 178"/>
                <a:gd name="T53" fmla="*/ 120 h 294"/>
                <a:gd name="T54" fmla="*/ 0 w 178"/>
                <a:gd name="T55" fmla="*/ 140 h 294"/>
                <a:gd name="T56" fmla="*/ 0 w 178"/>
                <a:gd name="T57" fmla="*/ 160 h 294"/>
                <a:gd name="T58" fmla="*/ 0 w 178"/>
                <a:gd name="T59" fmla="*/ 182 h 294"/>
                <a:gd name="T60" fmla="*/ 2 w 178"/>
                <a:gd name="T61" fmla="*/ 202 h 294"/>
                <a:gd name="T62" fmla="*/ 6 w 178"/>
                <a:gd name="T63" fmla="*/ 222 h 294"/>
                <a:gd name="T64" fmla="*/ 12 w 178"/>
                <a:gd name="T65" fmla="*/ 242 h 294"/>
                <a:gd name="T66" fmla="*/ 20 w 178"/>
                <a:gd name="T67" fmla="*/ 260 h 294"/>
                <a:gd name="T68" fmla="*/ 28 w 178"/>
                <a:gd name="T69" fmla="*/ 278 h 294"/>
                <a:gd name="T70" fmla="*/ 38 w 178"/>
                <a:gd name="T71" fmla="*/ 294 h 294"/>
                <a:gd name="T72" fmla="*/ 178 w 178"/>
                <a:gd name="T73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8" h="294">
                  <a:moveTo>
                    <a:pt x="178" y="294"/>
                  </a:moveTo>
                  <a:lnTo>
                    <a:pt x="178" y="294"/>
                  </a:lnTo>
                  <a:lnTo>
                    <a:pt x="160" y="282"/>
                  </a:lnTo>
                  <a:lnTo>
                    <a:pt x="144" y="268"/>
                  </a:lnTo>
                  <a:lnTo>
                    <a:pt x="132" y="254"/>
                  </a:lnTo>
                  <a:lnTo>
                    <a:pt x="120" y="240"/>
                  </a:lnTo>
                  <a:lnTo>
                    <a:pt x="112" y="224"/>
                  </a:lnTo>
                  <a:lnTo>
                    <a:pt x="106" y="208"/>
                  </a:lnTo>
                  <a:lnTo>
                    <a:pt x="102" y="192"/>
                  </a:lnTo>
                  <a:lnTo>
                    <a:pt x="100" y="174"/>
                  </a:lnTo>
                  <a:lnTo>
                    <a:pt x="100" y="158"/>
                  </a:lnTo>
                  <a:lnTo>
                    <a:pt x="102" y="140"/>
                  </a:lnTo>
                  <a:lnTo>
                    <a:pt x="106" y="122"/>
                  </a:lnTo>
                  <a:lnTo>
                    <a:pt x="112" y="104"/>
                  </a:lnTo>
                  <a:lnTo>
                    <a:pt x="118" y="88"/>
                  </a:lnTo>
                  <a:lnTo>
                    <a:pt x="126" y="70"/>
                  </a:lnTo>
                  <a:lnTo>
                    <a:pt x="136" y="54"/>
                  </a:lnTo>
                  <a:lnTo>
                    <a:pt x="148" y="38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0" y="12"/>
                  </a:lnTo>
                  <a:lnTo>
                    <a:pt x="46" y="26"/>
                  </a:lnTo>
                  <a:lnTo>
                    <a:pt x="34" y="44"/>
                  </a:lnTo>
                  <a:lnTo>
                    <a:pt x="24" y="60"/>
                  </a:lnTo>
                  <a:lnTo>
                    <a:pt x="16" y="80"/>
                  </a:lnTo>
                  <a:lnTo>
                    <a:pt x="8" y="98"/>
                  </a:lnTo>
                  <a:lnTo>
                    <a:pt x="4" y="120"/>
                  </a:lnTo>
                  <a:lnTo>
                    <a:pt x="0" y="140"/>
                  </a:lnTo>
                  <a:lnTo>
                    <a:pt x="0" y="160"/>
                  </a:lnTo>
                  <a:lnTo>
                    <a:pt x="0" y="182"/>
                  </a:lnTo>
                  <a:lnTo>
                    <a:pt x="2" y="202"/>
                  </a:lnTo>
                  <a:lnTo>
                    <a:pt x="6" y="222"/>
                  </a:lnTo>
                  <a:lnTo>
                    <a:pt x="12" y="242"/>
                  </a:lnTo>
                  <a:lnTo>
                    <a:pt x="20" y="260"/>
                  </a:lnTo>
                  <a:lnTo>
                    <a:pt x="28" y="278"/>
                  </a:lnTo>
                  <a:lnTo>
                    <a:pt x="38" y="294"/>
                  </a:lnTo>
                  <a:lnTo>
                    <a:pt x="178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4716" y="2761"/>
              <a:ext cx="472" cy="890"/>
            </a:xfrm>
            <a:custGeom>
              <a:avLst/>
              <a:gdLst>
                <a:gd name="T0" fmla="*/ 304 w 472"/>
                <a:gd name="T1" fmla="*/ 890 h 890"/>
                <a:gd name="T2" fmla="*/ 280 w 472"/>
                <a:gd name="T3" fmla="*/ 802 h 890"/>
                <a:gd name="T4" fmla="*/ 284 w 472"/>
                <a:gd name="T5" fmla="*/ 710 h 890"/>
                <a:gd name="T6" fmla="*/ 302 w 472"/>
                <a:gd name="T7" fmla="*/ 652 h 890"/>
                <a:gd name="T8" fmla="*/ 334 w 472"/>
                <a:gd name="T9" fmla="*/ 602 h 890"/>
                <a:gd name="T10" fmla="*/ 404 w 472"/>
                <a:gd name="T11" fmla="*/ 528 h 890"/>
                <a:gd name="T12" fmla="*/ 454 w 472"/>
                <a:gd name="T13" fmla="*/ 464 h 890"/>
                <a:gd name="T14" fmla="*/ 472 w 472"/>
                <a:gd name="T15" fmla="*/ 406 h 890"/>
                <a:gd name="T16" fmla="*/ 470 w 472"/>
                <a:gd name="T17" fmla="*/ 354 h 890"/>
                <a:gd name="T18" fmla="*/ 444 w 472"/>
                <a:gd name="T19" fmla="*/ 268 h 890"/>
                <a:gd name="T20" fmla="*/ 394 w 472"/>
                <a:gd name="T21" fmla="*/ 186 h 890"/>
                <a:gd name="T22" fmla="*/ 328 w 472"/>
                <a:gd name="T23" fmla="*/ 112 h 890"/>
                <a:gd name="T24" fmla="*/ 254 w 472"/>
                <a:gd name="T25" fmla="*/ 50 h 890"/>
                <a:gd name="T26" fmla="*/ 178 w 472"/>
                <a:gd name="T27" fmla="*/ 0 h 890"/>
                <a:gd name="T28" fmla="*/ 190 w 472"/>
                <a:gd name="T29" fmla="*/ 36 h 890"/>
                <a:gd name="T30" fmla="*/ 184 w 472"/>
                <a:gd name="T31" fmla="*/ 90 h 890"/>
                <a:gd name="T32" fmla="*/ 158 w 472"/>
                <a:gd name="T33" fmla="*/ 146 h 890"/>
                <a:gd name="T34" fmla="*/ 78 w 472"/>
                <a:gd name="T35" fmla="*/ 264 h 890"/>
                <a:gd name="T36" fmla="*/ 18 w 472"/>
                <a:gd name="T37" fmla="*/ 364 h 890"/>
                <a:gd name="T38" fmla="*/ 0 w 472"/>
                <a:gd name="T39" fmla="*/ 424 h 890"/>
                <a:gd name="T40" fmla="*/ 8 w 472"/>
                <a:gd name="T41" fmla="*/ 484 h 890"/>
                <a:gd name="T42" fmla="*/ 48 w 472"/>
                <a:gd name="T43" fmla="*/ 546 h 890"/>
                <a:gd name="T44" fmla="*/ 126 w 472"/>
                <a:gd name="T45" fmla="*/ 606 h 890"/>
                <a:gd name="T46" fmla="*/ 170 w 472"/>
                <a:gd name="T47" fmla="*/ 608 h 890"/>
                <a:gd name="T48" fmla="*/ 204 w 472"/>
                <a:gd name="T49" fmla="*/ 546 h 890"/>
                <a:gd name="T50" fmla="*/ 192 w 472"/>
                <a:gd name="T51" fmla="*/ 520 h 890"/>
                <a:gd name="T52" fmla="*/ 144 w 472"/>
                <a:gd name="T53" fmla="*/ 484 h 890"/>
                <a:gd name="T54" fmla="*/ 118 w 472"/>
                <a:gd name="T55" fmla="*/ 446 h 890"/>
                <a:gd name="T56" fmla="*/ 108 w 472"/>
                <a:gd name="T57" fmla="*/ 408 h 890"/>
                <a:gd name="T58" fmla="*/ 118 w 472"/>
                <a:gd name="T59" fmla="*/ 352 h 890"/>
                <a:gd name="T60" fmla="*/ 160 w 472"/>
                <a:gd name="T61" fmla="*/ 264 h 890"/>
                <a:gd name="T62" fmla="*/ 204 w 472"/>
                <a:gd name="T63" fmla="*/ 170 h 890"/>
                <a:gd name="T64" fmla="*/ 220 w 472"/>
                <a:gd name="T65" fmla="*/ 104 h 890"/>
                <a:gd name="T66" fmla="*/ 218 w 472"/>
                <a:gd name="T67" fmla="*/ 70 h 890"/>
                <a:gd name="T68" fmla="*/ 296 w 472"/>
                <a:gd name="T69" fmla="*/ 172 h 890"/>
                <a:gd name="T70" fmla="*/ 350 w 472"/>
                <a:gd name="T71" fmla="*/ 276 h 890"/>
                <a:gd name="T72" fmla="*/ 366 w 472"/>
                <a:gd name="T73" fmla="*/ 338 h 890"/>
                <a:gd name="T74" fmla="*/ 366 w 472"/>
                <a:gd name="T75" fmla="*/ 376 h 890"/>
                <a:gd name="T76" fmla="*/ 354 w 472"/>
                <a:gd name="T77" fmla="*/ 424 h 890"/>
                <a:gd name="T78" fmla="*/ 328 w 472"/>
                <a:gd name="T79" fmla="*/ 464 h 890"/>
                <a:gd name="T80" fmla="*/ 238 w 472"/>
                <a:gd name="T81" fmla="*/ 556 h 890"/>
                <a:gd name="T82" fmla="*/ 210 w 472"/>
                <a:gd name="T83" fmla="*/ 596 h 890"/>
                <a:gd name="T84" fmla="*/ 188 w 472"/>
                <a:gd name="T85" fmla="*/ 646 h 890"/>
                <a:gd name="T86" fmla="*/ 166 w 472"/>
                <a:gd name="T87" fmla="*/ 766 h 890"/>
                <a:gd name="T88" fmla="*/ 168 w 472"/>
                <a:gd name="T89" fmla="*/ 89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2" h="890">
                  <a:moveTo>
                    <a:pt x="168" y="890"/>
                  </a:moveTo>
                  <a:lnTo>
                    <a:pt x="304" y="890"/>
                  </a:lnTo>
                  <a:lnTo>
                    <a:pt x="304" y="890"/>
                  </a:lnTo>
                  <a:lnTo>
                    <a:pt x="292" y="862"/>
                  </a:lnTo>
                  <a:lnTo>
                    <a:pt x="284" y="832"/>
                  </a:lnTo>
                  <a:lnTo>
                    <a:pt x="280" y="802"/>
                  </a:lnTo>
                  <a:lnTo>
                    <a:pt x="278" y="770"/>
                  </a:lnTo>
                  <a:lnTo>
                    <a:pt x="280" y="740"/>
                  </a:lnTo>
                  <a:lnTo>
                    <a:pt x="284" y="710"/>
                  </a:lnTo>
                  <a:lnTo>
                    <a:pt x="292" y="680"/>
                  </a:lnTo>
                  <a:lnTo>
                    <a:pt x="302" y="652"/>
                  </a:lnTo>
                  <a:lnTo>
                    <a:pt x="302" y="652"/>
                  </a:lnTo>
                  <a:lnTo>
                    <a:pt x="310" y="634"/>
                  </a:lnTo>
                  <a:lnTo>
                    <a:pt x="322" y="618"/>
                  </a:lnTo>
                  <a:lnTo>
                    <a:pt x="334" y="602"/>
                  </a:lnTo>
                  <a:lnTo>
                    <a:pt x="346" y="586"/>
                  </a:lnTo>
                  <a:lnTo>
                    <a:pt x="376" y="558"/>
                  </a:lnTo>
                  <a:lnTo>
                    <a:pt x="404" y="528"/>
                  </a:lnTo>
                  <a:lnTo>
                    <a:pt x="432" y="496"/>
                  </a:lnTo>
                  <a:lnTo>
                    <a:pt x="442" y="480"/>
                  </a:lnTo>
                  <a:lnTo>
                    <a:pt x="454" y="464"/>
                  </a:lnTo>
                  <a:lnTo>
                    <a:pt x="462" y="446"/>
                  </a:lnTo>
                  <a:lnTo>
                    <a:pt x="468" y="426"/>
                  </a:lnTo>
                  <a:lnTo>
                    <a:pt x="472" y="406"/>
                  </a:lnTo>
                  <a:lnTo>
                    <a:pt x="472" y="384"/>
                  </a:lnTo>
                  <a:lnTo>
                    <a:pt x="472" y="384"/>
                  </a:lnTo>
                  <a:lnTo>
                    <a:pt x="470" y="354"/>
                  </a:lnTo>
                  <a:lnTo>
                    <a:pt x="464" y="326"/>
                  </a:lnTo>
                  <a:lnTo>
                    <a:pt x="456" y="296"/>
                  </a:lnTo>
                  <a:lnTo>
                    <a:pt x="444" y="268"/>
                  </a:lnTo>
                  <a:lnTo>
                    <a:pt x="430" y="240"/>
                  </a:lnTo>
                  <a:lnTo>
                    <a:pt x="412" y="212"/>
                  </a:lnTo>
                  <a:lnTo>
                    <a:pt x="394" y="186"/>
                  </a:lnTo>
                  <a:lnTo>
                    <a:pt x="374" y="160"/>
                  </a:lnTo>
                  <a:lnTo>
                    <a:pt x="352" y="136"/>
                  </a:lnTo>
                  <a:lnTo>
                    <a:pt x="328" y="112"/>
                  </a:lnTo>
                  <a:lnTo>
                    <a:pt x="304" y="90"/>
                  </a:lnTo>
                  <a:lnTo>
                    <a:pt x="280" y="68"/>
                  </a:lnTo>
                  <a:lnTo>
                    <a:pt x="254" y="50"/>
                  </a:lnTo>
                  <a:lnTo>
                    <a:pt x="230" y="32"/>
                  </a:lnTo>
                  <a:lnTo>
                    <a:pt x="204" y="14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6" y="18"/>
                  </a:lnTo>
                  <a:lnTo>
                    <a:pt x="190" y="36"/>
                  </a:lnTo>
                  <a:lnTo>
                    <a:pt x="190" y="54"/>
                  </a:lnTo>
                  <a:lnTo>
                    <a:pt x="188" y="72"/>
                  </a:lnTo>
                  <a:lnTo>
                    <a:pt x="184" y="90"/>
                  </a:lnTo>
                  <a:lnTo>
                    <a:pt x="178" y="108"/>
                  </a:lnTo>
                  <a:lnTo>
                    <a:pt x="168" y="128"/>
                  </a:lnTo>
                  <a:lnTo>
                    <a:pt x="158" y="146"/>
                  </a:lnTo>
                  <a:lnTo>
                    <a:pt x="134" y="184"/>
                  </a:lnTo>
                  <a:lnTo>
                    <a:pt x="106" y="224"/>
                  </a:lnTo>
                  <a:lnTo>
                    <a:pt x="78" y="264"/>
                  </a:lnTo>
                  <a:lnTo>
                    <a:pt x="50" y="302"/>
                  </a:lnTo>
                  <a:lnTo>
                    <a:pt x="26" y="342"/>
                  </a:lnTo>
                  <a:lnTo>
                    <a:pt x="18" y="364"/>
                  </a:lnTo>
                  <a:lnTo>
                    <a:pt x="10" y="384"/>
                  </a:lnTo>
                  <a:lnTo>
                    <a:pt x="4" y="404"/>
                  </a:lnTo>
                  <a:lnTo>
                    <a:pt x="0" y="424"/>
                  </a:lnTo>
                  <a:lnTo>
                    <a:pt x="0" y="444"/>
                  </a:lnTo>
                  <a:lnTo>
                    <a:pt x="2" y="464"/>
                  </a:lnTo>
                  <a:lnTo>
                    <a:pt x="8" y="484"/>
                  </a:lnTo>
                  <a:lnTo>
                    <a:pt x="18" y="504"/>
                  </a:lnTo>
                  <a:lnTo>
                    <a:pt x="30" y="526"/>
                  </a:lnTo>
                  <a:lnTo>
                    <a:pt x="48" y="546"/>
                  </a:lnTo>
                  <a:lnTo>
                    <a:pt x="70" y="566"/>
                  </a:lnTo>
                  <a:lnTo>
                    <a:pt x="96" y="586"/>
                  </a:lnTo>
                  <a:lnTo>
                    <a:pt x="126" y="606"/>
                  </a:lnTo>
                  <a:lnTo>
                    <a:pt x="162" y="626"/>
                  </a:lnTo>
                  <a:lnTo>
                    <a:pt x="162" y="626"/>
                  </a:lnTo>
                  <a:lnTo>
                    <a:pt x="170" y="608"/>
                  </a:lnTo>
                  <a:lnTo>
                    <a:pt x="186" y="574"/>
                  </a:lnTo>
                  <a:lnTo>
                    <a:pt x="186" y="574"/>
                  </a:lnTo>
                  <a:lnTo>
                    <a:pt x="204" y="546"/>
                  </a:lnTo>
                  <a:lnTo>
                    <a:pt x="214" y="530"/>
                  </a:lnTo>
                  <a:lnTo>
                    <a:pt x="214" y="530"/>
                  </a:lnTo>
                  <a:lnTo>
                    <a:pt x="192" y="520"/>
                  </a:lnTo>
                  <a:lnTo>
                    <a:pt x="174" y="508"/>
                  </a:lnTo>
                  <a:lnTo>
                    <a:pt x="158" y="496"/>
                  </a:lnTo>
                  <a:lnTo>
                    <a:pt x="144" y="484"/>
                  </a:lnTo>
                  <a:lnTo>
                    <a:pt x="132" y="472"/>
                  </a:lnTo>
                  <a:lnTo>
                    <a:pt x="124" y="460"/>
                  </a:lnTo>
                  <a:lnTo>
                    <a:pt x="118" y="446"/>
                  </a:lnTo>
                  <a:lnTo>
                    <a:pt x="112" y="434"/>
                  </a:lnTo>
                  <a:lnTo>
                    <a:pt x="110" y="420"/>
                  </a:lnTo>
                  <a:lnTo>
                    <a:pt x="108" y="408"/>
                  </a:lnTo>
                  <a:lnTo>
                    <a:pt x="110" y="394"/>
                  </a:lnTo>
                  <a:lnTo>
                    <a:pt x="112" y="380"/>
                  </a:lnTo>
                  <a:lnTo>
                    <a:pt x="118" y="352"/>
                  </a:lnTo>
                  <a:lnTo>
                    <a:pt x="130" y="324"/>
                  </a:lnTo>
                  <a:lnTo>
                    <a:pt x="144" y="294"/>
                  </a:lnTo>
                  <a:lnTo>
                    <a:pt x="160" y="264"/>
                  </a:lnTo>
                  <a:lnTo>
                    <a:pt x="176" y="232"/>
                  </a:lnTo>
                  <a:lnTo>
                    <a:pt x="192" y="200"/>
                  </a:lnTo>
                  <a:lnTo>
                    <a:pt x="204" y="170"/>
                  </a:lnTo>
                  <a:lnTo>
                    <a:pt x="214" y="136"/>
                  </a:lnTo>
                  <a:lnTo>
                    <a:pt x="218" y="120"/>
                  </a:lnTo>
                  <a:lnTo>
                    <a:pt x="220" y="104"/>
                  </a:lnTo>
                  <a:lnTo>
                    <a:pt x="220" y="88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44" y="100"/>
                  </a:lnTo>
                  <a:lnTo>
                    <a:pt x="270" y="134"/>
                  </a:lnTo>
                  <a:lnTo>
                    <a:pt x="296" y="172"/>
                  </a:lnTo>
                  <a:lnTo>
                    <a:pt x="320" y="212"/>
                  </a:lnTo>
                  <a:lnTo>
                    <a:pt x="340" y="256"/>
                  </a:lnTo>
                  <a:lnTo>
                    <a:pt x="350" y="276"/>
                  </a:lnTo>
                  <a:lnTo>
                    <a:pt x="356" y="298"/>
                  </a:lnTo>
                  <a:lnTo>
                    <a:pt x="362" y="318"/>
                  </a:lnTo>
                  <a:lnTo>
                    <a:pt x="366" y="338"/>
                  </a:lnTo>
                  <a:lnTo>
                    <a:pt x="368" y="358"/>
                  </a:lnTo>
                  <a:lnTo>
                    <a:pt x="366" y="376"/>
                  </a:lnTo>
                  <a:lnTo>
                    <a:pt x="366" y="376"/>
                  </a:lnTo>
                  <a:lnTo>
                    <a:pt x="364" y="392"/>
                  </a:lnTo>
                  <a:lnTo>
                    <a:pt x="360" y="408"/>
                  </a:lnTo>
                  <a:lnTo>
                    <a:pt x="354" y="424"/>
                  </a:lnTo>
                  <a:lnTo>
                    <a:pt x="346" y="438"/>
                  </a:lnTo>
                  <a:lnTo>
                    <a:pt x="338" y="450"/>
                  </a:lnTo>
                  <a:lnTo>
                    <a:pt x="328" y="464"/>
                  </a:lnTo>
                  <a:lnTo>
                    <a:pt x="308" y="488"/>
                  </a:lnTo>
                  <a:lnTo>
                    <a:pt x="262" y="532"/>
                  </a:lnTo>
                  <a:lnTo>
                    <a:pt x="238" y="556"/>
                  </a:lnTo>
                  <a:lnTo>
                    <a:pt x="218" y="582"/>
                  </a:lnTo>
                  <a:lnTo>
                    <a:pt x="218" y="582"/>
                  </a:lnTo>
                  <a:lnTo>
                    <a:pt x="210" y="596"/>
                  </a:lnTo>
                  <a:lnTo>
                    <a:pt x="202" y="612"/>
                  </a:lnTo>
                  <a:lnTo>
                    <a:pt x="194" y="628"/>
                  </a:lnTo>
                  <a:lnTo>
                    <a:pt x="188" y="646"/>
                  </a:lnTo>
                  <a:lnTo>
                    <a:pt x="178" y="684"/>
                  </a:lnTo>
                  <a:lnTo>
                    <a:pt x="170" y="724"/>
                  </a:lnTo>
                  <a:lnTo>
                    <a:pt x="166" y="766"/>
                  </a:lnTo>
                  <a:lnTo>
                    <a:pt x="166" y="808"/>
                  </a:lnTo>
                  <a:lnTo>
                    <a:pt x="166" y="850"/>
                  </a:lnTo>
                  <a:lnTo>
                    <a:pt x="168" y="890"/>
                  </a:lnTo>
                  <a:lnTo>
                    <a:pt x="168" y="8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4694" y="3339"/>
              <a:ext cx="174" cy="312"/>
            </a:xfrm>
            <a:custGeom>
              <a:avLst/>
              <a:gdLst>
                <a:gd name="T0" fmla="*/ 174 w 174"/>
                <a:gd name="T1" fmla="*/ 78 h 312"/>
                <a:gd name="T2" fmla="*/ 174 w 174"/>
                <a:gd name="T3" fmla="*/ 78 h 312"/>
                <a:gd name="T4" fmla="*/ 156 w 174"/>
                <a:gd name="T5" fmla="*/ 68 h 312"/>
                <a:gd name="T6" fmla="*/ 122 w 174"/>
                <a:gd name="T7" fmla="*/ 50 h 312"/>
                <a:gd name="T8" fmla="*/ 122 w 174"/>
                <a:gd name="T9" fmla="*/ 50 h 312"/>
                <a:gd name="T10" fmla="*/ 100 w 174"/>
                <a:gd name="T11" fmla="*/ 34 h 312"/>
                <a:gd name="T12" fmla="*/ 76 w 174"/>
                <a:gd name="T13" fmla="*/ 18 h 312"/>
                <a:gd name="T14" fmla="*/ 52 w 174"/>
                <a:gd name="T15" fmla="*/ 0 h 312"/>
                <a:gd name="T16" fmla="*/ 52 w 174"/>
                <a:gd name="T17" fmla="*/ 0 h 312"/>
                <a:gd name="T18" fmla="*/ 62 w 174"/>
                <a:gd name="T19" fmla="*/ 40 h 312"/>
                <a:gd name="T20" fmla="*/ 68 w 174"/>
                <a:gd name="T21" fmla="*/ 84 h 312"/>
                <a:gd name="T22" fmla="*/ 72 w 174"/>
                <a:gd name="T23" fmla="*/ 126 h 312"/>
                <a:gd name="T24" fmla="*/ 70 w 174"/>
                <a:gd name="T25" fmla="*/ 148 h 312"/>
                <a:gd name="T26" fmla="*/ 70 w 174"/>
                <a:gd name="T27" fmla="*/ 168 h 312"/>
                <a:gd name="T28" fmla="*/ 66 w 174"/>
                <a:gd name="T29" fmla="*/ 188 h 312"/>
                <a:gd name="T30" fmla="*/ 62 w 174"/>
                <a:gd name="T31" fmla="*/ 208 h 312"/>
                <a:gd name="T32" fmla="*/ 56 w 174"/>
                <a:gd name="T33" fmla="*/ 228 h 312"/>
                <a:gd name="T34" fmla="*/ 48 w 174"/>
                <a:gd name="T35" fmla="*/ 246 h 312"/>
                <a:gd name="T36" fmla="*/ 38 w 174"/>
                <a:gd name="T37" fmla="*/ 264 h 312"/>
                <a:gd name="T38" fmla="*/ 28 w 174"/>
                <a:gd name="T39" fmla="*/ 282 h 312"/>
                <a:gd name="T40" fmla="*/ 14 w 174"/>
                <a:gd name="T41" fmla="*/ 296 h 312"/>
                <a:gd name="T42" fmla="*/ 0 w 174"/>
                <a:gd name="T43" fmla="*/ 312 h 312"/>
                <a:gd name="T44" fmla="*/ 160 w 174"/>
                <a:gd name="T45" fmla="*/ 312 h 312"/>
                <a:gd name="T46" fmla="*/ 160 w 174"/>
                <a:gd name="T47" fmla="*/ 312 h 312"/>
                <a:gd name="T48" fmla="*/ 158 w 174"/>
                <a:gd name="T49" fmla="*/ 246 h 312"/>
                <a:gd name="T50" fmla="*/ 160 w 174"/>
                <a:gd name="T51" fmla="*/ 188 h 312"/>
                <a:gd name="T52" fmla="*/ 166 w 174"/>
                <a:gd name="T53" fmla="*/ 134 h 312"/>
                <a:gd name="T54" fmla="*/ 174 w 174"/>
                <a:gd name="T55" fmla="*/ 78 h 312"/>
                <a:gd name="T56" fmla="*/ 174 w 174"/>
                <a:gd name="T57" fmla="*/ 7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4" h="312">
                  <a:moveTo>
                    <a:pt x="174" y="78"/>
                  </a:moveTo>
                  <a:lnTo>
                    <a:pt x="174" y="78"/>
                  </a:lnTo>
                  <a:lnTo>
                    <a:pt x="156" y="68"/>
                  </a:lnTo>
                  <a:lnTo>
                    <a:pt x="122" y="50"/>
                  </a:lnTo>
                  <a:lnTo>
                    <a:pt x="122" y="50"/>
                  </a:lnTo>
                  <a:lnTo>
                    <a:pt x="100" y="34"/>
                  </a:lnTo>
                  <a:lnTo>
                    <a:pt x="76" y="18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2" y="40"/>
                  </a:lnTo>
                  <a:lnTo>
                    <a:pt x="68" y="84"/>
                  </a:lnTo>
                  <a:lnTo>
                    <a:pt x="72" y="126"/>
                  </a:lnTo>
                  <a:lnTo>
                    <a:pt x="70" y="148"/>
                  </a:lnTo>
                  <a:lnTo>
                    <a:pt x="70" y="168"/>
                  </a:lnTo>
                  <a:lnTo>
                    <a:pt x="66" y="188"/>
                  </a:lnTo>
                  <a:lnTo>
                    <a:pt x="62" y="208"/>
                  </a:lnTo>
                  <a:lnTo>
                    <a:pt x="56" y="228"/>
                  </a:lnTo>
                  <a:lnTo>
                    <a:pt x="48" y="246"/>
                  </a:lnTo>
                  <a:lnTo>
                    <a:pt x="38" y="264"/>
                  </a:lnTo>
                  <a:lnTo>
                    <a:pt x="28" y="282"/>
                  </a:lnTo>
                  <a:lnTo>
                    <a:pt x="14" y="296"/>
                  </a:lnTo>
                  <a:lnTo>
                    <a:pt x="0" y="312"/>
                  </a:lnTo>
                  <a:lnTo>
                    <a:pt x="160" y="312"/>
                  </a:lnTo>
                  <a:lnTo>
                    <a:pt x="160" y="312"/>
                  </a:lnTo>
                  <a:lnTo>
                    <a:pt x="158" y="246"/>
                  </a:lnTo>
                  <a:lnTo>
                    <a:pt x="160" y="188"/>
                  </a:lnTo>
                  <a:lnTo>
                    <a:pt x="166" y="134"/>
                  </a:lnTo>
                  <a:lnTo>
                    <a:pt x="174" y="78"/>
                  </a:lnTo>
                  <a:lnTo>
                    <a:pt x="174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10" name="Straight Connector 9"/>
          <p:cNvCxnSpPr/>
          <p:nvPr userDrawn="1"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8678863" y="6565900"/>
            <a:ext cx="215900" cy="215900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8621713" y="6565900"/>
            <a:ext cx="3444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6988CC61-72EA-4A66-9333-B42C87406877}" type="slidenum">
              <a:rPr lang="en-US" altLang="en-US" sz="800" b="1">
                <a:solidFill>
                  <a:srgbClr val="FFFFF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8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130" y="9811"/>
            <a:ext cx="8192286" cy="6010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076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C308F-48A8-46A0-ADB1-EEC99806F0B9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7E50D-5DC4-4B2F-8861-4E4495D0F1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644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99EBB-BCDE-4121-8C5D-3E44C6D5185E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41EF7-D3A0-4601-BE80-A21C8FB400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89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653F0-C4CF-4E48-AF01-D0C68434392B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FAE534-64B9-4F8D-B96A-C7595A48D9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13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35A75-8229-4BE8-B587-918592D7A5C7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2D490B-2F8E-40A5-BA96-36EE18C5B6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71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A8396-DE6C-49A0-9DE8-CD7DB7D9ED93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2F2F5-ED04-48EA-9B5E-7AE229FCC6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15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B719F-2000-48DC-A85C-4BFB637B5EED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AAB02-E02C-4A02-A608-47B9DB18DA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26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FC0A6-626B-461C-B052-03A5E0FEF0C4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B4F6F-B190-41C2-96FB-2EA467CDD3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50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FEC1FD8-13E3-40E1-83A4-72BC04730297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0">
              <a:defRPr sz="1200">
                <a:solidFill>
                  <a:srgbClr val="898989"/>
                </a:solidFill>
              </a:defRPr>
            </a:lvl1pPr>
          </a:lstStyle>
          <a:p>
            <a:fld id="{3EE20707-A989-4328-98F6-D66D38C6A9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39444F-6F14-458E-A808-283D2B2088F7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0">
              <a:defRPr sz="1200">
                <a:solidFill>
                  <a:srgbClr val="898989"/>
                </a:solidFill>
              </a:defRPr>
            </a:lvl1pPr>
          </a:lstStyle>
          <a:p>
            <a:fld id="{E725DD10-0D42-4E40-B7F8-7F445285F13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30"/>
                    </a14:imgEffect>
                    <a14:imgEffect>
                      <a14:saturation sat="8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0"/>
            <a:ext cx="9468544" cy="7345610"/>
          </a:xfrm>
          <a:prstGeom prst="rect">
            <a:avLst/>
          </a:prstGeom>
          <a:effectLst>
            <a:outerShdw blurRad="419100" dist="215900" dir="7740000" sx="70000" sy="70000" algn="ctr" rotWithShape="0">
              <a:srgbClr val="000000"/>
            </a:outerShdw>
            <a:reflection stA="90000" endPos="3000" dist="508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-34240" y="620688"/>
            <a:ext cx="8542637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5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Songs Recommendation System</a:t>
            </a:r>
          </a:p>
          <a:p>
            <a:pPr algn="ctr" rtl="0"/>
            <a:r>
              <a:rPr lang="en-US" sz="5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29/6/16</a:t>
            </a:r>
          </a:p>
          <a:p>
            <a:pPr algn="ctr" rtl="0"/>
            <a:endParaRPr lang="en-US" sz="5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8092" y="3580478"/>
            <a:ext cx="3283271" cy="10772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32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Tomer</a:t>
            </a:r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Wizman</a:t>
            </a:r>
            <a:endParaRPr lang="en-US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rtl="0"/>
            <a:r>
              <a:rPr lang="en-US" sz="32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Hilla</a:t>
            </a:r>
            <a:r>
              <a:rPr lang="en-US" sz="32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Shinitzky</a:t>
            </a:r>
            <a:endParaRPr lang="en-US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  <a:endParaRPr lang="en-US" altLang="en-US" sz="28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5258470" y="2802786"/>
            <a:ext cx="131502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6826436" y="2982225"/>
            <a:ext cx="2089961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Yeah - Usher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676932"/>
              </p:ext>
            </p:extLst>
          </p:nvPr>
        </p:nvGraphicFramePr>
        <p:xfrm>
          <a:off x="784247" y="1408090"/>
          <a:ext cx="3960440" cy="3696315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3960440"/>
              </a:tblGrid>
              <a:tr h="56695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Beyonce</a:t>
                      </a:r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Knowles ft. Jay-Z - Crazy In </a:t>
                      </a:r>
                      <a:r>
                        <a:rPr lang="en-US" sz="1800" b="1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Love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783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dirty="0" err="1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Hermetico</a:t>
                      </a:r>
                      <a:r>
                        <a:rPr lang="en-US" sz="1800" b="1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Balkan Beat Box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783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dirty="0" err="1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Gasolina</a:t>
                      </a:r>
                      <a:r>
                        <a:rPr lang="en-US" sz="1800" b="1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Daddy Yankee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783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El Tiki - Flaco Flow &amp; Melanina, Big Mancilla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66955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800" b="1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Bailando - </a:t>
                      </a:r>
                      <a:r>
                        <a:rPr lang="es-ES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Enrique Iglesias </a:t>
                      </a:r>
                      <a:r>
                        <a:rPr lang="es-ES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feat</a:t>
                      </a:r>
                      <a:r>
                        <a:rPr lang="es-ES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Sean Paul</a:t>
                      </a:r>
                      <a:endParaRPr lang="es-E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6695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Monster </a:t>
                      </a:r>
                      <a:r>
                        <a:rPr lang="en-US" sz="1800" b="1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Rihanna Vs. Specialist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783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Limbo - Daddy Yankee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783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Timber - Pitbull Feat. Ke$ha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783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Starships </a:t>
                      </a:r>
                      <a:r>
                        <a:rPr lang="en-US" sz="1800" b="1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Nicki </a:t>
                      </a:r>
                      <a:r>
                        <a:rPr lang="en-US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Minaj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4089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Difficulties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29"/>
          <p:cNvSpPr txBox="1">
            <a:spLocks noChangeArrowheads="1"/>
          </p:cNvSpPr>
          <p:nvPr/>
        </p:nvSpPr>
        <p:spPr bwMode="auto">
          <a:xfrm>
            <a:off x="160518" y="1124744"/>
            <a:ext cx="8461195" cy="365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Very 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 music collection – 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contains some irrelevant songs</a:t>
            </a:r>
            <a:endParaRPr lang="en-US" altLang="he-IL" sz="2400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the algorithm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Songs with missing 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Comparing the algorithm to another recommendation algorithms (that aren’t content based)</a:t>
            </a:r>
            <a:endParaRPr lang="en-US" altLang="he-IL" sz="2400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</a:pPr>
            <a:endParaRPr lang="en-US" altLang="he-IL" sz="2400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745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 tasks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29"/>
          <p:cNvSpPr txBox="1">
            <a:spLocks noChangeArrowheads="1"/>
          </p:cNvSpPr>
          <p:nvPr/>
        </p:nvSpPr>
        <p:spPr bwMode="auto">
          <a:xfrm>
            <a:off x="144463" y="997184"/>
            <a:ext cx="8461195" cy="365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Recommendation 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 user inputs 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(favorite 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artists, newest songs 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etc.)</a:t>
            </a:r>
            <a:endParaRPr lang="en-US" altLang="he-IL" sz="2400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Taking into account release date of songs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 the number of recommendations from the same artists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ways to test the recommendation system</a:t>
            </a:r>
            <a:endParaRPr lang="en-US" altLang="he-IL" sz="2400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</a:pP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7257932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513" y="0"/>
            <a:ext cx="6264275" cy="6858000"/>
          </a:xfrm>
          <a:prstGeom prst="rect">
            <a:avLst/>
          </a:prstGeom>
          <a:solidFill>
            <a:srgbClr val="F78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892" name="TextBox 27"/>
          <p:cNvSpPr txBox="1">
            <a:spLocks noChangeArrowheads="1"/>
          </p:cNvSpPr>
          <p:nvPr/>
        </p:nvSpPr>
        <p:spPr bwMode="auto">
          <a:xfrm>
            <a:off x="511175" y="1557338"/>
            <a:ext cx="46370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Questions?</a:t>
            </a:r>
            <a:endParaRPr lang="en-US" altLang="en-US" sz="3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 rot="5400000">
            <a:off x="2803525" y="3363913"/>
            <a:ext cx="6861175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13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291" y="2924944"/>
            <a:ext cx="2437738" cy="2568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Oval 2"/>
          <p:cNvSpPr/>
          <p:nvPr/>
        </p:nvSpPr>
        <p:spPr>
          <a:xfrm>
            <a:off x="8437563" y="1588"/>
            <a:ext cx="712787" cy="735012"/>
          </a:xfrm>
          <a:custGeom>
            <a:avLst/>
            <a:gdLst/>
            <a:ahLst/>
            <a:cxnLst/>
            <a:rect l="l" t="t" r="r" b="b"/>
            <a:pathLst>
              <a:path w="712553" h="734693">
                <a:moveTo>
                  <a:pt x="126875" y="0"/>
                </a:moveTo>
                <a:lnTo>
                  <a:pt x="712553" y="0"/>
                </a:lnTo>
                <a:lnTo>
                  <a:pt x="712553" y="626391"/>
                </a:lnTo>
                <a:cubicBezTo>
                  <a:pt x="637999" y="694306"/>
                  <a:pt x="538671" y="734693"/>
                  <a:pt x="429911" y="734693"/>
                </a:cubicBezTo>
                <a:cubicBezTo>
                  <a:pt x="192478" y="734693"/>
                  <a:pt x="0" y="542215"/>
                  <a:pt x="0" y="304782"/>
                </a:cubicBezTo>
                <a:cubicBezTo>
                  <a:pt x="0" y="185621"/>
                  <a:pt x="48480" y="77784"/>
                  <a:pt x="1268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44463" y="4067"/>
            <a:ext cx="77549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Problem</a:t>
            </a:r>
            <a:endParaRPr lang="en-US" altLang="en-US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29"/>
          <p:cNvSpPr txBox="1">
            <a:spLocks noChangeArrowheads="1"/>
          </p:cNvSpPr>
          <p:nvPr/>
        </p:nvSpPr>
        <p:spPr bwMode="auto">
          <a:xfrm>
            <a:off x="426748" y="1114403"/>
            <a:ext cx="8430063" cy="270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all kinds of places that need to play music continuously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(bars, restaurants etc.)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Preferably, every following song should relate some how to the songs the played before him.</a:t>
            </a:r>
          </a:p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achieve that, one need to prepare manually music playlists, or in some cases hire a professional (DJ).</a:t>
            </a:r>
          </a:p>
        </p:txBody>
      </p:sp>
      <p:sp>
        <p:nvSpPr>
          <p:cNvPr id="27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3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Oval 2"/>
          <p:cNvSpPr/>
          <p:nvPr/>
        </p:nvSpPr>
        <p:spPr>
          <a:xfrm>
            <a:off x="8437563" y="1588"/>
            <a:ext cx="712787" cy="735012"/>
          </a:xfrm>
          <a:custGeom>
            <a:avLst/>
            <a:gdLst/>
            <a:ahLst/>
            <a:cxnLst/>
            <a:rect l="l" t="t" r="r" b="b"/>
            <a:pathLst>
              <a:path w="712553" h="734693">
                <a:moveTo>
                  <a:pt x="126875" y="0"/>
                </a:moveTo>
                <a:lnTo>
                  <a:pt x="712553" y="0"/>
                </a:lnTo>
                <a:lnTo>
                  <a:pt x="712553" y="626391"/>
                </a:lnTo>
                <a:cubicBezTo>
                  <a:pt x="637999" y="694306"/>
                  <a:pt x="538671" y="734693"/>
                  <a:pt x="429911" y="734693"/>
                </a:cubicBezTo>
                <a:cubicBezTo>
                  <a:pt x="192478" y="734693"/>
                  <a:pt x="0" y="542215"/>
                  <a:pt x="0" y="304782"/>
                </a:cubicBezTo>
                <a:cubicBezTo>
                  <a:pt x="0" y="185621"/>
                  <a:pt x="48480" y="77784"/>
                  <a:pt x="1268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44463" y="4067"/>
            <a:ext cx="77549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</a:t>
            </a:r>
            <a:endParaRPr lang="en-US" altLang="en-US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3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29"/>
          <p:cNvSpPr txBox="1">
            <a:spLocks noChangeArrowheads="1"/>
          </p:cNvSpPr>
          <p:nvPr/>
        </p:nvSpPr>
        <p:spPr bwMode="auto">
          <a:xfrm>
            <a:off x="144463" y="1340768"/>
            <a:ext cx="8821078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457200" lvl="1" indent="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</a:pP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 </a:t>
            </a:r>
            <a:r>
              <a:rPr lang="en-US" altLang="he-IL" sz="2400" b="1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automatic system of song recommendation for a given </a:t>
            </a: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playlist.</a:t>
            </a:r>
            <a:endParaRPr lang="en-US" altLang="he-IL" sz="2400" b="1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874534"/>
            <a:ext cx="2437738" cy="25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487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Oval 2"/>
          <p:cNvSpPr/>
          <p:nvPr/>
        </p:nvSpPr>
        <p:spPr>
          <a:xfrm>
            <a:off x="8437563" y="1588"/>
            <a:ext cx="712787" cy="735012"/>
          </a:xfrm>
          <a:custGeom>
            <a:avLst/>
            <a:gdLst/>
            <a:ahLst/>
            <a:cxnLst/>
            <a:rect l="l" t="t" r="r" b="b"/>
            <a:pathLst>
              <a:path w="712553" h="734693">
                <a:moveTo>
                  <a:pt x="126875" y="0"/>
                </a:moveTo>
                <a:lnTo>
                  <a:pt x="712553" y="0"/>
                </a:lnTo>
                <a:lnTo>
                  <a:pt x="712553" y="626391"/>
                </a:lnTo>
                <a:cubicBezTo>
                  <a:pt x="637999" y="694306"/>
                  <a:pt x="538671" y="734693"/>
                  <a:pt x="429911" y="734693"/>
                </a:cubicBezTo>
                <a:cubicBezTo>
                  <a:pt x="192478" y="734693"/>
                  <a:pt x="0" y="542215"/>
                  <a:pt x="0" y="304782"/>
                </a:cubicBezTo>
                <a:cubicBezTo>
                  <a:pt x="0" y="185621"/>
                  <a:pt x="48480" y="77784"/>
                  <a:pt x="1268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44463" y="4067"/>
            <a:ext cx="77549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Song’s Attributes</a:t>
            </a:r>
            <a:endParaRPr lang="en-US" altLang="en-US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3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29"/>
          <p:cNvSpPr txBox="1">
            <a:spLocks noChangeArrowheads="1"/>
          </p:cNvSpPr>
          <p:nvPr/>
        </p:nvSpPr>
        <p:spPr bwMode="auto">
          <a:xfrm>
            <a:off x="395536" y="951032"/>
            <a:ext cx="8430063" cy="362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 </a:t>
            </a:r>
          </a:p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Artist </a:t>
            </a:r>
          </a:p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 count </a:t>
            </a:r>
          </a:p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BPM </a:t>
            </a:r>
          </a:p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Genres</a:t>
            </a:r>
          </a:p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</a:t>
            </a:r>
            <a:endParaRPr lang="en-US" altLang="he-IL" sz="2400" b="1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2778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it works</a:t>
            </a:r>
          </a:p>
        </p:txBody>
      </p:sp>
      <p:grpSp>
        <p:nvGrpSpPr>
          <p:cNvPr id="76" name="Group 7"/>
          <p:cNvGrpSpPr>
            <a:grpSpLocks noChangeAspect="1"/>
          </p:cNvGrpSpPr>
          <p:nvPr/>
        </p:nvGrpSpPr>
        <p:grpSpPr bwMode="auto">
          <a:xfrm>
            <a:off x="8655230" y="38515"/>
            <a:ext cx="310312" cy="543657"/>
            <a:chOff x="4694" y="2761"/>
            <a:chExt cx="508" cy="890"/>
          </a:xfrm>
          <a:solidFill>
            <a:srgbClr val="DDB405"/>
          </a:solidFill>
        </p:grpSpPr>
        <p:sp>
          <p:nvSpPr>
            <p:cNvPr id="77" name="Freeform 8"/>
            <p:cNvSpPr>
              <a:spLocks/>
            </p:cNvSpPr>
            <p:nvPr/>
          </p:nvSpPr>
          <p:spPr bwMode="auto">
            <a:xfrm>
              <a:off x="5024" y="3357"/>
              <a:ext cx="178" cy="294"/>
            </a:xfrm>
            <a:custGeom>
              <a:avLst/>
              <a:gdLst>
                <a:gd name="T0" fmla="*/ 178 w 178"/>
                <a:gd name="T1" fmla="*/ 294 h 294"/>
                <a:gd name="T2" fmla="*/ 178 w 178"/>
                <a:gd name="T3" fmla="*/ 294 h 294"/>
                <a:gd name="T4" fmla="*/ 160 w 178"/>
                <a:gd name="T5" fmla="*/ 282 h 294"/>
                <a:gd name="T6" fmla="*/ 144 w 178"/>
                <a:gd name="T7" fmla="*/ 268 h 294"/>
                <a:gd name="T8" fmla="*/ 132 w 178"/>
                <a:gd name="T9" fmla="*/ 254 h 294"/>
                <a:gd name="T10" fmla="*/ 120 w 178"/>
                <a:gd name="T11" fmla="*/ 240 h 294"/>
                <a:gd name="T12" fmla="*/ 112 w 178"/>
                <a:gd name="T13" fmla="*/ 224 h 294"/>
                <a:gd name="T14" fmla="*/ 106 w 178"/>
                <a:gd name="T15" fmla="*/ 208 h 294"/>
                <a:gd name="T16" fmla="*/ 102 w 178"/>
                <a:gd name="T17" fmla="*/ 192 h 294"/>
                <a:gd name="T18" fmla="*/ 100 w 178"/>
                <a:gd name="T19" fmla="*/ 174 h 294"/>
                <a:gd name="T20" fmla="*/ 100 w 178"/>
                <a:gd name="T21" fmla="*/ 158 h 294"/>
                <a:gd name="T22" fmla="*/ 102 w 178"/>
                <a:gd name="T23" fmla="*/ 140 h 294"/>
                <a:gd name="T24" fmla="*/ 106 w 178"/>
                <a:gd name="T25" fmla="*/ 122 h 294"/>
                <a:gd name="T26" fmla="*/ 112 w 178"/>
                <a:gd name="T27" fmla="*/ 104 h 294"/>
                <a:gd name="T28" fmla="*/ 118 w 178"/>
                <a:gd name="T29" fmla="*/ 88 h 294"/>
                <a:gd name="T30" fmla="*/ 126 w 178"/>
                <a:gd name="T31" fmla="*/ 70 h 294"/>
                <a:gd name="T32" fmla="*/ 136 w 178"/>
                <a:gd name="T33" fmla="*/ 54 h 294"/>
                <a:gd name="T34" fmla="*/ 148 w 178"/>
                <a:gd name="T35" fmla="*/ 38 h 294"/>
                <a:gd name="T36" fmla="*/ 76 w 178"/>
                <a:gd name="T37" fmla="*/ 0 h 294"/>
                <a:gd name="T38" fmla="*/ 76 w 178"/>
                <a:gd name="T39" fmla="*/ 0 h 294"/>
                <a:gd name="T40" fmla="*/ 60 w 178"/>
                <a:gd name="T41" fmla="*/ 12 h 294"/>
                <a:gd name="T42" fmla="*/ 46 w 178"/>
                <a:gd name="T43" fmla="*/ 26 h 294"/>
                <a:gd name="T44" fmla="*/ 34 w 178"/>
                <a:gd name="T45" fmla="*/ 44 h 294"/>
                <a:gd name="T46" fmla="*/ 24 w 178"/>
                <a:gd name="T47" fmla="*/ 60 h 294"/>
                <a:gd name="T48" fmla="*/ 16 w 178"/>
                <a:gd name="T49" fmla="*/ 80 h 294"/>
                <a:gd name="T50" fmla="*/ 8 w 178"/>
                <a:gd name="T51" fmla="*/ 98 h 294"/>
                <a:gd name="T52" fmla="*/ 4 w 178"/>
                <a:gd name="T53" fmla="*/ 120 h 294"/>
                <a:gd name="T54" fmla="*/ 0 w 178"/>
                <a:gd name="T55" fmla="*/ 140 h 294"/>
                <a:gd name="T56" fmla="*/ 0 w 178"/>
                <a:gd name="T57" fmla="*/ 160 h 294"/>
                <a:gd name="T58" fmla="*/ 0 w 178"/>
                <a:gd name="T59" fmla="*/ 182 h 294"/>
                <a:gd name="T60" fmla="*/ 2 w 178"/>
                <a:gd name="T61" fmla="*/ 202 h 294"/>
                <a:gd name="T62" fmla="*/ 6 w 178"/>
                <a:gd name="T63" fmla="*/ 222 h 294"/>
                <a:gd name="T64" fmla="*/ 12 w 178"/>
                <a:gd name="T65" fmla="*/ 242 h 294"/>
                <a:gd name="T66" fmla="*/ 20 w 178"/>
                <a:gd name="T67" fmla="*/ 260 h 294"/>
                <a:gd name="T68" fmla="*/ 28 w 178"/>
                <a:gd name="T69" fmla="*/ 278 h 294"/>
                <a:gd name="T70" fmla="*/ 38 w 178"/>
                <a:gd name="T71" fmla="*/ 294 h 294"/>
                <a:gd name="T72" fmla="*/ 178 w 178"/>
                <a:gd name="T73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8" h="294">
                  <a:moveTo>
                    <a:pt x="178" y="294"/>
                  </a:moveTo>
                  <a:lnTo>
                    <a:pt x="178" y="294"/>
                  </a:lnTo>
                  <a:lnTo>
                    <a:pt x="160" y="282"/>
                  </a:lnTo>
                  <a:lnTo>
                    <a:pt x="144" y="268"/>
                  </a:lnTo>
                  <a:lnTo>
                    <a:pt x="132" y="254"/>
                  </a:lnTo>
                  <a:lnTo>
                    <a:pt x="120" y="240"/>
                  </a:lnTo>
                  <a:lnTo>
                    <a:pt x="112" y="224"/>
                  </a:lnTo>
                  <a:lnTo>
                    <a:pt x="106" y="208"/>
                  </a:lnTo>
                  <a:lnTo>
                    <a:pt x="102" y="192"/>
                  </a:lnTo>
                  <a:lnTo>
                    <a:pt x="100" y="174"/>
                  </a:lnTo>
                  <a:lnTo>
                    <a:pt x="100" y="158"/>
                  </a:lnTo>
                  <a:lnTo>
                    <a:pt x="102" y="140"/>
                  </a:lnTo>
                  <a:lnTo>
                    <a:pt x="106" y="122"/>
                  </a:lnTo>
                  <a:lnTo>
                    <a:pt x="112" y="104"/>
                  </a:lnTo>
                  <a:lnTo>
                    <a:pt x="118" y="88"/>
                  </a:lnTo>
                  <a:lnTo>
                    <a:pt x="126" y="70"/>
                  </a:lnTo>
                  <a:lnTo>
                    <a:pt x="136" y="54"/>
                  </a:lnTo>
                  <a:lnTo>
                    <a:pt x="148" y="38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0" y="12"/>
                  </a:lnTo>
                  <a:lnTo>
                    <a:pt x="46" y="26"/>
                  </a:lnTo>
                  <a:lnTo>
                    <a:pt x="34" y="44"/>
                  </a:lnTo>
                  <a:lnTo>
                    <a:pt x="24" y="60"/>
                  </a:lnTo>
                  <a:lnTo>
                    <a:pt x="16" y="80"/>
                  </a:lnTo>
                  <a:lnTo>
                    <a:pt x="8" y="98"/>
                  </a:lnTo>
                  <a:lnTo>
                    <a:pt x="4" y="120"/>
                  </a:lnTo>
                  <a:lnTo>
                    <a:pt x="0" y="140"/>
                  </a:lnTo>
                  <a:lnTo>
                    <a:pt x="0" y="160"/>
                  </a:lnTo>
                  <a:lnTo>
                    <a:pt x="0" y="182"/>
                  </a:lnTo>
                  <a:lnTo>
                    <a:pt x="2" y="202"/>
                  </a:lnTo>
                  <a:lnTo>
                    <a:pt x="6" y="222"/>
                  </a:lnTo>
                  <a:lnTo>
                    <a:pt x="12" y="242"/>
                  </a:lnTo>
                  <a:lnTo>
                    <a:pt x="20" y="260"/>
                  </a:lnTo>
                  <a:lnTo>
                    <a:pt x="28" y="278"/>
                  </a:lnTo>
                  <a:lnTo>
                    <a:pt x="38" y="294"/>
                  </a:lnTo>
                  <a:lnTo>
                    <a:pt x="178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9"/>
            <p:cNvSpPr>
              <a:spLocks/>
            </p:cNvSpPr>
            <p:nvPr/>
          </p:nvSpPr>
          <p:spPr bwMode="auto">
            <a:xfrm>
              <a:off x="4716" y="2761"/>
              <a:ext cx="472" cy="890"/>
            </a:xfrm>
            <a:custGeom>
              <a:avLst/>
              <a:gdLst>
                <a:gd name="T0" fmla="*/ 304 w 472"/>
                <a:gd name="T1" fmla="*/ 890 h 890"/>
                <a:gd name="T2" fmla="*/ 280 w 472"/>
                <a:gd name="T3" fmla="*/ 802 h 890"/>
                <a:gd name="T4" fmla="*/ 284 w 472"/>
                <a:gd name="T5" fmla="*/ 710 h 890"/>
                <a:gd name="T6" fmla="*/ 302 w 472"/>
                <a:gd name="T7" fmla="*/ 652 h 890"/>
                <a:gd name="T8" fmla="*/ 334 w 472"/>
                <a:gd name="T9" fmla="*/ 602 h 890"/>
                <a:gd name="T10" fmla="*/ 404 w 472"/>
                <a:gd name="T11" fmla="*/ 528 h 890"/>
                <a:gd name="T12" fmla="*/ 454 w 472"/>
                <a:gd name="T13" fmla="*/ 464 h 890"/>
                <a:gd name="T14" fmla="*/ 472 w 472"/>
                <a:gd name="T15" fmla="*/ 406 h 890"/>
                <a:gd name="T16" fmla="*/ 470 w 472"/>
                <a:gd name="T17" fmla="*/ 354 h 890"/>
                <a:gd name="T18" fmla="*/ 444 w 472"/>
                <a:gd name="T19" fmla="*/ 268 h 890"/>
                <a:gd name="T20" fmla="*/ 394 w 472"/>
                <a:gd name="T21" fmla="*/ 186 h 890"/>
                <a:gd name="T22" fmla="*/ 328 w 472"/>
                <a:gd name="T23" fmla="*/ 112 h 890"/>
                <a:gd name="T24" fmla="*/ 254 w 472"/>
                <a:gd name="T25" fmla="*/ 50 h 890"/>
                <a:gd name="T26" fmla="*/ 178 w 472"/>
                <a:gd name="T27" fmla="*/ 0 h 890"/>
                <a:gd name="T28" fmla="*/ 190 w 472"/>
                <a:gd name="T29" fmla="*/ 36 h 890"/>
                <a:gd name="T30" fmla="*/ 184 w 472"/>
                <a:gd name="T31" fmla="*/ 90 h 890"/>
                <a:gd name="T32" fmla="*/ 158 w 472"/>
                <a:gd name="T33" fmla="*/ 146 h 890"/>
                <a:gd name="T34" fmla="*/ 78 w 472"/>
                <a:gd name="T35" fmla="*/ 264 h 890"/>
                <a:gd name="T36" fmla="*/ 18 w 472"/>
                <a:gd name="T37" fmla="*/ 364 h 890"/>
                <a:gd name="T38" fmla="*/ 0 w 472"/>
                <a:gd name="T39" fmla="*/ 424 h 890"/>
                <a:gd name="T40" fmla="*/ 8 w 472"/>
                <a:gd name="T41" fmla="*/ 484 h 890"/>
                <a:gd name="T42" fmla="*/ 48 w 472"/>
                <a:gd name="T43" fmla="*/ 546 h 890"/>
                <a:gd name="T44" fmla="*/ 126 w 472"/>
                <a:gd name="T45" fmla="*/ 606 h 890"/>
                <a:gd name="T46" fmla="*/ 170 w 472"/>
                <a:gd name="T47" fmla="*/ 608 h 890"/>
                <a:gd name="T48" fmla="*/ 204 w 472"/>
                <a:gd name="T49" fmla="*/ 546 h 890"/>
                <a:gd name="T50" fmla="*/ 192 w 472"/>
                <a:gd name="T51" fmla="*/ 520 h 890"/>
                <a:gd name="T52" fmla="*/ 144 w 472"/>
                <a:gd name="T53" fmla="*/ 484 h 890"/>
                <a:gd name="T54" fmla="*/ 118 w 472"/>
                <a:gd name="T55" fmla="*/ 446 h 890"/>
                <a:gd name="T56" fmla="*/ 108 w 472"/>
                <a:gd name="T57" fmla="*/ 408 h 890"/>
                <a:gd name="T58" fmla="*/ 118 w 472"/>
                <a:gd name="T59" fmla="*/ 352 h 890"/>
                <a:gd name="T60" fmla="*/ 160 w 472"/>
                <a:gd name="T61" fmla="*/ 264 h 890"/>
                <a:gd name="T62" fmla="*/ 204 w 472"/>
                <a:gd name="T63" fmla="*/ 170 h 890"/>
                <a:gd name="T64" fmla="*/ 220 w 472"/>
                <a:gd name="T65" fmla="*/ 104 h 890"/>
                <a:gd name="T66" fmla="*/ 218 w 472"/>
                <a:gd name="T67" fmla="*/ 70 h 890"/>
                <a:gd name="T68" fmla="*/ 296 w 472"/>
                <a:gd name="T69" fmla="*/ 172 h 890"/>
                <a:gd name="T70" fmla="*/ 350 w 472"/>
                <a:gd name="T71" fmla="*/ 276 h 890"/>
                <a:gd name="T72" fmla="*/ 366 w 472"/>
                <a:gd name="T73" fmla="*/ 338 h 890"/>
                <a:gd name="T74" fmla="*/ 366 w 472"/>
                <a:gd name="T75" fmla="*/ 376 h 890"/>
                <a:gd name="T76" fmla="*/ 354 w 472"/>
                <a:gd name="T77" fmla="*/ 424 h 890"/>
                <a:gd name="T78" fmla="*/ 328 w 472"/>
                <a:gd name="T79" fmla="*/ 464 h 890"/>
                <a:gd name="T80" fmla="*/ 238 w 472"/>
                <a:gd name="T81" fmla="*/ 556 h 890"/>
                <a:gd name="T82" fmla="*/ 210 w 472"/>
                <a:gd name="T83" fmla="*/ 596 h 890"/>
                <a:gd name="T84" fmla="*/ 188 w 472"/>
                <a:gd name="T85" fmla="*/ 646 h 890"/>
                <a:gd name="T86" fmla="*/ 166 w 472"/>
                <a:gd name="T87" fmla="*/ 766 h 890"/>
                <a:gd name="T88" fmla="*/ 168 w 472"/>
                <a:gd name="T89" fmla="*/ 89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2" h="890">
                  <a:moveTo>
                    <a:pt x="168" y="890"/>
                  </a:moveTo>
                  <a:lnTo>
                    <a:pt x="304" y="890"/>
                  </a:lnTo>
                  <a:lnTo>
                    <a:pt x="304" y="890"/>
                  </a:lnTo>
                  <a:lnTo>
                    <a:pt x="292" y="862"/>
                  </a:lnTo>
                  <a:lnTo>
                    <a:pt x="284" y="832"/>
                  </a:lnTo>
                  <a:lnTo>
                    <a:pt x="280" y="802"/>
                  </a:lnTo>
                  <a:lnTo>
                    <a:pt x="278" y="770"/>
                  </a:lnTo>
                  <a:lnTo>
                    <a:pt x="280" y="740"/>
                  </a:lnTo>
                  <a:lnTo>
                    <a:pt x="284" y="710"/>
                  </a:lnTo>
                  <a:lnTo>
                    <a:pt x="292" y="680"/>
                  </a:lnTo>
                  <a:lnTo>
                    <a:pt x="302" y="652"/>
                  </a:lnTo>
                  <a:lnTo>
                    <a:pt x="302" y="652"/>
                  </a:lnTo>
                  <a:lnTo>
                    <a:pt x="310" y="634"/>
                  </a:lnTo>
                  <a:lnTo>
                    <a:pt x="322" y="618"/>
                  </a:lnTo>
                  <a:lnTo>
                    <a:pt x="334" y="602"/>
                  </a:lnTo>
                  <a:lnTo>
                    <a:pt x="346" y="586"/>
                  </a:lnTo>
                  <a:lnTo>
                    <a:pt x="376" y="558"/>
                  </a:lnTo>
                  <a:lnTo>
                    <a:pt x="404" y="528"/>
                  </a:lnTo>
                  <a:lnTo>
                    <a:pt x="432" y="496"/>
                  </a:lnTo>
                  <a:lnTo>
                    <a:pt x="442" y="480"/>
                  </a:lnTo>
                  <a:lnTo>
                    <a:pt x="454" y="464"/>
                  </a:lnTo>
                  <a:lnTo>
                    <a:pt x="462" y="446"/>
                  </a:lnTo>
                  <a:lnTo>
                    <a:pt x="468" y="426"/>
                  </a:lnTo>
                  <a:lnTo>
                    <a:pt x="472" y="406"/>
                  </a:lnTo>
                  <a:lnTo>
                    <a:pt x="472" y="384"/>
                  </a:lnTo>
                  <a:lnTo>
                    <a:pt x="472" y="384"/>
                  </a:lnTo>
                  <a:lnTo>
                    <a:pt x="470" y="354"/>
                  </a:lnTo>
                  <a:lnTo>
                    <a:pt x="464" y="326"/>
                  </a:lnTo>
                  <a:lnTo>
                    <a:pt x="456" y="296"/>
                  </a:lnTo>
                  <a:lnTo>
                    <a:pt x="444" y="268"/>
                  </a:lnTo>
                  <a:lnTo>
                    <a:pt x="430" y="240"/>
                  </a:lnTo>
                  <a:lnTo>
                    <a:pt x="412" y="212"/>
                  </a:lnTo>
                  <a:lnTo>
                    <a:pt x="394" y="186"/>
                  </a:lnTo>
                  <a:lnTo>
                    <a:pt x="374" y="160"/>
                  </a:lnTo>
                  <a:lnTo>
                    <a:pt x="352" y="136"/>
                  </a:lnTo>
                  <a:lnTo>
                    <a:pt x="328" y="112"/>
                  </a:lnTo>
                  <a:lnTo>
                    <a:pt x="304" y="90"/>
                  </a:lnTo>
                  <a:lnTo>
                    <a:pt x="280" y="68"/>
                  </a:lnTo>
                  <a:lnTo>
                    <a:pt x="254" y="50"/>
                  </a:lnTo>
                  <a:lnTo>
                    <a:pt x="230" y="32"/>
                  </a:lnTo>
                  <a:lnTo>
                    <a:pt x="204" y="14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6" y="18"/>
                  </a:lnTo>
                  <a:lnTo>
                    <a:pt x="190" y="36"/>
                  </a:lnTo>
                  <a:lnTo>
                    <a:pt x="190" y="54"/>
                  </a:lnTo>
                  <a:lnTo>
                    <a:pt x="188" y="72"/>
                  </a:lnTo>
                  <a:lnTo>
                    <a:pt x="184" y="90"/>
                  </a:lnTo>
                  <a:lnTo>
                    <a:pt x="178" y="108"/>
                  </a:lnTo>
                  <a:lnTo>
                    <a:pt x="168" y="128"/>
                  </a:lnTo>
                  <a:lnTo>
                    <a:pt x="158" y="146"/>
                  </a:lnTo>
                  <a:lnTo>
                    <a:pt x="134" y="184"/>
                  </a:lnTo>
                  <a:lnTo>
                    <a:pt x="106" y="224"/>
                  </a:lnTo>
                  <a:lnTo>
                    <a:pt x="78" y="264"/>
                  </a:lnTo>
                  <a:lnTo>
                    <a:pt x="50" y="302"/>
                  </a:lnTo>
                  <a:lnTo>
                    <a:pt x="26" y="342"/>
                  </a:lnTo>
                  <a:lnTo>
                    <a:pt x="18" y="364"/>
                  </a:lnTo>
                  <a:lnTo>
                    <a:pt x="10" y="384"/>
                  </a:lnTo>
                  <a:lnTo>
                    <a:pt x="4" y="404"/>
                  </a:lnTo>
                  <a:lnTo>
                    <a:pt x="0" y="424"/>
                  </a:lnTo>
                  <a:lnTo>
                    <a:pt x="0" y="444"/>
                  </a:lnTo>
                  <a:lnTo>
                    <a:pt x="2" y="464"/>
                  </a:lnTo>
                  <a:lnTo>
                    <a:pt x="8" y="484"/>
                  </a:lnTo>
                  <a:lnTo>
                    <a:pt x="18" y="504"/>
                  </a:lnTo>
                  <a:lnTo>
                    <a:pt x="30" y="526"/>
                  </a:lnTo>
                  <a:lnTo>
                    <a:pt x="48" y="546"/>
                  </a:lnTo>
                  <a:lnTo>
                    <a:pt x="70" y="566"/>
                  </a:lnTo>
                  <a:lnTo>
                    <a:pt x="96" y="586"/>
                  </a:lnTo>
                  <a:lnTo>
                    <a:pt x="126" y="606"/>
                  </a:lnTo>
                  <a:lnTo>
                    <a:pt x="162" y="626"/>
                  </a:lnTo>
                  <a:lnTo>
                    <a:pt x="162" y="626"/>
                  </a:lnTo>
                  <a:lnTo>
                    <a:pt x="170" y="608"/>
                  </a:lnTo>
                  <a:lnTo>
                    <a:pt x="186" y="574"/>
                  </a:lnTo>
                  <a:lnTo>
                    <a:pt x="186" y="574"/>
                  </a:lnTo>
                  <a:lnTo>
                    <a:pt x="204" y="546"/>
                  </a:lnTo>
                  <a:lnTo>
                    <a:pt x="214" y="530"/>
                  </a:lnTo>
                  <a:lnTo>
                    <a:pt x="214" y="530"/>
                  </a:lnTo>
                  <a:lnTo>
                    <a:pt x="192" y="520"/>
                  </a:lnTo>
                  <a:lnTo>
                    <a:pt x="174" y="508"/>
                  </a:lnTo>
                  <a:lnTo>
                    <a:pt x="158" y="496"/>
                  </a:lnTo>
                  <a:lnTo>
                    <a:pt x="144" y="484"/>
                  </a:lnTo>
                  <a:lnTo>
                    <a:pt x="132" y="472"/>
                  </a:lnTo>
                  <a:lnTo>
                    <a:pt x="124" y="460"/>
                  </a:lnTo>
                  <a:lnTo>
                    <a:pt x="118" y="446"/>
                  </a:lnTo>
                  <a:lnTo>
                    <a:pt x="112" y="434"/>
                  </a:lnTo>
                  <a:lnTo>
                    <a:pt x="110" y="420"/>
                  </a:lnTo>
                  <a:lnTo>
                    <a:pt x="108" y="408"/>
                  </a:lnTo>
                  <a:lnTo>
                    <a:pt x="110" y="394"/>
                  </a:lnTo>
                  <a:lnTo>
                    <a:pt x="112" y="380"/>
                  </a:lnTo>
                  <a:lnTo>
                    <a:pt x="118" y="352"/>
                  </a:lnTo>
                  <a:lnTo>
                    <a:pt x="130" y="324"/>
                  </a:lnTo>
                  <a:lnTo>
                    <a:pt x="144" y="294"/>
                  </a:lnTo>
                  <a:lnTo>
                    <a:pt x="160" y="264"/>
                  </a:lnTo>
                  <a:lnTo>
                    <a:pt x="176" y="232"/>
                  </a:lnTo>
                  <a:lnTo>
                    <a:pt x="192" y="200"/>
                  </a:lnTo>
                  <a:lnTo>
                    <a:pt x="204" y="170"/>
                  </a:lnTo>
                  <a:lnTo>
                    <a:pt x="214" y="136"/>
                  </a:lnTo>
                  <a:lnTo>
                    <a:pt x="218" y="120"/>
                  </a:lnTo>
                  <a:lnTo>
                    <a:pt x="220" y="104"/>
                  </a:lnTo>
                  <a:lnTo>
                    <a:pt x="220" y="88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44" y="100"/>
                  </a:lnTo>
                  <a:lnTo>
                    <a:pt x="270" y="134"/>
                  </a:lnTo>
                  <a:lnTo>
                    <a:pt x="296" y="172"/>
                  </a:lnTo>
                  <a:lnTo>
                    <a:pt x="320" y="212"/>
                  </a:lnTo>
                  <a:lnTo>
                    <a:pt x="340" y="256"/>
                  </a:lnTo>
                  <a:lnTo>
                    <a:pt x="350" y="276"/>
                  </a:lnTo>
                  <a:lnTo>
                    <a:pt x="356" y="298"/>
                  </a:lnTo>
                  <a:lnTo>
                    <a:pt x="362" y="318"/>
                  </a:lnTo>
                  <a:lnTo>
                    <a:pt x="366" y="338"/>
                  </a:lnTo>
                  <a:lnTo>
                    <a:pt x="368" y="358"/>
                  </a:lnTo>
                  <a:lnTo>
                    <a:pt x="366" y="376"/>
                  </a:lnTo>
                  <a:lnTo>
                    <a:pt x="366" y="376"/>
                  </a:lnTo>
                  <a:lnTo>
                    <a:pt x="364" y="392"/>
                  </a:lnTo>
                  <a:lnTo>
                    <a:pt x="360" y="408"/>
                  </a:lnTo>
                  <a:lnTo>
                    <a:pt x="354" y="424"/>
                  </a:lnTo>
                  <a:lnTo>
                    <a:pt x="346" y="438"/>
                  </a:lnTo>
                  <a:lnTo>
                    <a:pt x="338" y="450"/>
                  </a:lnTo>
                  <a:lnTo>
                    <a:pt x="328" y="464"/>
                  </a:lnTo>
                  <a:lnTo>
                    <a:pt x="308" y="488"/>
                  </a:lnTo>
                  <a:lnTo>
                    <a:pt x="262" y="532"/>
                  </a:lnTo>
                  <a:lnTo>
                    <a:pt x="238" y="556"/>
                  </a:lnTo>
                  <a:lnTo>
                    <a:pt x="218" y="582"/>
                  </a:lnTo>
                  <a:lnTo>
                    <a:pt x="218" y="582"/>
                  </a:lnTo>
                  <a:lnTo>
                    <a:pt x="210" y="596"/>
                  </a:lnTo>
                  <a:lnTo>
                    <a:pt x="202" y="612"/>
                  </a:lnTo>
                  <a:lnTo>
                    <a:pt x="194" y="628"/>
                  </a:lnTo>
                  <a:lnTo>
                    <a:pt x="188" y="646"/>
                  </a:lnTo>
                  <a:lnTo>
                    <a:pt x="178" y="684"/>
                  </a:lnTo>
                  <a:lnTo>
                    <a:pt x="170" y="724"/>
                  </a:lnTo>
                  <a:lnTo>
                    <a:pt x="166" y="766"/>
                  </a:lnTo>
                  <a:lnTo>
                    <a:pt x="166" y="808"/>
                  </a:lnTo>
                  <a:lnTo>
                    <a:pt x="166" y="850"/>
                  </a:lnTo>
                  <a:lnTo>
                    <a:pt x="168" y="890"/>
                  </a:lnTo>
                  <a:lnTo>
                    <a:pt x="168" y="8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10"/>
            <p:cNvSpPr>
              <a:spLocks/>
            </p:cNvSpPr>
            <p:nvPr/>
          </p:nvSpPr>
          <p:spPr bwMode="auto">
            <a:xfrm>
              <a:off x="4694" y="3339"/>
              <a:ext cx="174" cy="312"/>
            </a:xfrm>
            <a:custGeom>
              <a:avLst/>
              <a:gdLst>
                <a:gd name="T0" fmla="*/ 174 w 174"/>
                <a:gd name="T1" fmla="*/ 78 h 312"/>
                <a:gd name="T2" fmla="*/ 174 w 174"/>
                <a:gd name="T3" fmla="*/ 78 h 312"/>
                <a:gd name="T4" fmla="*/ 156 w 174"/>
                <a:gd name="T5" fmla="*/ 68 h 312"/>
                <a:gd name="T6" fmla="*/ 122 w 174"/>
                <a:gd name="T7" fmla="*/ 50 h 312"/>
                <a:gd name="T8" fmla="*/ 122 w 174"/>
                <a:gd name="T9" fmla="*/ 50 h 312"/>
                <a:gd name="T10" fmla="*/ 100 w 174"/>
                <a:gd name="T11" fmla="*/ 34 h 312"/>
                <a:gd name="T12" fmla="*/ 76 w 174"/>
                <a:gd name="T13" fmla="*/ 18 h 312"/>
                <a:gd name="T14" fmla="*/ 52 w 174"/>
                <a:gd name="T15" fmla="*/ 0 h 312"/>
                <a:gd name="T16" fmla="*/ 52 w 174"/>
                <a:gd name="T17" fmla="*/ 0 h 312"/>
                <a:gd name="T18" fmla="*/ 62 w 174"/>
                <a:gd name="T19" fmla="*/ 40 h 312"/>
                <a:gd name="T20" fmla="*/ 68 w 174"/>
                <a:gd name="T21" fmla="*/ 84 h 312"/>
                <a:gd name="T22" fmla="*/ 72 w 174"/>
                <a:gd name="T23" fmla="*/ 126 h 312"/>
                <a:gd name="T24" fmla="*/ 70 w 174"/>
                <a:gd name="T25" fmla="*/ 148 h 312"/>
                <a:gd name="T26" fmla="*/ 70 w 174"/>
                <a:gd name="T27" fmla="*/ 168 h 312"/>
                <a:gd name="T28" fmla="*/ 66 w 174"/>
                <a:gd name="T29" fmla="*/ 188 h 312"/>
                <a:gd name="T30" fmla="*/ 62 w 174"/>
                <a:gd name="T31" fmla="*/ 208 h 312"/>
                <a:gd name="T32" fmla="*/ 56 w 174"/>
                <a:gd name="T33" fmla="*/ 228 h 312"/>
                <a:gd name="T34" fmla="*/ 48 w 174"/>
                <a:gd name="T35" fmla="*/ 246 h 312"/>
                <a:gd name="T36" fmla="*/ 38 w 174"/>
                <a:gd name="T37" fmla="*/ 264 h 312"/>
                <a:gd name="T38" fmla="*/ 28 w 174"/>
                <a:gd name="T39" fmla="*/ 282 h 312"/>
                <a:gd name="T40" fmla="*/ 14 w 174"/>
                <a:gd name="T41" fmla="*/ 296 h 312"/>
                <a:gd name="T42" fmla="*/ 0 w 174"/>
                <a:gd name="T43" fmla="*/ 312 h 312"/>
                <a:gd name="T44" fmla="*/ 160 w 174"/>
                <a:gd name="T45" fmla="*/ 312 h 312"/>
                <a:gd name="T46" fmla="*/ 160 w 174"/>
                <a:gd name="T47" fmla="*/ 312 h 312"/>
                <a:gd name="T48" fmla="*/ 158 w 174"/>
                <a:gd name="T49" fmla="*/ 246 h 312"/>
                <a:gd name="T50" fmla="*/ 160 w 174"/>
                <a:gd name="T51" fmla="*/ 188 h 312"/>
                <a:gd name="T52" fmla="*/ 166 w 174"/>
                <a:gd name="T53" fmla="*/ 134 h 312"/>
                <a:gd name="T54" fmla="*/ 174 w 174"/>
                <a:gd name="T55" fmla="*/ 78 h 312"/>
                <a:gd name="T56" fmla="*/ 174 w 174"/>
                <a:gd name="T57" fmla="*/ 7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4" h="312">
                  <a:moveTo>
                    <a:pt x="174" y="78"/>
                  </a:moveTo>
                  <a:lnTo>
                    <a:pt x="174" y="78"/>
                  </a:lnTo>
                  <a:lnTo>
                    <a:pt x="156" y="68"/>
                  </a:lnTo>
                  <a:lnTo>
                    <a:pt x="122" y="50"/>
                  </a:lnTo>
                  <a:lnTo>
                    <a:pt x="122" y="50"/>
                  </a:lnTo>
                  <a:lnTo>
                    <a:pt x="100" y="34"/>
                  </a:lnTo>
                  <a:lnTo>
                    <a:pt x="76" y="18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2" y="40"/>
                  </a:lnTo>
                  <a:lnTo>
                    <a:pt x="68" y="84"/>
                  </a:lnTo>
                  <a:lnTo>
                    <a:pt x="72" y="126"/>
                  </a:lnTo>
                  <a:lnTo>
                    <a:pt x="70" y="148"/>
                  </a:lnTo>
                  <a:lnTo>
                    <a:pt x="70" y="168"/>
                  </a:lnTo>
                  <a:lnTo>
                    <a:pt x="66" y="188"/>
                  </a:lnTo>
                  <a:lnTo>
                    <a:pt x="62" y="208"/>
                  </a:lnTo>
                  <a:lnTo>
                    <a:pt x="56" y="228"/>
                  </a:lnTo>
                  <a:lnTo>
                    <a:pt x="48" y="246"/>
                  </a:lnTo>
                  <a:lnTo>
                    <a:pt x="38" y="264"/>
                  </a:lnTo>
                  <a:lnTo>
                    <a:pt x="28" y="282"/>
                  </a:lnTo>
                  <a:lnTo>
                    <a:pt x="14" y="296"/>
                  </a:lnTo>
                  <a:lnTo>
                    <a:pt x="0" y="312"/>
                  </a:lnTo>
                  <a:lnTo>
                    <a:pt x="160" y="312"/>
                  </a:lnTo>
                  <a:lnTo>
                    <a:pt x="160" y="312"/>
                  </a:lnTo>
                  <a:lnTo>
                    <a:pt x="158" y="246"/>
                  </a:lnTo>
                  <a:lnTo>
                    <a:pt x="160" y="188"/>
                  </a:lnTo>
                  <a:lnTo>
                    <a:pt x="166" y="134"/>
                  </a:lnTo>
                  <a:lnTo>
                    <a:pt x="174" y="78"/>
                  </a:lnTo>
                  <a:lnTo>
                    <a:pt x="174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29"/>
          <p:cNvSpPr txBox="1">
            <a:spLocks noChangeArrowheads="1"/>
          </p:cNvSpPr>
          <p:nvPr/>
        </p:nvSpPr>
        <p:spPr bwMode="auto">
          <a:xfrm>
            <a:off x="0" y="663542"/>
            <a:ext cx="9142523" cy="106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</a:t>
            </a:r>
            <a:r>
              <a:rPr lang="en-US" altLang="he-IL" sz="2400" b="1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collection of the songs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b="1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 – 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 to play, based on 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current</a:t>
            </a: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playlist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3" y="2348880"/>
            <a:ext cx="3563441" cy="307467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54561" y="3570986"/>
            <a:ext cx="933463" cy="696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493" y="2348880"/>
            <a:ext cx="3803727" cy="30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748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How it works</a:t>
            </a:r>
          </a:p>
        </p:txBody>
      </p:sp>
      <p:grpSp>
        <p:nvGrpSpPr>
          <p:cNvPr id="76" name="Group 7"/>
          <p:cNvGrpSpPr>
            <a:grpSpLocks noChangeAspect="1"/>
          </p:cNvGrpSpPr>
          <p:nvPr/>
        </p:nvGrpSpPr>
        <p:grpSpPr bwMode="auto">
          <a:xfrm>
            <a:off x="8655230" y="38515"/>
            <a:ext cx="310312" cy="543657"/>
            <a:chOff x="4694" y="2761"/>
            <a:chExt cx="508" cy="890"/>
          </a:xfrm>
          <a:solidFill>
            <a:srgbClr val="DDB405"/>
          </a:solidFill>
        </p:grpSpPr>
        <p:sp>
          <p:nvSpPr>
            <p:cNvPr id="77" name="Freeform 8"/>
            <p:cNvSpPr>
              <a:spLocks/>
            </p:cNvSpPr>
            <p:nvPr/>
          </p:nvSpPr>
          <p:spPr bwMode="auto">
            <a:xfrm>
              <a:off x="5024" y="3357"/>
              <a:ext cx="178" cy="294"/>
            </a:xfrm>
            <a:custGeom>
              <a:avLst/>
              <a:gdLst>
                <a:gd name="T0" fmla="*/ 178 w 178"/>
                <a:gd name="T1" fmla="*/ 294 h 294"/>
                <a:gd name="T2" fmla="*/ 178 w 178"/>
                <a:gd name="T3" fmla="*/ 294 h 294"/>
                <a:gd name="T4" fmla="*/ 160 w 178"/>
                <a:gd name="T5" fmla="*/ 282 h 294"/>
                <a:gd name="T6" fmla="*/ 144 w 178"/>
                <a:gd name="T7" fmla="*/ 268 h 294"/>
                <a:gd name="T8" fmla="*/ 132 w 178"/>
                <a:gd name="T9" fmla="*/ 254 h 294"/>
                <a:gd name="T10" fmla="*/ 120 w 178"/>
                <a:gd name="T11" fmla="*/ 240 h 294"/>
                <a:gd name="T12" fmla="*/ 112 w 178"/>
                <a:gd name="T13" fmla="*/ 224 h 294"/>
                <a:gd name="T14" fmla="*/ 106 w 178"/>
                <a:gd name="T15" fmla="*/ 208 h 294"/>
                <a:gd name="T16" fmla="*/ 102 w 178"/>
                <a:gd name="T17" fmla="*/ 192 h 294"/>
                <a:gd name="T18" fmla="*/ 100 w 178"/>
                <a:gd name="T19" fmla="*/ 174 h 294"/>
                <a:gd name="T20" fmla="*/ 100 w 178"/>
                <a:gd name="T21" fmla="*/ 158 h 294"/>
                <a:gd name="T22" fmla="*/ 102 w 178"/>
                <a:gd name="T23" fmla="*/ 140 h 294"/>
                <a:gd name="T24" fmla="*/ 106 w 178"/>
                <a:gd name="T25" fmla="*/ 122 h 294"/>
                <a:gd name="T26" fmla="*/ 112 w 178"/>
                <a:gd name="T27" fmla="*/ 104 h 294"/>
                <a:gd name="T28" fmla="*/ 118 w 178"/>
                <a:gd name="T29" fmla="*/ 88 h 294"/>
                <a:gd name="T30" fmla="*/ 126 w 178"/>
                <a:gd name="T31" fmla="*/ 70 h 294"/>
                <a:gd name="T32" fmla="*/ 136 w 178"/>
                <a:gd name="T33" fmla="*/ 54 h 294"/>
                <a:gd name="T34" fmla="*/ 148 w 178"/>
                <a:gd name="T35" fmla="*/ 38 h 294"/>
                <a:gd name="T36" fmla="*/ 76 w 178"/>
                <a:gd name="T37" fmla="*/ 0 h 294"/>
                <a:gd name="T38" fmla="*/ 76 w 178"/>
                <a:gd name="T39" fmla="*/ 0 h 294"/>
                <a:gd name="T40" fmla="*/ 60 w 178"/>
                <a:gd name="T41" fmla="*/ 12 h 294"/>
                <a:gd name="T42" fmla="*/ 46 w 178"/>
                <a:gd name="T43" fmla="*/ 26 h 294"/>
                <a:gd name="T44" fmla="*/ 34 w 178"/>
                <a:gd name="T45" fmla="*/ 44 h 294"/>
                <a:gd name="T46" fmla="*/ 24 w 178"/>
                <a:gd name="T47" fmla="*/ 60 h 294"/>
                <a:gd name="T48" fmla="*/ 16 w 178"/>
                <a:gd name="T49" fmla="*/ 80 h 294"/>
                <a:gd name="T50" fmla="*/ 8 w 178"/>
                <a:gd name="T51" fmla="*/ 98 h 294"/>
                <a:gd name="T52" fmla="*/ 4 w 178"/>
                <a:gd name="T53" fmla="*/ 120 h 294"/>
                <a:gd name="T54" fmla="*/ 0 w 178"/>
                <a:gd name="T55" fmla="*/ 140 h 294"/>
                <a:gd name="T56" fmla="*/ 0 w 178"/>
                <a:gd name="T57" fmla="*/ 160 h 294"/>
                <a:gd name="T58" fmla="*/ 0 w 178"/>
                <a:gd name="T59" fmla="*/ 182 h 294"/>
                <a:gd name="T60" fmla="*/ 2 w 178"/>
                <a:gd name="T61" fmla="*/ 202 h 294"/>
                <a:gd name="T62" fmla="*/ 6 w 178"/>
                <a:gd name="T63" fmla="*/ 222 h 294"/>
                <a:gd name="T64" fmla="*/ 12 w 178"/>
                <a:gd name="T65" fmla="*/ 242 h 294"/>
                <a:gd name="T66" fmla="*/ 20 w 178"/>
                <a:gd name="T67" fmla="*/ 260 h 294"/>
                <a:gd name="T68" fmla="*/ 28 w 178"/>
                <a:gd name="T69" fmla="*/ 278 h 294"/>
                <a:gd name="T70" fmla="*/ 38 w 178"/>
                <a:gd name="T71" fmla="*/ 294 h 294"/>
                <a:gd name="T72" fmla="*/ 178 w 178"/>
                <a:gd name="T73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8" h="294">
                  <a:moveTo>
                    <a:pt x="178" y="294"/>
                  </a:moveTo>
                  <a:lnTo>
                    <a:pt x="178" y="294"/>
                  </a:lnTo>
                  <a:lnTo>
                    <a:pt x="160" y="282"/>
                  </a:lnTo>
                  <a:lnTo>
                    <a:pt x="144" y="268"/>
                  </a:lnTo>
                  <a:lnTo>
                    <a:pt x="132" y="254"/>
                  </a:lnTo>
                  <a:lnTo>
                    <a:pt x="120" y="240"/>
                  </a:lnTo>
                  <a:lnTo>
                    <a:pt x="112" y="224"/>
                  </a:lnTo>
                  <a:lnTo>
                    <a:pt x="106" y="208"/>
                  </a:lnTo>
                  <a:lnTo>
                    <a:pt x="102" y="192"/>
                  </a:lnTo>
                  <a:lnTo>
                    <a:pt x="100" y="174"/>
                  </a:lnTo>
                  <a:lnTo>
                    <a:pt x="100" y="158"/>
                  </a:lnTo>
                  <a:lnTo>
                    <a:pt x="102" y="140"/>
                  </a:lnTo>
                  <a:lnTo>
                    <a:pt x="106" y="122"/>
                  </a:lnTo>
                  <a:lnTo>
                    <a:pt x="112" y="104"/>
                  </a:lnTo>
                  <a:lnTo>
                    <a:pt x="118" y="88"/>
                  </a:lnTo>
                  <a:lnTo>
                    <a:pt x="126" y="70"/>
                  </a:lnTo>
                  <a:lnTo>
                    <a:pt x="136" y="54"/>
                  </a:lnTo>
                  <a:lnTo>
                    <a:pt x="148" y="38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0" y="12"/>
                  </a:lnTo>
                  <a:lnTo>
                    <a:pt x="46" y="26"/>
                  </a:lnTo>
                  <a:lnTo>
                    <a:pt x="34" y="44"/>
                  </a:lnTo>
                  <a:lnTo>
                    <a:pt x="24" y="60"/>
                  </a:lnTo>
                  <a:lnTo>
                    <a:pt x="16" y="80"/>
                  </a:lnTo>
                  <a:lnTo>
                    <a:pt x="8" y="98"/>
                  </a:lnTo>
                  <a:lnTo>
                    <a:pt x="4" y="120"/>
                  </a:lnTo>
                  <a:lnTo>
                    <a:pt x="0" y="140"/>
                  </a:lnTo>
                  <a:lnTo>
                    <a:pt x="0" y="160"/>
                  </a:lnTo>
                  <a:lnTo>
                    <a:pt x="0" y="182"/>
                  </a:lnTo>
                  <a:lnTo>
                    <a:pt x="2" y="202"/>
                  </a:lnTo>
                  <a:lnTo>
                    <a:pt x="6" y="222"/>
                  </a:lnTo>
                  <a:lnTo>
                    <a:pt x="12" y="242"/>
                  </a:lnTo>
                  <a:lnTo>
                    <a:pt x="20" y="260"/>
                  </a:lnTo>
                  <a:lnTo>
                    <a:pt x="28" y="278"/>
                  </a:lnTo>
                  <a:lnTo>
                    <a:pt x="38" y="294"/>
                  </a:lnTo>
                  <a:lnTo>
                    <a:pt x="178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9"/>
            <p:cNvSpPr>
              <a:spLocks/>
            </p:cNvSpPr>
            <p:nvPr/>
          </p:nvSpPr>
          <p:spPr bwMode="auto">
            <a:xfrm>
              <a:off x="4716" y="2761"/>
              <a:ext cx="472" cy="890"/>
            </a:xfrm>
            <a:custGeom>
              <a:avLst/>
              <a:gdLst>
                <a:gd name="T0" fmla="*/ 304 w 472"/>
                <a:gd name="T1" fmla="*/ 890 h 890"/>
                <a:gd name="T2" fmla="*/ 280 w 472"/>
                <a:gd name="T3" fmla="*/ 802 h 890"/>
                <a:gd name="T4" fmla="*/ 284 w 472"/>
                <a:gd name="T5" fmla="*/ 710 h 890"/>
                <a:gd name="T6" fmla="*/ 302 w 472"/>
                <a:gd name="T7" fmla="*/ 652 h 890"/>
                <a:gd name="T8" fmla="*/ 334 w 472"/>
                <a:gd name="T9" fmla="*/ 602 h 890"/>
                <a:gd name="T10" fmla="*/ 404 w 472"/>
                <a:gd name="T11" fmla="*/ 528 h 890"/>
                <a:gd name="T12" fmla="*/ 454 w 472"/>
                <a:gd name="T13" fmla="*/ 464 h 890"/>
                <a:gd name="T14" fmla="*/ 472 w 472"/>
                <a:gd name="T15" fmla="*/ 406 h 890"/>
                <a:gd name="T16" fmla="*/ 470 w 472"/>
                <a:gd name="T17" fmla="*/ 354 h 890"/>
                <a:gd name="T18" fmla="*/ 444 w 472"/>
                <a:gd name="T19" fmla="*/ 268 h 890"/>
                <a:gd name="T20" fmla="*/ 394 w 472"/>
                <a:gd name="T21" fmla="*/ 186 h 890"/>
                <a:gd name="T22" fmla="*/ 328 w 472"/>
                <a:gd name="T23" fmla="*/ 112 h 890"/>
                <a:gd name="T24" fmla="*/ 254 w 472"/>
                <a:gd name="T25" fmla="*/ 50 h 890"/>
                <a:gd name="T26" fmla="*/ 178 w 472"/>
                <a:gd name="T27" fmla="*/ 0 h 890"/>
                <a:gd name="T28" fmla="*/ 190 w 472"/>
                <a:gd name="T29" fmla="*/ 36 h 890"/>
                <a:gd name="T30" fmla="*/ 184 w 472"/>
                <a:gd name="T31" fmla="*/ 90 h 890"/>
                <a:gd name="T32" fmla="*/ 158 w 472"/>
                <a:gd name="T33" fmla="*/ 146 h 890"/>
                <a:gd name="T34" fmla="*/ 78 w 472"/>
                <a:gd name="T35" fmla="*/ 264 h 890"/>
                <a:gd name="T36" fmla="*/ 18 w 472"/>
                <a:gd name="T37" fmla="*/ 364 h 890"/>
                <a:gd name="T38" fmla="*/ 0 w 472"/>
                <a:gd name="T39" fmla="*/ 424 h 890"/>
                <a:gd name="T40" fmla="*/ 8 w 472"/>
                <a:gd name="T41" fmla="*/ 484 h 890"/>
                <a:gd name="T42" fmla="*/ 48 w 472"/>
                <a:gd name="T43" fmla="*/ 546 h 890"/>
                <a:gd name="T44" fmla="*/ 126 w 472"/>
                <a:gd name="T45" fmla="*/ 606 h 890"/>
                <a:gd name="T46" fmla="*/ 170 w 472"/>
                <a:gd name="T47" fmla="*/ 608 h 890"/>
                <a:gd name="T48" fmla="*/ 204 w 472"/>
                <a:gd name="T49" fmla="*/ 546 h 890"/>
                <a:gd name="T50" fmla="*/ 192 w 472"/>
                <a:gd name="T51" fmla="*/ 520 h 890"/>
                <a:gd name="T52" fmla="*/ 144 w 472"/>
                <a:gd name="T53" fmla="*/ 484 h 890"/>
                <a:gd name="T54" fmla="*/ 118 w 472"/>
                <a:gd name="T55" fmla="*/ 446 h 890"/>
                <a:gd name="T56" fmla="*/ 108 w 472"/>
                <a:gd name="T57" fmla="*/ 408 h 890"/>
                <a:gd name="T58" fmla="*/ 118 w 472"/>
                <a:gd name="T59" fmla="*/ 352 h 890"/>
                <a:gd name="T60" fmla="*/ 160 w 472"/>
                <a:gd name="T61" fmla="*/ 264 h 890"/>
                <a:gd name="T62" fmla="*/ 204 w 472"/>
                <a:gd name="T63" fmla="*/ 170 h 890"/>
                <a:gd name="T64" fmla="*/ 220 w 472"/>
                <a:gd name="T65" fmla="*/ 104 h 890"/>
                <a:gd name="T66" fmla="*/ 218 w 472"/>
                <a:gd name="T67" fmla="*/ 70 h 890"/>
                <a:gd name="T68" fmla="*/ 296 w 472"/>
                <a:gd name="T69" fmla="*/ 172 h 890"/>
                <a:gd name="T70" fmla="*/ 350 w 472"/>
                <a:gd name="T71" fmla="*/ 276 h 890"/>
                <a:gd name="T72" fmla="*/ 366 w 472"/>
                <a:gd name="T73" fmla="*/ 338 h 890"/>
                <a:gd name="T74" fmla="*/ 366 w 472"/>
                <a:gd name="T75" fmla="*/ 376 h 890"/>
                <a:gd name="T76" fmla="*/ 354 w 472"/>
                <a:gd name="T77" fmla="*/ 424 h 890"/>
                <a:gd name="T78" fmla="*/ 328 w 472"/>
                <a:gd name="T79" fmla="*/ 464 h 890"/>
                <a:gd name="T80" fmla="*/ 238 w 472"/>
                <a:gd name="T81" fmla="*/ 556 h 890"/>
                <a:gd name="T82" fmla="*/ 210 w 472"/>
                <a:gd name="T83" fmla="*/ 596 h 890"/>
                <a:gd name="T84" fmla="*/ 188 w 472"/>
                <a:gd name="T85" fmla="*/ 646 h 890"/>
                <a:gd name="T86" fmla="*/ 166 w 472"/>
                <a:gd name="T87" fmla="*/ 766 h 890"/>
                <a:gd name="T88" fmla="*/ 168 w 472"/>
                <a:gd name="T89" fmla="*/ 89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2" h="890">
                  <a:moveTo>
                    <a:pt x="168" y="890"/>
                  </a:moveTo>
                  <a:lnTo>
                    <a:pt x="304" y="890"/>
                  </a:lnTo>
                  <a:lnTo>
                    <a:pt x="304" y="890"/>
                  </a:lnTo>
                  <a:lnTo>
                    <a:pt x="292" y="862"/>
                  </a:lnTo>
                  <a:lnTo>
                    <a:pt x="284" y="832"/>
                  </a:lnTo>
                  <a:lnTo>
                    <a:pt x="280" y="802"/>
                  </a:lnTo>
                  <a:lnTo>
                    <a:pt x="278" y="770"/>
                  </a:lnTo>
                  <a:lnTo>
                    <a:pt x="280" y="740"/>
                  </a:lnTo>
                  <a:lnTo>
                    <a:pt x="284" y="710"/>
                  </a:lnTo>
                  <a:lnTo>
                    <a:pt x="292" y="680"/>
                  </a:lnTo>
                  <a:lnTo>
                    <a:pt x="302" y="652"/>
                  </a:lnTo>
                  <a:lnTo>
                    <a:pt x="302" y="652"/>
                  </a:lnTo>
                  <a:lnTo>
                    <a:pt x="310" y="634"/>
                  </a:lnTo>
                  <a:lnTo>
                    <a:pt x="322" y="618"/>
                  </a:lnTo>
                  <a:lnTo>
                    <a:pt x="334" y="602"/>
                  </a:lnTo>
                  <a:lnTo>
                    <a:pt x="346" y="586"/>
                  </a:lnTo>
                  <a:lnTo>
                    <a:pt x="376" y="558"/>
                  </a:lnTo>
                  <a:lnTo>
                    <a:pt x="404" y="528"/>
                  </a:lnTo>
                  <a:lnTo>
                    <a:pt x="432" y="496"/>
                  </a:lnTo>
                  <a:lnTo>
                    <a:pt x="442" y="480"/>
                  </a:lnTo>
                  <a:lnTo>
                    <a:pt x="454" y="464"/>
                  </a:lnTo>
                  <a:lnTo>
                    <a:pt x="462" y="446"/>
                  </a:lnTo>
                  <a:lnTo>
                    <a:pt x="468" y="426"/>
                  </a:lnTo>
                  <a:lnTo>
                    <a:pt x="472" y="406"/>
                  </a:lnTo>
                  <a:lnTo>
                    <a:pt x="472" y="384"/>
                  </a:lnTo>
                  <a:lnTo>
                    <a:pt x="472" y="384"/>
                  </a:lnTo>
                  <a:lnTo>
                    <a:pt x="470" y="354"/>
                  </a:lnTo>
                  <a:lnTo>
                    <a:pt x="464" y="326"/>
                  </a:lnTo>
                  <a:lnTo>
                    <a:pt x="456" y="296"/>
                  </a:lnTo>
                  <a:lnTo>
                    <a:pt x="444" y="268"/>
                  </a:lnTo>
                  <a:lnTo>
                    <a:pt x="430" y="240"/>
                  </a:lnTo>
                  <a:lnTo>
                    <a:pt x="412" y="212"/>
                  </a:lnTo>
                  <a:lnTo>
                    <a:pt x="394" y="186"/>
                  </a:lnTo>
                  <a:lnTo>
                    <a:pt x="374" y="160"/>
                  </a:lnTo>
                  <a:lnTo>
                    <a:pt x="352" y="136"/>
                  </a:lnTo>
                  <a:lnTo>
                    <a:pt x="328" y="112"/>
                  </a:lnTo>
                  <a:lnTo>
                    <a:pt x="304" y="90"/>
                  </a:lnTo>
                  <a:lnTo>
                    <a:pt x="280" y="68"/>
                  </a:lnTo>
                  <a:lnTo>
                    <a:pt x="254" y="50"/>
                  </a:lnTo>
                  <a:lnTo>
                    <a:pt x="230" y="32"/>
                  </a:lnTo>
                  <a:lnTo>
                    <a:pt x="204" y="14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6" y="18"/>
                  </a:lnTo>
                  <a:lnTo>
                    <a:pt x="190" y="36"/>
                  </a:lnTo>
                  <a:lnTo>
                    <a:pt x="190" y="54"/>
                  </a:lnTo>
                  <a:lnTo>
                    <a:pt x="188" y="72"/>
                  </a:lnTo>
                  <a:lnTo>
                    <a:pt x="184" y="90"/>
                  </a:lnTo>
                  <a:lnTo>
                    <a:pt x="178" y="108"/>
                  </a:lnTo>
                  <a:lnTo>
                    <a:pt x="168" y="128"/>
                  </a:lnTo>
                  <a:lnTo>
                    <a:pt x="158" y="146"/>
                  </a:lnTo>
                  <a:lnTo>
                    <a:pt x="134" y="184"/>
                  </a:lnTo>
                  <a:lnTo>
                    <a:pt x="106" y="224"/>
                  </a:lnTo>
                  <a:lnTo>
                    <a:pt x="78" y="264"/>
                  </a:lnTo>
                  <a:lnTo>
                    <a:pt x="50" y="302"/>
                  </a:lnTo>
                  <a:lnTo>
                    <a:pt x="26" y="342"/>
                  </a:lnTo>
                  <a:lnTo>
                    <a:pt x="18" y="364"/>
                  </a:lnTo>
                  <a:lnTo>
                    <a:pt x="10" y="384"/>
                  </a:lnTo>
                  <a:lnTo>
                    <a:pt x="4" y="404"/>
                  </a:lnTo>
                  <a:lnTo>
                    <a:pt x="0" y="424"/>
                  </a:lnTo>
                  <a:lnTo>
                    <a:pt x="0" y="444"/>
                  </a:lnTo>
                  <a:lnTo>
                    <a:pt x="2" y="464"/>
                  </a:lnTo>
                  <a:lnTo>
                    <a:pt x="8" y="484"/>
                  </a:lnTo>
                  <a:lnTo>
                    <a:pt x="18" y="504"/>
                  </a:lnTo>
                  <a:lnTo>
                    <a:pt x="30" y="526"/>
                  </a:lnTo>
                  <a:lnTo>
                    <a:pt x="48" y="546"/>
                  </a:lnTo>
                  <a:lnTo>
                    <a:pt x="70" y="566"/>
                  </a:lnTo>
                  <a:lnTo>
                    <a:pt x="96" y="586"/>
                  </a:lnTo>
                  <a:lnTo>
                    <a:pt x="126" y="606"/>
                  </a:lnTo>
                  <a:lnTo>
                    <a:pt x="162" y="626"/>
                  </a:lnTo>
                  <a:lnTo>
                    <a:pt x="162" y="626"/>
                  </a:lnTo>
                  <a:lnTo>
                    <a:pt x="170" y="608"/>
                  </a:lnTo>
                  <a:lnTo>
                    <a:pt x="186" y="574"/>
                  </a:lnTo>
                  <a:lnTo>
                    <a:pt x="186" y="574"/>
                  </a:lnTo>
                  <a:lnTo>
                    <a:pt x="204" y="546"/>
                  </a:lnTo>
                  <a:lnTo>
                    <a:pt x="214" y="530"/>
                  </a:lnTo>
                  <a:lnTo>
                    <a:pt x="214" y="530"/>
                  </a:lnTo>
                  <a:lnTo>
                    <a:pt x="192" y="520"/>
                  </a:lnTo>
                  <a:lnTo>
                    <a:pt x="174" y="508"/>
                  </a:lnTo>
                  <a:lnTo>
                    <a:pt x="158" y="496"/>
                  </a:lnTo>
                  <a:lnTo>
                    <a:pt x="144" y="484"/>
                  </a:lnTo>
                  <a:lnTo>
                    <a:pt x="132" y="472"/>
                  </a:lnTo>
                  <a:lnTo>
                    <a:pt x="124" y="460"/>
                  </a:lnTo>
                  <a:lnTo>
                    <a:pt x="118" y="446"/>
                  </a:lnTo>
                  <a:lnTo>
                    <a:pt x="112" y="434"/>
                  </a:lnTo>
                  <a:lnTo>
                    <a:pt x="110" y="420"/>
                  </a:lnTo>
                  <a:lnTo>
                    <a:pt x="108" y="408"/>
                  </a:lnTo>
                  <a:lnTo>
                    <a:pt x="110" y="394"/>
                  </a:lnTo>
                  <a:lnTo>
                    <a:pt x="112" y="380"/>
                  </a:lnTo>
                  <a:lnTo>
                    <a:pt x="118" y="352"/>
                  </a:lnTo>
                  <a:lnTo>
                    <a:pt x="130" y="324"/>
                  </a:lnTo>
                  <a:lnTo>
                    <a:pt x="144" y="294"/>
                  </a:lnTo>
                  <a:lnTo>
                    <a:pt x="160" y="264"/>
                  </a:lnTo>
                  <a:lnTo>
                    <a:pt x="176" y="232"/>
                  </a:lnTo>
                  <a:lnTo>
                    <a:pt x="192" y="200"/>
                  </a:lnTo>
                  <a:lnTo>
                    <a:pt x="204" y="170"/>
                  </a:lnTo>
                  <a:lnTo>
                    <a:pt x="214" y="136"/>
                  </a:lnTo>
                  <a:lnTo>
                    <a:pt x="218" y="120"/>
                  </a:lnTo>
                  <a:lnTo>
                    <a:pt x="220" y="104"/>
                  </a:lnTo>
                  <a:lnTo>
                    <a:pt x="220" y="88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44" y="100"/>
                  </a:lnTo>
                  <a:lnTo>
                    <a:pt x="270" y="134"/>
                  </a:lnTo>
                  <a:lnTo>
                    <a:pt x="296" y="172"/>
                  </a:lnTo>
                  <a:lnTo>
                    <a:pt x="320" y="212"/>
                  </a:lnTo>
                  <a:lnTo>
                    <a:pt x="340" y="256"/>
                  </a:lnTo>
                  <a:lnTo>
                    <a:pt x="350" y="276"/>
                  </a:lnTo>
                  <a:lnTo>
                    <a:pt x="356" y="298"/>
                  </a:lnTo>
                  <a:lnTo>
                    <a:pt x="362" y="318"/>
                  </a:lnTo>
                  <a:lnTo>
                    <a:pt x="366" y="338"/>
                  </a:lnTo>
                  <a:lnTo>
                    <a:pt x="368" y="358"/>
                  </a:lnTo>
                  <a:lnTo>
                    <a:pt x="366" y="376"/>
                  </a:lnTo>
                  <a:lnTo>
                    <a:pt x="366" y="376"/>
                  </a:lnTo>
                  <a:lnTo>
                    <a:pt x="364" y="392"/>
                  </a:lnTo>
                  <a:lnTo>
                    <a:pt x="360" y="408"/>
                  </a:lnTo>
                  <a:lnTo>
                    <a:pt x="354" y="424"/>
                  </a:lnTo>
                  <a:lnTo>
                    <a:pt x="346" y="438"/>
                  </a:lnTo>
                  <a:lnTo>
                    <a:pt x="338" y="450"/>
                  </a:lnTo>
                  <a:lnTo>
                    <a:pt x="328" y="464"/>
                  </a:lnTo>
                  <a:lnTo>
                    <a:pt x="308" y="488"/>
                  </a:lnTo>
                  <a:lnTo>
                    <a:pt x="262" y="532"/>
                  </a:lnTo>
                  <a:lnTo>
                    <a:pt x="238" y="556"/>
                  </a:lnTo>
                  <a:lnTo>
                    <a:pt x="218" y="582"/>
                  </a:lnTo>
                  <a:lnTo>
                    <a:pt x="218" y="582"/>
                  </a:lnTo>
                  <a:lnTo>
                    <a:pt x="210" y="596"/>
                  </a:lnTo>
                  <a:lnTo>
                    <a:pt x="202" y="612"/>
                  </a:lnTo>
                  <a:lnTo>
                    <a:pt x="194" y="628"/>
                  </a:lnTo>
                  <a:lnTo>
                    <a:pt x="188" y="646"/>
                  </a:lnTo>
                  <a:lnTo>
                    <a:pt x="178" y="684"/>
                  </a:lnTo>
                  <a:lnTo>
                    <a:pt x="170" y="724"/>
                  </a:lnTo>
                  <a:lnTo>
                    <a:pt x="166" y="766"/>
                  </a:lnTo>
                  <a:lnTo>
                    <a:pt x="166" y="808"/>
                  </a:lnTo>
                  <a:lnTo>
                    <a:pt x="166" y="850"/>
                  </a:lnTo>
                  <a:lnTo>
                    <a:pt x="168" y="890"/>
                  </a:lnTo>
                  <a:lnTo>
                    <a:pt x="168" y="8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10"/>
            <p:cNvSpPr>
              <a:spLocks/>
            </p:cNvSpPr>
            <p:nvPr/>
          </p:nvSpPr>
          <p:spPr bwMode="auto">
            <a:xfrm>
              <a:off x="4694" y="3339"/>
              <a:ext cx="174" cy="312"/>
            </a:xfrm>
            <a:custGeom>
              <a:avLst/>
              <a:gdLst>
                <a:gd name="T0" fmla="*/ 174 w 174"/>
                <a:gd name="T1" fmla="*/ 78 h 312"/>
                <a:gd name="T2" fmla="*/ 174 w 174"/>
                <a:gd name="T3" fmla="*/ 78 h 312"/>
                <a:gd name="T4" fmla="*/ 156 w 174"/>
                <a:gd name="T5" fmla="*/ 68 h 312"/>
                <a:gd name="T6" fmla="*/ 122 w 174"/>
                <a:gd name="T7" fmla="*/ 50 h 312"/>
                <a:gd name="T8" fmla="*/ 122 w 174"/>
                <a:gd name="T9" fmla="*/ 50 h 312"/>
                <a:gd name="T10" fmla="*/ 100 w 174"/>
                <a:gd name="T11" fmla="*/ 34 h 312"/>
                <a:gd name="T12" fmla="*/ 76 w 174"/>
                <a:gd name="T13" fmla="*/ 18 h 312"/>
                <a:gd name="T14" fmla="*/ 52 w 174"/>
                <a:gd name="T15" fmla="*/ 0 h 312"/>
                <a:gd name="T16" fmla="*/ 52 w 174"/>
                <a:gd name="T17" fmla="*/ 0 h 312"/>
                <a:gd name="T18" fmla="*/ 62 w 174"/>
                <a:gd name="T19" fmla="*/ 40 h 312"/>
                <a:gd name="T20" fmla="*/ 68 w 174"/>
                <a:gd name="T21" fmla="*/ 84 h 312"/>
                <a:gd name="T22" fmla="*/ 72 w 174"/>
                <a:gd name="T23" fmla="*/ 126 h 312"/>
                <a:gd name="T24" fmla="*/ 70 w 174"/>
                <a:gd name="T25" fmla="*/ 148 h 312"/>
                <a:gd name="T26" fmla="*/ 70 w 174"/>
                <a:gd name="T27" fmla="*/ 168 h 312"/>
                <a:gd name="T28" fmla="*/ 66 w 174"/>
                <a:gd name="T29" fmla="*/ 188 h 312"/>
                <a:gd name="T30" fmla="*/ 62 w 174"/>
                <a:gd name="T31" fmla="*/ 208 h 312"/>
                <a:gd name="T32" fmla="*/ 56 w 174"/>
                <a:gd name="T33" fmla="*/ 228 h 312"/>
                <a:gd name="T34" fmla="*/ 48 w 174"/>
                <a:gd name="T35" fmla="*/ 246 h 312"/>
                <a:gd name="T36" fmla="*/ 38 w 174"/>
                <a:gd name="T37" fmla="*/ 264 h 312"/>
                <a:gd name="T38" fmla="*/ 28 w 174"/>
                <a:gd name="T39" fmla="*/ 282 h 312"/>
                <a:gd name="T40" fmla="*/ 14 w 174"/>
                <a:gd name="T41" fmla="*/ 296 h 312"/>
                <a:gd name="T42" fmla="*/ 0 w 174"/>
                <a:gd name="T43" fmla="*/ 312 h 312"/>
                <a:gd name="T44" fmla="*/ 160 w 174"/>
                <a:gd name="T45" fmla="*/ 312 h 312"/>
                <a:gd name="T46" fmla="*/ 160 w 174"/>
                <a:gd name="T47" fmla="*/ 312 h 312"/>
                <a:gd name="T48" fmla="*/ 158 w 174"/>
                <a:gd name="T49" fmla="*/ 246 h 312"/>
                <a:gd name="T50" fmla="*/ 160 w 174"/>
                <a:gd name="T51" fmla="*/ 188 h 312"/>
                <a:gd name="T52" fmla="*/ 166 w 174"/>
                <a:gd name="T53" fmla="*/ 134 h 312"/>
                <a:gd name="T54" fmla="*/ 174 w 174"/>
                <a:gd name="T55" fmla="*/ 78 h 312"/>
                <a:gd name="T56" fmla="*/ 174 w 174"/>
                <a:gd name="T57" fmla="*/ 7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4" h="312">
                  <a:moveTo>
                    <a:pt x="174" y="78"/>
                  </a:moveTo>
                  <a:lnTo>
                    <a:pt x="174" y="78"/>
                  </a:lnTo>
                  <a:lnTo>
                    <a:pt x="156" y="68"/>
                  </a:lnTo>
                  <a:lnTo>
                    <a:pt x="122" y="50"/>
                  </a:lnTo>
                  <a:lnTo>
                    <a:pt x="122" y="50"/>
                  </a:lnTo>
                  <a:lnTo>
                    <a:pt x="100" y="34"/>
                  </a:lnTo>
                  <a:lnTo>
                    <a:pt x="76" y="18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2" y="40"/>
                  </a:lnTo>
                  <a:lnTo>
                    <a:pt x="68" y="84"/>
                  </a:lnTo>
                  <a:lnTo>
                    <a:pt x="72" y="126"/>
                  </a:lnTo>
                  <a:lnTo>
                    <a:pt x="70" y="148"/>
                  </a:lnTo>
                  <a:lnTo>
                    <a:pt x="70" y="168"/>
                  </a:lnTo>
                  <a:lnTo>
                    <a:pt x="66" y="188"/>
                  </a:lnTo>
                  <a:lnTo>
                    <a:pt x="62" y="208"/>
                  </a:lnTo>
                  <a:lnTo>
                    <a:pt x="56" y="228"/>
                  </a:lnTo>
                  <a:lnTo>
                    <a:pt x="48" y="246"/>
                  </a:lnTo>
                  <a:lnTo>
                    <a:pt x="38" y="264"/>
                  </a:lnTo>
                  <a:lnTo>
                    <a:pt x="28" y="282"/>
                  </a:lnTo>
                  <a:lnTo>
                    <a:pt x="14" y="296"/>
                  </a:lnTo>
                  <a:lnTo>
                    <a:pt x="0" y="312"/>
                  </a:lnTo>
                  <a:lnTo>
                    <a:pt x="160" y="312"/>
                  </a:lnTo>
                  <a:lnTo>
                    <a:pt x="160" y="312"/>
                  </a:lnTo>
                  <a:lnTo>
                    <a:pt x="158" y="246"/>
                  </a:lnTo>
                  <a:lnTo>
                    <a:pt x="160" y="188"/>
                  </a:lnTo>
                  <a:lnTo>
                    <a:pt x="166" y="134"/>
                  </a:lnTo>
                  <a:lnTo>
                    <a:pt x="174" y="78"/>
                  </a:lnTo>
                  <a:lnTo>
                    <a:pt x="174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29"/>
          <p:cNvSpPr txBox="1">
            <a:spLocks noChangeArrowheads="1"/>
          </p:cNvSpPr>
          <p:nvPr/>
        </p:nvSpPr>
        <p:spPr bwMode="auto">
          <a:xfrm>
            <a:off x="160518" y="328358"/>
            <a:ext cx="9142523" cy="523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</a:pPr>
            <a:endParaRPr lang="en-US" altLang="he-IL" sz="2400" b="1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b="1" dirty="0">
                <a:solidFill>
                  <a:srgbClr val="595959"/>
                </a:solidFill>
                <a:latin typeface="Arial" panose="020B0604020202020204" pitchFamily="34" charset="0"/>
              </a:rPr>
              <a:t>Computes similarity between song to the current playlist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b="1" dirty="0">
                <a:solidFill>
                  <a:srgbClr val="595959"/>
                </a:solidFill>
                <a:latin typeface="Arial" panose="020B0604020202020204" pitchFamily="34" charset="0"/>
              </a:rPr>
              <a:t>Parameters taken into account – BPM, Genre, Key, Artist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b="1" dirty="0">
                <a:solidFill>
                  <a:srgbClr val="595959"/>
                </a:solidFill>
                <a:latin typeface="Arial" panose="020B0604020202020204" pitchFamily="34" charset="0"/>
              </a:rPr>
              <a:t>Total score calculation is based on weights 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b="1" dirty="0">
                <a:solidFill>
                  <a:srgbClr val="595959"/>
                </a:solidFill>
                <a:latin typeface="Arial" panose="020B0604020202020204" pitchFamily="34" charset="0"/>
              </a:rPr>
              <a:t>Returns the song with the highest score (=highest similarity to the current playlist)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endParaRPr lang="en-US" altLang="he-IL" sz="2400" b="1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</a:pPr>
            <a:endParaRPr lang="en-US" altLang="he-IL" sz="2400" b="1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</a:pPr>
            <a:r>
              <a:rPr lang="en-US" altLang="he-IL" sz="2400" b="1" dirty="0">
                <a:solidFill>
                  <a:srgbClr val="595959"/>
                </a:solidFill>
                <a:latin typeface="Arial" panose="020B0604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9055109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it works</a:t>
            </a:r>
            <a:endParaRPr lang="en-US" altLang="en-US" sz="28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29"/>
          <p:cNvSpPr txBox="1">
            <a:spLocks noChangeArrowheads="1"/>
          </p:cNvSpPr>
          <p:nvPr/>
        </p:nvSpPr>
        <p:spPr bwMode="auto">
          <a:xfrm>
            <a:off x="231139" y="1007444"/>
            <a:ext cx="825627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song1 in the data set:</a:t>
            </a:r>
          </a:p>
          <a:p>
            <a:pPr lvl="1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</a:t>
            </a:r>
            <a:r>
              <a:rPr lang="en-US" altLang="he-IL" sz="2400" b="1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song1’s</a:t>
            </a:r>
            <a:r>
              <a:rPr lang="en-US" altLang="he-IL" sz="2400" b="1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score:</a:t>
            </a:r>
            <a:endParaRPr lang="en-US" altLang="he-IL" sz="2400" b="1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song2 in the play list:</a:t>
            </a:r>
          </a:p>
          <a:p>
            <a:pPr lvl="3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</a:t>
            </a:r>
            <a:r>
              <a:rPr lang="en-US" altLang="he-IL" sz="2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similarity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between song1 and song2:</a:t>
            </a:r>
          </a:p>
          <a:p>
            <a:pPr lvl="4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 taken into account – BPM, artist, key, genres.</a:t>
            </a:r>
          </a:p>
          <a:p>
            <a:pPr lvl="2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score will be the weighted average of the similarities.</a:t>
            </a:r>
            <a:endParaRPr lang="en-US" altLang="he-IL" sz="2400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the song with the highest score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078310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&amp; Results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29"/>
          <p:cNvSpPr txBox="1">
            <a:spLocks noChangeArrowheads="1"/>
          </p:cNvSpPr>
          <p:nvPr/>
        </p:nvSpPr>
        <p:spPr bwMode="auto">
          <a:xfrm>
            <a:off x="116480" y="1020767"/>
            <a:ext cx="8505234" cy="365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</a:pP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test the recommendation system results? </a:t>
            </a:r>
          </a:p>
          <a:p>
            <a:pPr marL="342900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b="1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data: 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DJ’s 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playlist</a:t>
            </a:r>
          </a:p>
          <a:p>
            <a:pPr marL="342900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Take a portion from the test playlist</a:t>
            </a:r>
          </a:p>
          <a:p>
            <a:pPr marL="342900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recommendation system will recommend a song according to this partial playlist</a:t>
            </a:r>
          </a:p>
          <a:p>
            <a:pPr marL="342900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the similarity between the song that was recommended and the next song in the playlist </a:t>
            </a:r>
            <a:endParaRPr lang="en-US" altLang="he-IL" sz="2400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7558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  <a:endParaRPr lang="en-US" altLang="en-US" sz="28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5258470" y="2802786"/>
            <a:ext cx="131502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6732240" y="2721694"/>
            <a:ext cx="2089961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Fancy - Iggy Azalea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Feat. Charli XCX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441804"/>
              </p:ext>
            </p:extLst>
          </p:nvPr>
        </p:nvGraphicFramePr>
        <p:xfrm>
          <a:off x="628551" y="2570009"/>
          <a:ext cx="4032448" cy="1472560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4032448"/>
              </a:tblGrid>
              <a:tr h="360040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Billionaire</a:t>
                      </a:r>
                      <a:r>
                        <a:rPr lang="fr-FR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- </a:t>
                      </a:r>
                      <a:r>
                        <a:rPr lang="fr-FR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Travie</a:t>
                      </a:r>
                      <a:r>
                        <a:rPr lang="fr-FR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fr-FR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McCoy</a:t>
                      </a:r>
                      <a:r>
                        <a:rPr lang="fr-FR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fr-FR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feat</a:t>
                      </a:r>
                      <a:r>
                        <a:rPr lang="fr-FR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Bruno Mars</a:t>
                      </a:r>
                      <a:endParaRPr lang="fr-FR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600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Price Tag </a:t>
                      </a:r>
                      <a:r>
                        <a:rPr lang="en-US" sz="1800" b="1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Jessie J Feat. </a:t>
                      </a:r>
                      <a:r>
                        <a:rPr lang="en-US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B.o.B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062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Baby Boy - </a:t>
                      </a:r>
                      <a:r>
                        <a:rPr lang="en-US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Beyonce</a:t>
                      </a:r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Feat. Sean Paul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1986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8479</TotalTime>
  <Words>460</Words>
  <Application>Microsoft Office PowerPoint</Application>
  <PresentationFormat>On-screen Show (4:3)</PresentationFormat>
  <Paragraphs>96</Paragraphs>
  <Slides>13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Tahoma</vt:lpstr>
      <vt:lpstr>Wingdings</vt:lpstr>
      <vt:lpstr>Wingdings 2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Opher</dc:creator>
  <cp:lastModifiedBy>user</cp:lastModifiedBy>
  <cp:revision>720</cp:revision>
  <dcterms:created xsi:type="dcterms:W3CDTF">2011-09-13T14:57:37Z</dcterms:created>
  <dcterms:modified xsi:type="dcterms:W3CDTF">2016-06-29T09:43:20Z</dcterms:modified>
</cp:coreProperties>
</file>