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Proxima Nova"/>
      <p:regular r:id="rId39"/>
      <p:bold r:id="rId40"/>
      <p:italic r:id="rId41"/>
      <p:boldItalic r:id="rId42"/>
    </p:embeddedFont>
    <p:embeddedFont>
      <p:font typeface="Fira Sans Extra Condensed Medium"/>
      <p:regular r:id="rId43"/>
      <p:bold r:id="rId44"/>
      <p:italic r:id="rId45"/>
      <p:boldItalic r:id="rId46"/>
    </p:embeddedFont>
    <p:embeddedFont>
      <p:font typeface="Proxima Nova Semibold"/>
      <p:regular r:id="rId47"/>
      <p:bold r:id="rId48"/>
      <p:boldItalic r:id="rId49"/>
    </p:embeddedFont>
    <p:embeddedFont>
      <p:font typeface="Fira Sans Extra Condensed"/>
      <p:regular r:id="rId50"/>
      <p:bold r:id="rId51"/>
      <p:italic r:id="rId52"/>
      <p:boldItalic r:id="rId53"/>
    </p:embeddedFont>
    <p:embeddedFont>
      <p:font typeface="Fira Sans Extra Condensed SemiBold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.fntdata"/><Relationship Id="rId42" Type="http://schemas.openxmlformats.org/officeDocument/2006/relationships/font" Target="fonts/ProximaNova-boldItalic.fntdata"/><Relationship Id="rId41" Type="http://schemas.openxmlformats.org/officeDocument/2006/relationships/font" Target="fonts/ProximaNova-italic.fntdata"/><Relationship Id="rId44" Type="http://schemas.openxmlformats.org/officeDocument/2006/relationships/font" Target="fonts/FiraSansExtraCondensedMedium-bold.fntdata"/><Relationship Id="rId43" Type="http://schemas.openxmlformats.org/officeDocument/2006/relationships/font" Target="fonts/FiraSansExtraCondensedMedium-regular.fntdata"/><Relationship Id="rId46" Type="http://schemas.openxmlformats.org/officeDocument/2006/relationships/font" Target="fonts/FiraSansExtraCondensedMedium-boldItalic.fntdata"/><Relationship Id="rId45" Type="http://schemas.openxmlformats.org/officeDocument/2006/relationships/font" Target="fonts/FiraSansExtraCondensedMedium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ProximaNovaSemibold-bold.fntdata"/><Relationship Id="rId47" Type="http://schemas.openxmlformats.org/officeDocument/2006/relationships/font" Target="fonts/ProximaNovaSemibold-regular.fntdata"/><Relationship Id="rId49" Type="http://schemas.openxmlformats.org/officeDocument/2006/relationships/font" Target="fonts/ProximaNova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Roboto-regular.fntdata"/><Relationship Id="rId34" Type="http://schemas.openxmlformats.org/officeDocument/2006/relationships/slide" Target="slides/slide29.xml"/><Relationship Id="rId37" Type="http://schemas.openxmlformats.org/officeDocument/2006/relationships/font" Target="fonts/Roboto-italic.fntdata"/><Relationship Id="rId36" Type="http://schemas.openxmlformats.org/officeDocument/2006/relationships/font" Target="fonts/Roboto-bold.fntdata"/><Relationship Id="rId39" Type="http://schemas.openxmlformats.org/officeDocument/2006/relationships/font" Target="fonts/ProximaNova-regular.fntdata"/><Relationship Id="rId38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FiraSansExtraCondensed-bold.fntdata"/><Relationship Id="rId50" Type="http://schemas.openxmlformats.org/officeDocument/2006/relationships/font" Target="fonts/FiraSansExtraCondensed-regular.fntdata"/><Relationship Id="rId53" Type="http://schemas.openxmlformats.org/officeDocument/2006/relationships/font" Target="fonts/FiraSansExtraCondensed-boldItalic.fntdata"/><Relationship Id="rId52" Type="http://schemas.openxmlformats.org/officeDocument/2006/relationships/font" Target="fonts/FiraSansExtraCondensed-italic.fntdata"/><Relationship Id="rId11" Type="http://schemas.openxmlformats.org/officeDocument/2006/relationships/slide" Target="slides/slide6.xml"/><Relationship Id="rId55" Type="http://schemas.openxmlformats.org/officeDocument/2006/relationships/font" Target="fonts/FiraSansExtraCondensedSemiBold-bold.fntdata"/><Relationship Id="rId10" Type="http://schemas.openxmlformats.org/officeDocument/2006/relationships/slide" Target="slides/slide5.xml"/><Relationship Id="rId54" Type="http://schemas.openxmlformats.org/officeDocument/2006/relationships/font" Target="fonts/FiraSansExtraCondensedSemiBold-regular.fntdata"/><Relationship Id="rId13" Type="http://schemas.openxmlformats.org/officeDocument/2006/relationships/slide" Target="slides/slide8.xml"/><Relationship Id="rId57" Type="http://schemas.openxmlformats.org/officeDocument/2006/relationships/font" Target="fonts/FiraSansExtraCondensedSemiBold-boldItalic.fntdata"/><Relationship Id="rId12" Type="http://schemas.openxmlformats.org/officeDocument/2006/relationships/slide" Target="slides/slide7.xml"/><Relationship Id="rId56" Type="http://schemas.openxmlformats.org/officeDocument/2006/relationships/font" Target="fonts/FiraSansExtraCondensedSemiBold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1" name="Google Shape;6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0" name="Google Shape;6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0" name="Google Shape;73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7" name="Google Shape;73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3" name="Google Shape;74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9" name="Google Shape;74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5" name="Google Shape;75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1" name="Google Shape;76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9" name="Google Shape;76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2" name="Google Shape;86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10b81f625b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8" name="Google Shape;918;g10b81f625b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10b81f625bf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3" name="Google Shape;973;g10b81f625bf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10b81f625bf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8" name="Google Shape;1028;g10b81f625bf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3" name="Google Shape;108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10b81f625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9" name="Google Shape;1149;g10b81f625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1" name="Google Shape;121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050325" y="1179150"/>
            <a:ext cx="3615600" cy="156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496097" y="2713552"/>
            <a:ext cx="27237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1">
  <p:cSld name="CUSTOM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5985575" y="1492063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" type="subTitle"/>
          </p:nvPr>
        </p:nvSpPr>
        <p:spPr>
          <a:xfrm>
            <a:off x="5971000" y="2449313"/>
            <a:ext cx="2513400" cy="1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2">
  <p:cSld name="CUSTOM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673375" y="1492063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" type="subTitle"/>
          </p:nvPr>
        </p:nvSpPr>
        <p:spPr>
          <a:xfrm>
            <a:off x="658800" y="2449313"/>
            <a:ext cx="2513400" cy="1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12.jp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Relationship Id="rId5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andas.pydata.org/" TargetMode="External"/><Relationship Id="rId4" Type="http://schemas.openxmlformats.org/officeDocument/2006/relationships/hyperlink" Target="https://numpy.org/" TargetMode="External"/><Relationship Id="rId9" Type="http://schemas.openxmlformats.org/officeDocument/2006/relationships/hyperlink" Target="https://www.scikit-yb.org/en/latest/api/model_selection/index.html" TargetMode="External"/><Relationship Id="rId5" Type="http://schemas.openxmlformats.org/officeDocument/2006/relationships/hyperlink" Target="https://www.crummy.com/software/BeautifulSoup/bs4/doc/" TargetMode="External"/><Relationship Id="rId6" Type="http://schemas.openxmlformats.org/officeDocument/2006/relationships/hyperlink" Target="https://seaborn.pydata.org/" TargetMode="External"/><Relationship Id="rId7" Type="http://schemas.openxmlformats.org/officeDocument/2006/relationships/hyperlink" Target="https://matplotlib.org/" TargetMode="External"/><Relationship Id="rId8" Type="http://schemas.openxmlformats.org/officeDocument/2006/relationships/hyperlink" Target="https://scikit-learn.org/stabl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metacritic.com/" TargetMode="External"/><Relationship Id="rId4" Type="http://schemas.openxmlformats.org/officeDocument/2006/relationships/hyperlink" Target="https://www.vgchartz.com/" TargetMode="External"/><Relationship Id="rId5" Type="http://schemas.openxmlformats.org/officeDocument/2006/relationships/hyperlink" Target="https://www.pricecharting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idx="1" type="subTitle"/>
          </p:nvPr>
        </p:nvSpPr>
        <p:spPr>
          <a:xfrm>
            <a:off x="5079656" y="3628676"/>
            <a:ext cx="31017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By: Tomer Yaish, Dan Kvitca</a:t>
            </a:r>
            <a:endParaRPr/>
          </a:p>
        </p:txBody>
      </p:sp>
      <p:grpSp>
        <p:nvGrpSpPr>
          <p:cNvPr id="61" name="Google Shape;61;p17"/>
          <p:cNvGrpSpPr/>
          <p:nvPr/>
        </p:nvGrpSpPr>
        <p:grpSpPr>
          <a:xfrm>
            <a:off x="228602" y="-108950"/>
            <a:ext cx="8134723" cy="4836393"/>
            <a:chOff x="457190" y="-242325"/>
            <a:chExt cx="8134723" cy="4836393"/>
          </a:xfrm>
        </p:grpSpPr>
        <p:grpSp>
          <p:nvGrpSpPr>
            <p:cNvPr id="62" name="Google Shape;62;p17"/>
            <p:cNvGrpSpPr/>
            <p:nvPr/>
          </p:nvGrpSpPr>
          <p:grpSpPr>
            <a:xfrm>
              <a:off x="457190" y="549434"/>
              <a:ext cx="4508930" cy="4044634"/>
              <a:chOff x="3241935" y="1399800"/>
              <a:chExt cx="2612812" cy="2343900"/>
            </a:xfrm>
          </p:grpSpPr>
          <p:sp>
            <p:nvSpPr>
              <p:cNvPr id="63" name="Google Shape;63;p17"/>
              <p:cNvSpPr/>
              <p:nvPr/>
            </p:nvSpPr>
            <p:spPr>
              <a:xfrm>
                <a:off x="3388253" y="1399800"/>
                <a:ext cx="2343900" cy="23439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4" name="Google Shape;64;p17"/>
              <p:cNvGrpSpPr/>
              <p:nvPr/>
            </p:nvGrpSpPr>
            <p:grpSpPr>
              <a:xfrm>
                <a:off x="3241935" y="1596448"/>
                <a:ext cx="2612812" cy="1857599"/>
                <a:chOff x="3265529" y="1725254"/>
                <a:chExt cx="2612812" cy="1857599"/>
              </a:xfrm>
            </p:grpSpPr>
            <p:sp>
              <p:nvSpPr>
                <p:cNvPr id="65" name="Google Shape;65;p17"/>
                <p:cNvSpPr/>
                <p:nvPr/>
              </p:nvSpPr>
              <p:spPr>
                <a:xfrm>
                  <a:off x="3664096" y="1889993"/>
                  <a:ext cx="481075" cy="350505"/>
                </a:xfrm>
                <a:custGeom>
                  <a:rect b="b" l="l" r="r" t="t"/>
                  <a:pathLst>
                    <a:path extrusionOk="0" h="15175" w="20828">
                      <a:moveTo>
                        <a:pt x="14214" y="0"/>
                      </a:moveTo>
                      <a:cubicBezTo>
                        <a:pt x="13647" y="0"/>
                        <a:pt x="13067" y="75"/>
                        <a:pt x="12482" y="250"/>
                      </a:cubicBezTo>
                      <a:cubicBezTo>
                        <a:pt x="4775" y="2505"/>
                        <a:pt x="339" y="8069"/>
                        <a:pt x="76" y="12769"/>
                      </a:cubicBezTo>
                      <a:cubicBezTo>
                        <a:pt x="1" y="13558"/>
                        <a:pt x="113" y="14385"/>
                        <a:pt x="339" y="15175"/>
                      </a:cubicBezTo>
                      <a:lnTo>
                        <a:pt x="20828" y="2994"/>
                      </a:lnTo>
                      <a:cubicBezTo>
                        <a:pt x="20264" y="2468"/>
                        <a:pt x="19662" y="1979"/>
                        <a:pt x="19023" y="1603"/>
                      </a:cubicBezTo>
                      <a:cubicBezTo>
                        <a:pt x="17811" y="824"/>
                        <a:pt x="16089" y="0"/>
                        <a:pt x="14214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Google Shape;66;p17"/>
                <p:cNvSpPr/>
                <p:nvPr/>
              </p:nvSpPr>
              <p:spPr>
                <a:xfrm>
                  <a:off x="3664096" y="1927020"/>
                  <a:ext cx="481075" cy="313479"/>
                </a:xfrm>
                <a:custGeom>
                  <a:rect b="b" l="l" r="r" t="t"/>
                  <a:pathLst>
                    <a:path extrusionOk="0" h="13572" w="20828">
                      <a:moveTo>
                        <a:pt x="19023" y="0"/>
                      </a:moveTo>
                      <a:cubicBezTo>
                        <a:pt x="17031" y="38"/>
                        <a:pt x="15038" y="339"/>
                        <a:pt x="13159" y="902"/>
                      </a:cubicBezTo>
                      <a:cubicBezTo>
                        <a:pt x="7708" y="2481"/>
                        <a:pt x="3234" y="6128"/>
                        <a:pt x="76" y="11166"/>
                      </a:cubicBezTo>
                      <a:cubicBezTo>
                        <a:pt x="1" y="11955"/>
                        <a:pt x="113" y="12782"/>
                        <a:pt x="339" y="13572"/>
                      </a:cubicBezTo>
                      <a:lnTo>
                        <a:pt x="20828" y="1391"/>
                      </a:lnTo>
                      <a:cubicBezTo>
                        <a:pt x="20264" y="865"/>
                        <a:pt x="19662" y="376"/>
                        <a:pt x="19023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" name="Google Shape;67;p17"/>
                <p:cNvSpPr/>
                <p:nvPr/>
              </p:nvSpPr>
              <p:spPr>
                <a:xfrm>
                  <a:off x="4751303" y="1725254"/>
                  <a:ext cx="541867" cy="228688"/>
                </a:xfrm>
                <a:custGeom>
                  <a:rect b="b" l="l" r="r" t="t"/>
                  <a:pathLst>
                    <a:path extrusionOk="0" h="9901" w="23460">
                      <a:moveTo>
                        <a:pt x="8443" y="1"/>
                      </a:moveTo>
                      <a:cubicBezTo>
                        <a:pt x="7943" y="1"/>
                        <a:pt x="7435" y="17"/>
                        <a:pt x="6918" y="51"/>
                      </a:cubicBezTo>
                      <a:cubicBezTo>
                        <a:pt x="4324" y="201"/>
                        <a:pt x="2369" y="2043"/>
                        <a:pt x="1241" y="3547"/>
                      </a:cubicBezTo>
                      <a:cubicBezTo>
                        <a:pt x="752" y="4149"/>
                        <a:pt x="339" y="4788"/>
                        <a:pt x="1" y="5465"/>
                      </a:cubicBezTo>
                      <a:lnTo>
                        <a:pt x="23459" y="9901"/>
                      </a:lnTo>
                      <a:cubicBezTo>
                        <a:pt x="23384" y="9074"/>
                        <a:pt x="23196" y="8284"/>
                        <a:pt x="22858" y="7570"/>
                      </a:cubicBezTo>
                      <a:cubicBezTo>
                        <a:pt x="21134" y="3489"/>
                        <a:pt x="15723" y="1"/>
                        <a:pt x="844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" name="Google Shape;68;p17"/>
                <p:cNvSpPr/>
                <p:nvPr/>
              </p:nvSpPr>
              <p:spPr>
                <a:xfrm>
                  <a:off x="4751303" y="1779351"/>
                  <a:ext cx="541867" cy="174594"/>
                </a:xfrm>
                <a:custGeom>
                  <a:rect b="b" l="l" r="r" t="t"/>
                  <a:pathLst>
                    <a:path extrusionOk="0" h="7559" w="23460">
                      <a:moveTo>
                        <a:pt x="8373" y="1"/>
                      </a:moveTo>
                      <a:cubicBezTo>
                        <a:pt x="7939" y="1"/>
                        <a:pt x="7505" y="14"/>
                        <a:pt x="7068" y="40"/>
                      </a:cubicBezTo>
                      <a:cubicBezTo>
                        <a:pt x="5076" y="153"/>
                        <a:pt x="3121" y="566"/>
                        <a:pt x="1241" y="1205"/>
                      </a:cubicBezTo>
                      <a:cubicBezTo>
                        <a:pt x="752" y="1807"/>
                        <a:pt x="339" y="2446"/>
                        <a:pt x="1" y="3123"/>
                      </a:cubicBezTo>
                      <a:lnTo>
                        <a:pt x="23459" y="7559"/>
                      </a:lnTo>
                      <a:cubicBezTo>
                        <a:pt x="23384" y="6769"/>
                        <a:pt x="23196" y="5980"/>
                        <a:pt x="22858" y="5228"/>
                      </a:cubicBezTo>
                      <a:cubicBezTo>
                        <a:pt x="18520" y="1861"/>
                        <a:pt x="13573" y="1"/>
                        <a:pt x="8373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Google Shape;69;p17"/>
                <p:cNvSpPr/>
                <p:nvPr/>
              </p:nvSpPr>
              <p:spPr>
                <a:xfrm>
                  <a:off x="3265529" y="1845459"/>
                  <a:ext cx="2612812" cy="1737394"/>
                </a:xfrm>
                <a:custGeom>
                  <a:rect b="b" l="l" r="r" t="t"/>
                  <a:pathLst>
                    <a:path extrusionOk="0" h="75220" w="113121">
                      <a:moveTo>
                        <a:pt x="63876" y="0"/>
                      </a:moveTo>
                      <a:cubicBezTo>
                        <a:pt x="63107" y="0"/>
                        <a:pt x="62341" y="12"/>
                        <a:pt x="61579" y="35"/>
                      </a:cubicBezTo>
                      <a:cubicBezTo>
                        <a:pt x="60978" y="35"/>
                        <a:pt x="60339" y="73"/>
                        <a:pt x="59700" y="110"/>
                      </a:cubicBezTo>
                      <a:cubicBezTo>
                        <a:pt x="56767" y="185"/>
                        <a:pt x="53835" y="524"/>
                        <a:pt x="50940" y="1050"/>
                      </a:cubicBezTo>
                      <a:cubicBezTo>
                        <a:pt x="48008" y="1539"/>
                        <a:pt x="45151" y="2253"/>
                        <a:pt x="42369" y="3193"/>
                      </a:cubicBezTo>
                      <a:cubicBezTo>
                        <a:pt x="41767" y="3343"/>
                        <a:pt x="41166" y="3531"/>
                        <a:pt x="40564" y="3757"/>
                      </a:cubicBezTo>
                      <a:cubicBezTo>
                        <a:pt x="30038" y="7253"/>
                        <a:pt x="19361" y="13381"/>
                        <a:pt x="13985" y="21050"/>
                      </a:cubicBezTo>
                      <a:cubicBezTo>
                        <a:pt x="0" y="41008"/>
                        <a:pt x="13993" y="75219"/>
                        <a:pt x="26775" y="75219"/>
                      </a:cubicBezTo>
                      <a:cubicBezTo>
                        <a:pt x="27188" y="75219"/>
                        <a:pt x="27599" y="75183"/>
                        <a:pt x="28008" y="75111"/>
                      </a:cubicBezTo>
                      <a:cubicBezTo>
                        <a:pt x="41090" y="72817"/>
                        <a:pt x="37594" y="52855"/>
                        <a:pt x="46316" y="51313"/>
                      </a:cubicBezTo>
                      <a:lnTo>
                        <a:pt x="59399" y="49020"/>
                      </a:lnTo>
                      <a:lnTo>
                        <a:pt x="72482" y="46689"/>
                      </a:lnTo>
                      <a:cubicBezTo>
                        <a:pt x="72806" y="46632"/>
                        <a:pt x="73124" y="46604"/>
                        <a:pt x="73435" y="46604"/>
                      </a:cubicBezTo>
                      <a:cubicBezTo>
                        <a:pt x="81023" y="46604"/>
                        <a:pt x="84755" y="63001"/>
                        <a:pt x="95761" y="63001"/>
                      </a:cubicBezTo>
                      <a:cubicBezTo>
                        <a:pt x="96420" y="63001"/>
                        <a:pt x="97106" y="62942"/>
                        <a:pt x="97820" y="62817"/>
                      </a:cubicBezTo>
                      <a:cubicBezTo>
                        <a:pt x="110903" y="60524"/>
                        <a:pt x="113121" y="21652"/>
                        <a:pt x="92482" y="7178"/>
                      </a:cubicBezTo>
                      <a:cubicBezTo>
                        <a:pt x="85337" y="2170"/>
                        <a:pt x="74343" y="0"/>
                        <a:pt x="63876" y="0"/>
                      </a:cubicBezTo>
                      <a:close/>
                    </a:path>
                  </a:pathLst>
                </a:custGeom>
                <a:solidFill>
                  <a:srgbClr val="5C5C5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" name="Google Shape;70;p17"/>
                <p:cNvSpPr/>
                <p:nvPr/>
              </p:nvSpPr>
              <p:spPr>
                <a:xfrm>
                  <a:off x="3425302" y="1888977"/>
                  <a:ext cx="2335827" cy="1650432"/>
                </a:xfrm>
                <a:custGeom>
                  <a:rect b="b" l="l" r="r" t="t"/>
                  <a:pathLst>
                    <a:path extrusionOk="0" h="71455" w="101129">
                      <a:moveTo>
                        <a:pt x="56861" y="1"/>
                      </a:moveTo>
                      <a:cubicBezTo>
                        <a:pt x="56157" y="1"/>
                        <a:pt x="55449" y="11"/>
                        <a:pt x="54737" y="31"/>
                      </a:cubicBezTo>
                      <a:cubicBezTo>
                        <a:pt x="54136" y="31"/>
                        <a:pt x="53534" y="68"/>
                        <a:pt x="52858" y="106"/>
                      </a:cubicBezTo>
                      <a:cubicBezTo>
                        <a:pt x="47143" y="294"/>
                        <a:pt x="41467" y="1309"/>
                        <a:pt x="36016" y="3076"/>
                      </a:cubicBezTo>
                      <a:cubicBezTo>
                        <a:pt x="35414" y="3264"/>
                        <a:pt x="34850" y="3414"/>
                        <a:pt x="34249" y="3640"/>
                      </a:cubicBezTo>
                      <a:cubicBezTo>
                        <a:pt x="22820" y="7437"/>
                        <a:pt x="13233" y="13640"/>
                        <a:pt x="8609" y="20219"/>
                      </a:cubicBezTo>
                      <a:cubicBezTo>
                        <a:pt x="0" y="32550"/>
                        <a:pt x="2519" y="51986"/>
                        <a:pt x="9925" y="63640"/>
                      </a:cubicBezTo>
                      <a:cubicBezTo>
                        <a:pt x="13096" y="68637"/>
                        <a:pt x="16772" y="71455"/>
                        <a:pt x="19940" y="71455"/>
                      </a:cubicBezTo>
                      <a:cubicBezTo>
                        <a:pt x="20228" y="71455"/>
                        <a:pt x="20511" y="71431"/>
                        <a:pt x="20790" y="71384"/>
                      </a:cubicBezTo>
                      <a:cubicBezTo>
                        <a:pt x="26880" y="70294"/>
                        <a:pt x="28797" y="64430"/>
                        <a:pt x="30640" y="58790"/>
                      </a:cubicBezTo>
                      <a:cubicBezTo>
                        <a:pt x="32106" y="54392"/>
                        <a:pt x="33609" y="49843"/>
                        <a:pt x="37256" y="48114"/>
                      </a:cubicBezTo>
                      <a:cubicBezTo>
                        <a:pt x="37858" y="47850"/>
                        <a:pt x="38459" y="47663"/>
                        <a:pt x="39061" y="47587"/>
                      </a:cubicBezTo>
                      <a:lnTo>
                        <a:pt x="65264" y="42963"/>
                      </a:lnTo>
                      <a:cubicBezTo>
                        <a:pt x="65715" y="42879"/>
                        <a:pt x="66187" y="42836"/>
                        <a:pt x="66665" y="42836"/>
                      </a:cubicBezTo>
                      <a:cubicBezTo>
                        <a:pt x="66824" y="42836"/>
                        <a:pt x="66984" y="42841"/>
                        <a:pt x="67143" y="42850"/>
                      </a:cubicBezTo>
                      <a:cubicBezTo>
                        <a:pt x="71166" y="43189"/>
                        <a:pt x="74136" y="46948"/>
                        <a:pt x="76993" y="50632"/>
                      </a:cubicBezTo>
                      <a:cubicBezTo>
                        <a:pt x="80330" y="54889"/>
                        <a:pt x="83759" y="59237"/>
                        <a:pt x="88902" y="59237"/>
                      </a:cubicBezTo>
                      <a:cubicBezTo>
                        <a:pt x="89437" y="59237"/>
                        <a:pt x="89990" y="59190"/>
                        <a:pt x="90565" y="59091"/>
                      </a:cubicBezTo>
                      <a:cubicBezTo>
                        <a:pt x="93873" y="58490"/>
                        <a:pt x="96692" y="54392"/>
                        <a:pt x="98121" y="48114"/>
                      </a:cubicBezTo>
                      <a:cubicBezTo>
                        <a:pt x="101129" y="34617"/>
                        <a:pt x="96843" y="15482"/>
                        <a:pt x="84512" y="6835"/>
                      </a:cubicBezTo>
                      <a:cubicBezTo>
                        <a:pt x="78321" y="2519"/>
                        <a:pt x="68102" y="1"/>
                        <a:pt x="56861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Google Shape;71;p17"/>
                <p:cNvSpPr/>
                <p:nvPr/>
              </p:nvSpPr>
              <p:spPr>
                <a:xfrm>
                  <a:off x="3463507" y="2539227"/>
                  <a:ext cx="2343657" cy="1043614"/>
                </a:xfrm>
                <a:custGeom>
                  <a:rect b="b" l="l" r="r" t="t"/>
                  <a:pathLst>
                    <a:path extrusionOk="0" h="45183" w="101468">
                      <a:moveTo>
                        <a:pt x="98008" y="0"/>
                      </a:moveTo>
                      <a:cubicBezTo>
                        <a:pt x="99775" y="13722"/>
                        <a:pt x="95866" y="26842"/>
                        <a:pt x="88422" y="28158"/>
                      </a:cubicBezTo>
                      <a:cubicBezTo>
                        <a:pt x="87701" y="28286"/>
                        <a:pt x="87009" y="28346"/>
                        <a:pt x="86344" y="28346"/>
                      </a:cubicBezTo>
                      <a:cubicBezTo>
                        <a:pt x="75839" y="28346"/>
                        <a:pt x="71966" y="13341"/>
                        <a:pt x="65001" y="12068"/>
                      </a:cubicBezTo>
                      <a:cubicBezTo>
                        <a:pt x="64681" y="11993"/>
                        <a:pt x="64362" y="11955"/>
                        <a:pt x="64042" y="11955"/>
                      </a:cubicBezTo>
                      <a:cubicBezTo>
                        <a:pt x="63723" y="11955"/>
                        <a:pt x="63403" y="11993"/>
                        <a:pt x="63083" y="12068"/>
                      </a:cubicBezTo>
                      <a:lnTo>
                        <a:pt x="50001" y="14361"/>
                      </a:lnTo>
                      <a:lnTo>
                        <a:pt x="36918" y="16654"/>
                      </a:lnTo>
                      <a:cubicBezTo>
                        <a:pt x="36279" y="16767"/>
                        <a:pt x="35677" y="16993"/>
                        <a:pt x="35113" y="17293"/>
                      </a:cubicBezTo>
                      <a:cubicBezTo>
                        <a:pt x="28647" y="21128"/>
                        <a:pt x="30715" y="38346"/>
                        <a:pt x="18610" y="40451"/>
                      </a:cubicBezTo>
                      <a:cubicBezTo>
                        <a:pt x="18204" y="40523"/>
                        <a:pt x="17797" y="40559"/>
                        <a:pt x="17388" y="40559"/>
                      </a:cubicBezTo>
                      <a:cubicBezTo>
                        <a:pt x="10322" y="40559"/>
                        <a:pt x="2843" y="30049"/>
                        <a:pt x="0" y="17256"/>
                      </a:cubicBezTo>
                      <a:lnTo>
                        <a:pt x="0" y="17256"/>
                      </a:lnTo>
                      <a:cubicBezTo>
                        <a:pt x="1895" y="32018"/>
                        <a:pt x="10280" y="45183"/>
                        <a:pt x="18210" y="45183"/>
                      </a:cubicBezTo>
                      <a:cubicBezTo>
                        <a:pt x="18620" y="45183"/>
                        <a:pt x="19030" y="45148"/>
                        <a:pt x="19437" y="45076"/>
                      </a:cubicBezTo>
                      <a:cubicBezTo>
                        <a:pt x="31504" y="42970"/>
                        <a:pt x="29437" y="25752"/>
                        <a:pt x="35940" y="21955"/>
                      </a:cubicBezTo>
                      <a:cubicBezTo>
                        <a:pt x="36504" y="21617"/>
                        <a:pt x="37106" y="21391"/>
                        <a:pt x="37745" y="21278"/>
                      </a:cubicBezTo>
                      <a:lnTo>
                        <a:pt x="50828" y="18985"/>
                      </a:lnTo>
                      <a:lnTo>
                        <a:pt x="63911" y="16654"/>
                      </a:lnTo>
                      <a:cubicBezTo>
                        <a:pt x="64211" y="16598"/>
                        <a:pt x="64531" y="16570"/>
                        <a:pt x="64855" y="16570"/>
                      </a:cubicBezTo>
                      <a:cubicBezTo>
                        <a:pt x="65179" y="16570"/>
                        <a:pt x="65508" y="16598"/>
                        <a:pt x="65828" y="16654"/>
                      </a:cubicBezTo>
                      <a:cubicBezTo>
                        <a:pt x="72758" y="17963"/>
                        <a:pt x="76661" y="32970"/>
                        <a:pt x="87171" y="32970"/>
                      </a:cubicBezTo>
                      <a:cubicBezTo>
                        <a:pt x="87836" y="32970"/>
                        <a:pt x="88528" y="32910"/>
                        <a:pt x="89249" y="32782"/>
                      </a:cubicBezTo>
                      <a:cubicBezTo>
                        <a:pt x="97520" y="31316"/>
                        <a:pt x="101467" y="15263"/>
                        <a:pt x="9800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254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" name="Google Shape;72;p17"/>
                <p:cNvSpPr/>
                <p:nvPr/>
              </p:nvSpPr>
              <p:spPr>
                <a:xfrm>
                  <a:off x="4203357" y="1846244"/>
                  <a:ext cx="497589" cy="270449"/>
                </a:xfrm>
                <a:custGeom>
                  <a:rect b="b" l="l" r="r" t="t"/>
                  <a:pathLst>
                    <a:path extrusionOk="0" h="11709" w="21543">
                      <a:moveTo>
                        <a:pt x="21016" y="1"/>
                      </a:moveTo>
                      <a:cubicBezTo>
                        <a:pt x="20377" y="39"/>
                        <a:pt x="19738" y="39"/>
                        <a:pt x="19136" y="76"/>
                      </a:cubicBezTo>
                      <a:cubicBezTo>
                        <a:pt x="16204" y="151"/>
                        <a:pt x="13234" y="490"/>
                        <a:pt x="10339" y="1016"/>
                      </a:cubicBezTo>
                      <a:cubicBezTo>
                        <a:pt x="7444" y="1505"/>
                        <a:pt x="4587" y="2219"/>
                        <a:pt x="1768" y="3159"/>
                      </a:cubicBezTo>
                      <a:cubicBezTo>
                        <a:pt x="1166" y="3309"/>
                        <a:pt x="602" y="3497"/>
                        <a:pt x="1" y="3723"/>
                      </a:cubicBezTo>
                      <a:cubicBezTo>
                        <a:pt x="1232" y="8482"/>
                        <a:pt x="5557" y="11709"/>
                        <a:pt x="10341" y="11709"/>
                      </a:cubicBezTo>
                      <a:cubicBezTo>
                        <a:pt x="10961" y="11709"/>
                        <a:pt x="11589" y="11655"/>
                        <a:pt x="12219" y="11542"/>
                      </a:cubicBezTo>
                      <a:cubicBezTo>
                        <a:pt x="17708" y="10603"/>
                        <a:pt x="21542" y="5565"/>
                        <a:pt x="21016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" name="Google Shape;73;p17"/>
                <p:cNvSpPr/>
                <p:nvPr/>
              </p:nvSpPr>
              <p:spPr>
                <a:xfrm>
                  <a:off x="4300625" y="2744736"/>
                  <a:ext cx="639108" cy="285993"/>
                </a:xfrm>
                <a:custGeom>
                  <a:rect b="b" l="l" r="r" t="t"/>
                  <a:pathLst>
                    <a:path extrusionOk="0" h="12382" w="27670">
                      <a:moveTo>
                        <a:pt x="22777" y="1"/>
                      </a:moveTo>
                      <a:cubicBezTo>
                        <a:pt x="22475" y="1"/>
                        <a:pt x="22151" y="28"/>
                        <a:pt x="21805" y="88"/>
                      </a:cubicBezTo>
                      <a:lnTo>
                        <a:pt x="4361" y="3171"/>
                      </a:lnTo>
                      <a:cubicBezTo>
                        <a:pt x="4361" y="3171"/>
                        <a:pt x="0" y="3923"/>
                        <a:pt x="790" y="8284"/>
                      </a:cubicBezTo>
                      <a:lnTo>
                        <a:pt x="1504" y="12381"/>
                      </a:lnTo>
                      <a:lnTo>
                        <a:pt x="14587" y="10088"/>
                      </a:lnTo>
                      <a:lnTo>
                        <a:pt x="27670" y="7757"/>
                      </a:lnTo>
                      <a:lnTo>
                        <a:pt x="26955" y="3697"/>
                      </a:lnTo>
                      <a:cubicBezTo>
                        <a:pt x="26955" y="3697"/>
                        <a:pt x="26286" y="1"/>
                        <a:pt x="2277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" name="Google Shape;74;p17"/>
                <p:cNvSpPr/>
                <p:nvPr/>
              </p:nvSpPr>
              <p:spPr>
                <a:xfrm>
                  <a:off x="4244172" y="1848000"/>
                  <a:ext cx="415963" cy="231321"/>
                </a:xfrm>
                <a:custGeom>
                  <a:rect b="b" l="l" r="r" t="t"/>
                  <a:pathLst>
                    <a:path extrusionOk="0" h="10015" w="18009">
                      <a:moveTo>
                        <a:pt x="17369" y="0"/>
                      </a:moveTo>
                      <a:cubicBezTo>
                        <a:pt x="11467" y="188"/>
                        <a:pt x="5602" y="1241"/>
                        <a:pt x="1" y="3045"/>
                      </a:cubicBezTo>
                      <a:cubicBezTo>
                        <a:pt x="872" y="7202"/>
                        <a:pt x="4554" y="10014"/>
                        <a:pt x="8647" y="10014"/>
                      </a:cubicBezTo>
                      <a:cubicBezTo>
                        <a:pt x="9144" y="10014"/>
                        <a:pt x="9647" y="9973"/>
                        <a:pt x="10151" y="9887"/>
                      </a:cubicBezTo>
                      <a:cubicBezTo>
                        <a:pt x="14813" y="9060"/>
                        <a:pt x="18008" y="4699"/>
                        <a:pt x="1736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" name="Google Shape;75;p17"/>
                <p:cNvSpPr/>
                <p:nvPr/>
              </p:nvSpPr>
              <p:spPr>
                <a:xfrm>
                  <a:off x="4676625" y="2511047"/>
                  <a:ext cx="344753" cy="301238"/>
                </a:xfrm>
                <a:custGeom>
                  <a:rect b="b" l="l" r="r" t="t"/>
                  <a:pathLst>
                    <a:path extrusionOk="0" h="13042" w="14926">
                      <a:moveTo>
                        <a:pt x="7482" y="0"/>
                      </a:moveTo>
                      <a:cubicBezTo>
                        <a:pt x="6345" y="0"/>
                        <a:pt x="5191" y="296"/>
                        <a:pt x="4136" y="919"/>
                      </a:cubicBezTo>
                      <a:cubicBezTo>
                        <a:pt x="1053" y="2761"/>
                        <a:pt x="0" y="6746"/>
                        <a:pt x="1843" y="9867"/>
                      </a:cubicBezTo>
                      <a:cubicBezTo>
                        <a:pt x="3062" y="11907"/>
                        <a:pt x="5236" y="13042"/>
                        <a:pt x="7461" y="13042"/>
                      </a:cubicBezTo>
                      <a:cubicBezTo>
                        <a:pt x="8598" y="13042"/>
                        <a:pt x="9748" y="12745"/>
                        <a:pt x="10790" y="12122"/>
                      </a:cubicBezTo>
                      <a:cubicBezTo>
                        <a:pt x="13910" y="10318"/>
                        <a:pt x="14925" y="6295"/>
                        <a:pt x="13083" y="3175"/>
                      </a:cubicBezTo>
                      <a:cubicBezTo>
                        <a:pt x="11864" y="1135"/>
                        <a:pt x="9706" y="0"/>
                        <a:pt x="7482" y="0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" name="Google Shape;76;p17"/>
                <p:cNvSpPr/>
                <p:nvPr/>
              </p:nvSpPr>
              <p:spPr>
                <a:xfrm>
                  <a:off x="4693926" y="2550407"/>
                  <a:ext cx="288372" cy="243194"/>
                </a:xfrm>
                <a:custGeom>
                  <a:rect b="b" l="l" r="r" t="t"/>
                  <a:pathLst>
                    <a:path extrusionOk="0" h="10529" w="12485">
                      <a:moveTo>
                        <a:pt x="6589" y="1"/>
                      </a:moveTo>
                      <a:cubicBezTo>
                        <a:pt x="4805" y="1"/>
                        <a:pt x="3012" y="887"/>
                        <a:pt x="1996" y="2749"/>
                      </a:cubicBezTo>
                      <a:cubicBezTo>
                        <a:pt x="1" y="6374"/>
                        <a:pt x="2800" y="10528"/>
                        <a:pt x="6570" y="10528"/>
                      </a:cubicBezTo>
                      <a:cubicBezTo>
                        <a:pt x="7061" y="10528"/>
                        <a:pt x="7570" y="10458"/>
                        <a:pt x="8086" y="10306"/>
                      </a:cubicBezTo>
                      <a:cubicBezTo>
                        <a:pt x="10906" y="9479"/>
                        <a:pt x="12485" y="6584"/>
                        <a:pt x="11658" y="3802"/>
                      </a:cubicBezTo>
                      <a:cubicBezTo>
                        <a:pt x="10934" y="1322"/>
                        <a:pt x="8768" y="1"/>
                        <a:pt x="6589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" name="Google Shape;77;p17"/>
                <p:cNvSpPr/>
                <p:nvPr/>
              </p:nvSpPr>
              <p:spPr>
                <a:xfrm>
                  <a:off x="4730468" y="2571080"/>
                  <a:ext cx="117497" cy="142512"/>
                </a:xfrm>
                <a:custGeom>
                  <a:rect b="b" l="l" r="r" t="t"/>
                  <a:pathLst>
                    <a:path extrusionOk="0" h="6170" w="5087">
                      <a:moveTo>
                        <a:pt x="4046" y="0"/>
                      </a:moveTo>
                      <a:cubicBezTo>
                        <a:pt x="3957" y="0"/>
                        <a:pt x="3861" y="16"/>
                        <a:pt x="3760" y="50"/>
                      </a:cubicBezTo>
                      <a:cubicBezTo>
                        <a:pt x="1391" y="726"/>
                        <a:pt x="0" y="3245"/>
                        <a:pt x="715" y="5651"/>
                      </a:cubicBezTo>
                      <a:cubicBezTo>
                        <a:pt x="808" y="5961"/>
                        <a:pt x="1105" y="6169"/>
                        <a:pt x="1439" y="6169"/>
                      </a:cubicBezTo>
                      <a:cubicBezTo>
                        <a:pt x="1510" y="6169"/>
                        <a:pt x="1582" y="6160"/>
                        <a:pt x="1654" y="6140"/>
                      </a:cubicBezTo>
                      <a:cubicBezTo>
                        <a:pt x="2030" y="6027"/>
                        <a:pt x="2256" y="5614"/>
                        <a:pt x="2143" y="5200"/>
                      </a:cubicBezTo>
                      <a:cubicBezTo>
                        <a:pt x="1692" y="3621"/>
                        <a:pt x="2594" y="1929"/>
                        <a:pt x="4173" y="1478"/>
                      </a:cubicBezTo>
                      <a:cubicBezTo>
                        <a:pt x="5087" y="1241"/>
                        <a:pt x="4843" y="0"/>
                        <a:pt x="404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254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" name="Google Shape;78;p17"/>
                <p:cNvSpPr/>
                <p:nvPr/>
              </p:nvSpPr>
              <p:spPr>
                <a:xfrm>
                  <a:off x="4164274" y="2610556"/>
                  <a:ext cx="343899" cy="301977"/>
                </a:xfrm>
                <a:custGeom>
                  <a:rect b="b" l="l" r="r" t="t"/>
                  <a:pathLst>
                    <a:path extrusionOk="0" h="13074" w="14889">
                      <a:moveTo>
                        <a:pt x="7426" y="1"/>
                      </a:moveTo>
                      <a:cubicBezTo>
                        <a:pt x="6190" y="1"/>
                        <a:pt x="4942" y="352"/>
                        <a:pt x="3836" y="1085"/>
                      </a:cubicBezTo>
                      <a:cubicBezTo>
                        <a:pt x="828" y="3078"/>
                        <a:pt x="1" y="7138"/>
                        <a:pt x="1993" y="10145"/>
                      </a:cubicBezTo>
                      <a:cubicBezTo>
                        <a:pt x="3251" y="12044"/>
                        <a:pt x="5333" y="13073"/>
                        <a:pt x="7454" y="13073"/>
                      </a:cubicBezTo>
                      <a:cubicBezTo>
                        <a:pt x="8692" y="13073"/>
                        <a:pt x="9945" y="12722"/>
                        <a:pt x="11054" y="11987"/>
                      </a:cubicBezTo>
                      <a:cubicBezTo>
                        <a:pt x="14061" y="9995"/>
                        <a:pt x="14888" y="5972"/>
                        <a:pt x="12896" y="2965"/>
                      </a:cubicBezTo>
                      <a:cubicBezTo>
                        <a:pt x="11636" y="1040"/>
                        <a:pt x="9550" y="1"/>
                        <a:pt x="7426" y="1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" name="Google Shape;79;p17"/>
                <p:cNvSpPr/>
                <p:nvPr/>
              </p:nvSpPr>
              <p:spPr>
                <a:xfrm>
                  <a:off x="4183330" y="2640214"/>
                  <a:ext cx="288372" cy="243679"/>
                </a:xfrm>
                <a:custGeom>
                  <a:rect b="b" l="l" r="r" t="t"/>
                  <a:pathLst>
                    <a:path extrusionOk="0" h="10550" w="12485">
                      <a:moveTo>
                        <a:pt x="6599" y="0"/>
                      </a:moveTo>
                      <a:cubicBezTo>
                        <a:pt x="4811" y="0"/>
                        <a:pt x="3013" y="885"/>
                        <a:pt x="1995" y="2733"/>
                      </a:cubicBezTo>
                      <a:cubicBezTo>
                        <a:pt x="0" y="6392"/>
                        <a:pt x="2800" y="10550"/>
                        <a:pt x="6570" y="10550"/>
                      </a:cubicBezTo>
                      <a:cubicBezTo>
                        <a:pt x="7061" y="10550"/>
                        <a:pt x="7570" y="10479"/>
                        <a:pt x="8086" y="10327"/>
                      </a:cubicBezTo>
                      <a:cubicBezTo>
                        <a:pt x="10905" y="9500"/>
                        <a:pt x="12484" y="6568"/>
                        <a:pt x="11657" y="3786"/>
                      </a:cubicBezTo>
                      <a:cubicBezTo>
                        <a:pt x="10935" y="1310"/>
                        <a:pt x="8774" y="0"/>
                        <a:pt x="659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" name="Google Shape;80;p17"/>
                <p:cNvSpPr/>
                <p:nvPr/>
              </p:nvSpPr>
              <p:spPr>
                <a:xfrm>
                  <a:off x="4219849" y="2660911"/>
                  <a:ext cx="116319" cy="142974"/>
                </a:xfrm>
                <a:custGeom>
                  <a:rect b="b" l="l" r="r" t="t"/>
                  <a:pathLst>
                    <a:path extrusionOk="0" h="6190" w="5036">
                      <a:moveTo>
                        <a:pt x="3985" y="1"/>
                      </a:moveTo>
                      <a:cubicBezTo>
                        <a:pt x="3914" y="1"/>
                        <a:pt x="3839" y="11"/>
                        <a:pt x="3760" y="33"/>
                      </a:cubicBezTo>
                      <a:cubicBezTo>
                        <a:pt x="1392" y="747"/>
                        <a:pt x="1" y="3266"/>
                        <a:pt x="715" y="5634"/>
                      </a:cubicBezTo>
                      <a:cubicBezTo>
                        <a:pt x="808" y="5976"/>
                        <a:pt x="1107" y="6190"/>
                        <a:pt x="1442" y="6190"/>
                      </a:cubicBezTo>
                      <a:cubicBezTo>
                        <a:pt x="1512" y="6190"/>
                        <a:pt x="1583" y="6180"/>
                        <a:pt x="1655" y="6161"/>
                      </a:cubicBezTo>
                      <a:cubicBezTo>
                        <a:pt x="2031" y="6048"/>
                        <a:pt x="2257" y="5597"/>
                        <a:pt x="2144" y="5221"/>
                      </a:cubicBezTo>
                      <a:cubicBezTo>
                        <a:pt x="1693" y="3604"/>
                        <a:pt x="2595" y="1950"/>
                        <a:pt x="4174" y="1499"/>
                      </a:cubicBezTo>
                      <a:cubicBezTo>
                        <a:pt x="5035" y="1223"/>
                        <a:pt x="4760" y="1"/>
                        <a:pt x="398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54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Google Shape;81;p17"/>
                <p:cNvSpPr/>
                <p:nvPr/>
              </p:nvSpPr>
              <p:spPr>
                <a:xfrm>
                  <a:off x="3645871" y="2349241"/>
                  <a:ext cx="499299" cy="472875"/>
                </a:xfrm>
                <a:custGeom>
                  <a:rect b="b" l="l" r="r" t="t"/>
                  <a:pathLst>
                    <a:path extrusionOk="0" h="20473" w="21617">
                      <a:moveTo>
                        <a:pt x="10794" y="1"/>
                      </a:moveTo>
                      <a:cubicBezTo>
                        <a:pt x="5668" y="1"/>
                        <a:pt x="1234" y="3878"/>
                        <a:pt x="639" y="9090"/>
                      </a:cubicBezTo>
                      <a:cubicBezTo>
                        <a:pt x="0" y="14691"/>
                        <a:pt x="4023" y="19767"/>
                        <a:pt x="9662" y="20406"/>
                      </a:cubicBezTo>
                      <a:cubicBezTo>
                        <a:pt x="10055" y="20450"/>
                        <a:pt x="10445" y="20472"/>
                        <a:pt x="10832" y="20472"/>
                      </a:cubicBezTo>
                      <a:cubicBezTo>
                        <a:pt x="15954" y="20472"/>
                        <a:pt x="20384" y="16627"/>
                        <a:pt x="20978" y="11383"/>
                      </a:cubicBezTo>
                      <a:cubicBezTo>
                        <a:pt x="21617" y="5781"/>
                        <a:pt x="17557" y="706"/>
                        <a:pt x="11955" y="67"/>
                      </a:cubicBezTo>
                      <a:cubicBezTo>
                        <a:pt x="11565" y="23"/>
                        <a:pt x="11178" y="1"/>
                        <a:pt x="10794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Google Shape;82;p17"/>
                <p:cNvSpPr/>
                <p:nvPr/>
              </p:nvSpPr>
              <p:spPr>
                <a:xfrm>
                  <a:off x="3689273" y="2381417"/>
                  <a:ext cx="409011" cy="408756"/>
                </a:xfrm>
                <a:custGeom>
                  <a:rect b="b" l="l" r="r" t="t"/>
                  <a:pathLst>
                    <a:path extrusionOk="0" h="17697" w="17708">
                      <a:moveTo>
                        <a:pt x="8895" y="0"/>
                      </a:moveTo>
                      <a:cubicBezTo>
                        <a:pt x="8380" y="0"/>
                        <a:pt x="7857" y="46"/>
                        <a:pt x="7332" y="140"/>
                      </a:cubicBezTo>
                      <a:cubicBezTo>
                        <a:pt x="6730" y="253"/>
                        <a:pt x="6166" y="404"/>
                        <a:pt x="5602" y="591"/>
                      </a:cubicBezTo>
                      <a:cubicBezTo>
                        <a:pt x="2294" y="1907"/>
                        <a:pt x="114" y="5065"/>
                        <a:pt x="1" y="8599"/>
                      </a:cubicBezTo>
                      <a:cubicBezTo>
                        <a:pt x="1" y="9201"/>
                        <a:pt x="39" y="9802"/>
                        <a:pt x="114" y="10366"/>
                      </a:cubicBezTo>
                      <a:cubicBezTo>
                        <a:pt x="226" y="10967"/>
                        <a:pt x="377" y="11531"/>
                        <a:pt x="602" y="12095"/>
                      </a:cubicBezTo>
                      <a:cubicBezTo>
                        <a:pt x="1918" y="15366"/>
                        <a:pt x="5039" y="17584"/>
                        <a:pt x="8572" y="17697"/>
                      </a:cubicBezTo>
                      <a:cubicBezTo>
                        <a:pt x="9174" y="17697"/>
                        <a:pt x="9775" y="17659"/>
                        <a:pt x="10377" y="17546"/>
                      </a:cubicBezTo>
                      <a:cubicBezTo>
                        <a:pt x="10941" y="17471"/>
                        <a:pt x="11542" y="17283"/>
                        <a:pt x="12069" y="17095"/>
                      </a:cubicBezTo>
                      <a:cubicBezTo>
                        <a:pt x="15377" y="15780"/>
                        <a:pt x="17595" y="12659"/>
                        <a:pt x="17708" y="9088"/>
                      </a:cubicBezTo>
                      <a:cubicBezTo>
                        <a:pt x="17708" y="8486"/>
                        <a:pt x="17670" y="7922"/>
                        <a:pt x="17557" y="7321"/>
                      </a:cubicBezTo>
                      <a:lnTo>
                        <a:pt x="17595" y="7321"/>
                      </a:lnTo>
                      <a:cubicBezTo>
                        <a:pt x="16825" y="3034"/>
                        <a:pt x="13101" y="0"/>
                        <a:pt x="8895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" name="Google Shape;83;p17"/>
                <p:cNvSpPr/>
                <p:nvPr/>
              </p:nvSpPr>
              <p:spPr>
                <a:xfrm>
                  <a:off x="3729234" y="2435214"/>
                  <a:ext cx="315212" cy="302346"/>
                </a:xfrm>
                <a:custGeom>
                  <a:rect b="b" l="l" r="r" t="t"/>
                  <a:pathLst>
                    <a:path extrusionOk="0" h="13090" w="13647">
                      <a:moveTo>
                        <a:pt x="7135" y="0"/>
                      </a:moveTo>
                      <a:cubicBezTo>
                        <a:pt x="6753" y="0"/>
                        <a:pt x="6366" y="34"/>
                        <a:pt x="5978" y="105"/>
                      </a:cubicBezTo>
                      <a:cubicBezTo>
                        <a:pt x="2406" y="706"/>
                        <a:pt x="0" y="4127"/>
                        <a:pt x="639" y="7661"/>
                      </a:cubicBezTo>
                      <a:cubicBezTo>
                        <a:pt x="715" y="8112"/>
                        <a:pt x="827" y="8526"/>
                        <a:pt x="1015" y="8939"/>
                      </a:cubicBezTo>
                      <a:cubicBezTo>
                        <a:pt x="1955" y="11383"/>
                        <a:pt x="4286" y="12999"/>
                        <a:pt x="6918" y="13075"/>
                      </a:cubicBezTo>
                      <a:cubicBezTo>
                        <a:pt x="7038" y="13085"/>
                        <a:pt x="7159" y="13089"/>
                        <a:pt x="7280" y="13089"/>
                      </a:cubicBezTo>
                      <a:cubicBezTo>
                        <a:pt x="7608" y="13089"/>
                        <a:pt x="7931" y="13054"/>
                        <a:pt x="8233" y="12999"/>
                      </a:cubicBezTo>
                      <a:cubicBezTo>
                        <a:pt x="8685" y="12924"/>
                        <a:pt x="9098" y="12774"/>
                        <a:pt x="9512" y="12623"/>
                      </a:cubicBezTo>
                      <a:cubicBezTo>
                        <a:pt x="11955" y="11646"/>
                        <a:pt x="13572" y="9315"/>
                        <a:pt x="13647" y="6721"/>
                      </a:cubicBezTo>
                      <a:cubicBezTo>
                        <a:pt x="13647" y="6270"/>
                        <a:pt x="13647" y="5819"/>
                        <a:pt x="13572" y="5405"/>
                      </a:cubicBezTo>
                      <a:cubicBezTo>
                        <a:pt x="13003" y="2226"/>
                        <a:pt x="10230" y="0"/>
                        <a:pt x="7135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84;p17"/>
                <p:cNvSpPr/>
                <p:nvPr/>
              </p:nvSpPr>
              <p:spPr>
                <a:xfrm>
                  <a:off x="3688419" y="2381163"/>
                  <a:ext cx="409865" cy="409334"/>
                </a:xfrm>
                <a:custGeom>
                  <a:rect b="b" l="l" r="r" t="t"/>
                  <a:pathLst>
                    <a:path extrusionOk="0" h="17722" w="17745">
                      <a:moveTo>
                        <a:pt x="9136" y="1"/>
                      </a:moveTo>
                      <a:cubicBezTo>
                        <a:pt x="8534" y="1"/>
                        <a:pt x="7933" y="39"/>
                        <a:pt x="7331" y="151"/>
                      </a:cubicBezTo>
                      <a:cubicBezTo>
                        <a:pt x="6767" y="264"/>
                        <a:pt x="6166" y="415"/>
                        <a:pt x="5639" y="640"/>
                      </a:cubicBezTo>
                      <a:lnTo>
                        <a:pt x="6842" y="7445"/>
                      </a:lnTo>
                      <a:lnTo>
                        <a:pt x="38" y="8648"/>
                      </a:lnTo>
                      <a:cubicBezTo>
                        <a:pt x="0" y="9212"/>
                        <a:pt x="38" y="9813"/>
                        <a:pt x="151" y="10415"/>
                      </a:cubicBezTo>
                      <a:cubicBezTo>
                        <a:pt x="263" y="10978"/>
                        <a:pt x="414" y="11542"/>
                        <a:pt x="639" y="12106"/>
                      </a:cubicBezTo>
                      <a:lnTo>
                        <a:pt x="7444" y="10903"/>
                      </a:lnTo>
                      <a:lnTo>
                        <a:pt x="8647" y="17708"/>
                      </a:lnTo>
                      <a:cubicBezTo>
                        <a:pt x="8788" y="17717"/>
                        <a:pt x="8931" y="17722"/>
                        <a:pt x="9076" y="17722"/>
                      </a:cubicBezTo>
                      <a:cubicBezTo>
                        <a:pt x="9512" y="17722"/>
                        <a:pt x="9963" y="17680"/>
                        <a:pt x="10414" y="17595"/>
                      </a:cubicBezTo>
                      <a:cubicBezTo>
                        <a:pt x="10978" y="17482"/>
                        <a:pt x="11579" y="17332"/>
                        <a:pt x="12106" y="17106"/>
                      </a:cubicBezTo>
                      <a:lnTo>
                        <a:pt x="10940" y="10302"/>
                      </a:lnTo>
                      <a:lnTo>
                        <a:pt x="17745" y="9099"/>
                      </a:lnTo>
                      <a:cubicBezTo>
                        <a:pt x="17745" y="8497"/>
                        <a:pt x="17707" y="7933"/>
                        <a:pt x="17594" y="7332"/>
                      </a:cubicBezTo>
                      <a:cubicBezTo>
                        <a:pt x="17482" y="6768"/>
                        <a:pt x="17331" y="6166"/>
                        <a:pt x="17143" y="5640"/>
                      </a:cubicBezTo>
                      <a:lnTo>
                        <a:pt x="10339" y="6806"/>
                      </a:lnTo>
                      <a:lnTo>
                        <a:pt x="913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Google Shape;85;p17"/>
                <p:cNvSpPr/>
                <p:nvPr/>
              </p:nvSpPr>
              <p:spPr>
                <a:xfrm>
                  <a:off x="4910222" y="2139436"/>
                  <a:ext cx="510593" cy="447214"/>
                </a:xfrm>
                <a:custGeom>
                  <a:rect b="b" l="l" r="r" t="t"/>
                  <a:pathLst>
                    <a:path extrusionOk="0" h="19362" w="22106">
                      <a:moveTo>
                        <a:pt x="11072" y="1"/>
                      </a:moveTo>
                      <a:cubicBezTo>
                        <a:pt x="7670" y="1"/>
                        <a:pt x="4363" y="1799"/>
                        <a:pt x="2594" y="4977"/>
                      </a:cubicBezTo>
                      <a:cubicBezTo>
                        <a:pt x="0" y="9639"/>
                        <a:pt x="1692" y="15541"/>
                        <a:pt x="6354" y="18135"/>
                      </a:cubicBezTo>
                      <a:cubicBezTo>
                        <a:pt x="7847" y="18966"/>
                        <a:pt x="9467" y="19361"/>
                        <a:pt x="11065" y="19361"/>
                      </a:cubicBezTo>
                      <a:cubicBezTo>
                        <a:pt x="14457" y="19361"/>
                        <a:pt x="17749" y="17582"/>
                        <a:pt x="19512" y="14413"/>
                      </a:cubicBezTo>
                      <a:cubicBezTo>
                        <a:pt x="22106" y="9714"/>
                        <a:pt x="20452" y="3812"/>
                        <a:pt x="15752" y="1218"/>
                      </a:cubicBezTo>
                      <a:cubicBezTo>
                        <a:pt x="14269" y="392"/>
                        <a:pt x="12660" y="1"/>
                        <a:pt x="11072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" name="Google Shape;86;p17"/>
                <p:cNvSpPr/>
                <p:nvPr/>
              </p:nvSpPr>
              <p:spPr>
                <a:xfrm>
                  <a:off x="4948427" y="2167916"/>
                  <a:ext cx="434187" cy="389747"/>
                </a:xfrm>
                <a:custGeom>
                  <a:rect b="b" l="l" r="r" t="t"/>
                  <a:pathLst>
                    <a:path extrusionOk="0" h="16874" w="18798">
                      <a:moveTo>
                        <a:pt x="9380" y="0"/>
                      </a:moveTo>
                      <a:cubicBezTo>
                        <a:pt x="5685" y="0"/>
                        <a:pt x="2307" y="2443"/>
                        <a:pt x="1279" y="6150"/>
                      </a:cubicBezTo>
                      <a:cubicBezTo>
                        <a:pt x="0" y="10662"/>
                        <a:pt x="2632" y="15323"/>
                        <a:pt x="7106" y="16564"/>
                      </a:cubicBezTo>
                      <a:cubicBezTo>
                        <a:pt x="7868" y="16773"/>
                        <a:pt x="8634" y="16874"/>
                        <a:pt x="9387" y="16874"/>
                      </a:cubicBezTo>
                      <a:cubicBezTo>
                        <a:pt x="13094" y="16874"/>
                        <a:pt x="16488" y="14449"/>
                        <a:pt x="17519" y="10699"/>
                      </a:cubicBezTo>
                      <a:cubicBezTo>
                        <a:pt x="18798" y="6225"/>
                        <a:pt x="16166" y="1564"/>
                        <a:pt x="11692" y="323"/>
                      </a:cubicBezTo>
                      <a:cubicBezTo>
                        <a:pt x="10920" y="104"/>
                        <a:pt x="10143" y="0"/>
                        <a:pt x="9380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" name="Google Shape;87;p17"/>
                <p:cNvSpPr/>
                <p:nvPr/>
              </p:nvSpPr>
              <p:spPr>
                <a:xfrm>
                  <a:off x="5023105" y="2220419"/>
                  <a:ext cx="311747" cy="274352"/>
                </a:xfrm>
                <a:custGeom>
                  <a:rect b="b" l="l" r="r" t="t"/>
                  <a:pathLst>
                    <a:path extrusionOk="0" h="11878" w="13497">
                      <a:moveTo>
                        <a:pt x="6731" y="1"/>
                      </a:moveTo>
                      <a:cubicBezTo>
                        <a:pt x="4800" y="1"/>
                        <a:pt x="2908" y="939"/>
                        <a:pt x="1767" y="2674"/>
                      </a:cubicBezTo>
                      <a:cubicBezTo>
                        <a:pt x="1" y="5419"/>
                        <a:pt x="752" y="9103"/>
                        <a:pt x="3497" y="10907"/>
                      </a:cubicBezTo>
                      <a:cubicBezTo>
                        <a:pt x="4496" y="11565"/>
                        <a:pt x="5620" y="11878"/>
                        <a:pt x="6731" y="11878"/>
                      </a:cubicBezTo>
                      <a:cubicBezTo>
                        <a:pt x="8670" y="11878"/>
                        <a:pt x="10569" y="10923"/>
                        <a:pt x="11692" y="9178"/>
                      </a:cubicBezTo>
                      <a:cubicBezTo>
                        <a:pt x="13497" y="6434"/>
                        <a:pt x="12745" y="2787"/>
                        <a:pt x="10001" y="983"/>
                      </a:cubicBezTo>
                      <a:cubicBezTo>
                        <a:pt x="8991" y="319"/>
                        <a:pt x="7854" y="1"/>
                        <a:pt x="6731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" name="Google Shape;88;p17"/>
                <p:cNvSpPr/>
                <p:nvPr/>
              </p:nvSpPr>
              <p:spPr>
                <a:xfrm>
                  <a:off x="5234966" y="2245112"/>
                  <a:ext cx="197160" cy="176465"/>
                </a:xfrm>
                <a:custGeom>
                  <a:rect b="b" l="l" r="r" t="t"/>
                  <a:pathLst>
                    <a:path extrusionOk="0" h="7640" w="8536">
                      <a:moveTo>
                        <a:pt x="4221" y="1"/>
                      </a:moveTo>
                      <a:cubicBezTo>
                        <a:pt x="2012" y="1"/>
                        <a:pt x="1" y="1985"/>
                        <a:pt x="453" y="4500"/>
                      </a:cubicBezTo>
                      <a:cubicBezTo>
                        <a:pt x="812" y="6500"/>
                        <a:pt x="2501" y="7640"/>
                        <a:pt x="4219" y="7640"/>
                      </a:cubicBezTo>
                      <a:cubicBezTo>
                        <a:pt x="5376" y="7640"/>
                        <a:pt x="6546" y="7123"/>
                        <a:pt x="7332" y="6004"/>
                      </a:cubicBezTo>
                      <a:cubicBezTo>
                        <a:pt x="8535" y="4274"/>
                        <a:pt x="8122" y="1906"/>
                        <a:pt x="6393" y="703"/>
                      </a:cubicBezTo>
                      <a:cubicBezTo>
                        <a:pt x="5702" y="218"/>
                        <a:pt x="4951" y="1"/>
                        <a:pt x="422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" name="Google Shape;89;p17"/>
                <p:cNvSpPr/>
                <p:nvPr/>
              </p:nvSpPr>
              <p:spPr>
                <a:xfrm>
                  <a:off x="5267997" y="2252665"/>
                  <a:ext cx="164131" cy="168681"/>
                </a:xfrm>
                <a:custGeom>
                  <a:rect b="b" l="l" r="r" t="t"/>
                  <a:pathLst>
                    <a:path extrusionOk="0" h="7303" w="7106">
                      <a:moveTo>
                        <a:pt x="4248" y="0"/>
                      </a:moveTo>
                      <a:cubicBezTo>
                        <a:pt x="6672" y="2585"/>
                        <a:pt x="4568" y="6420"/>
                        <a:pt x="1542" y="6420"/>
                      </a:cubicBezTo>
                      <a:cubicBezTo>
                        <a:pt x="1048" y="6420"/>
                        <a:pt x="528" y="6317"/>
                        <a:pt x="0" y="6090"/>
                      </a:cubicBezTo>
                      <a:lnTo>
                        <a:pt x="0" y="6090"/>
                      </a:lnTo>
                      <a:cubicBezTo>
                        <a:pt x="761" y="6903"/>
                        <a:pt x="1777" y="7302"/>
                        <a:pt x="2787" y="7302"/>
                      </a:cubicBezTo>
                      <a:cubicBezTo>
                        <a:pt x="3973" y="7302"/>
                        <a:pt x="5151" y="6753"/>
                        <a:pt x="5902" y="5677"/>
                      </a:cubicBezTo>
                      <a:cubicBezTo>
                        <a:pt x="7105" y="3947"/>
                        <a:pt x="6692" y="1579"/>
                        <a:pt x="4963" y="376"/>
                      </a:cubicBezTo>
                      <a:cubicBezTo>
                        <a:pt x="4737" y="226"/>
                        <a:pt x="4511" y="75"/>
                        <a:pt x="424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784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" name="Google Shape;90;p17"/>
                <p:cNvSpPr/>
                <p:nvPr/>
              </p:nvSpPr>
              <p:spPr>
                <a:xfrm>
                  <a:off x="4892852" y="2305769"/>
                  <a:ext cx="197137" cy="176303"/>
                </a:xfrm>
                <a:custGeom>
                  <a:rect b="b" l="l" r="r" t="t"/>
                  <a:pathLst>
                    <a:path extrusionOk="0" h="7633" w="8535">
                      <a:moveTo>
                        <a:pt x="4202" y="1"/>
                      </a:moveTo>
                      <a:cubicBezTo>
                        <a:pt x="2001" y="1"/>
                        <a:pt x="1" y="1960"/>
                        <a:pt x="452" y="4468"/>
                      </a:cubicBezTo>
                      <a:cubicBezTo>
                        <a:pt x="813" y="6477"/>
                        <a:pt x="2516" y="7632"/>
                        <a:pt x="4242" y="7632"/>
                      </a:cubicBezTo>
                      <a:cubicBezTo>
                        <a:pt x="5391" y="7632"/>
                        <a:pt x="6550" y="7121"/>
                        <a:pt x="7331" y="6009"/>
                      </a:cubicBezTo>
                      <a:cubicBezTo>
                        <a:pt x="8534" y="4280"/>
                        <a:pt x="8121" y="1912"/>
                        <a:pt x="6391" y="709"/>
                      </a:cubicBezTo>
                      <a:cubicBezTo>
                        <a:pt x="5695" y="219"/>
                        <a:pt x="4937" y="1"/>
                        <a:pt x="420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" name="Google Shape;91;p17"/>
                <p:cNvSpPr/>
                <p:nvPr/>
              </p:nvSpPr>
              <p:spPr>
                <a:xfrm>
                  <a:off x="4925860" y="2312583"/>
                  <a:ext cx="164131" cy="169605"/>
                </a:xfrm>
                <a:custGeom>
                  <a:rect b="b" l="l" r="r" t="t"/>
                  <a:pathLst>
                    <a:path extrusionOk="0" h="7343" w="7106">
                      <a:moveTo>
                        <a:pt x="4286" y="0"/>
                      </a:moveTo>
                      <a:lnTo>
                        <a:pt x="4286" y="0"/>
                      </a:lnTo>
                      <a:cubicBezTo>
                        <a:pt x="6684" y="2593"/>
                        <a:pt x="4556" y="6444"/>
                        <a:pt x="1514" y="6444"/>
                      </a:cubicBezTo>
                      <a:cubicBezTo>
                        <a:pt x="1028" y="6444"/>
                        <a:pt x="518" y="6345"/>
                        <a:pt x="0" y="6128"/>
                      </a:cubicBezTo>
                      <a:lnTo>
                        <a:pt x="0" y="6128"/>
                      </a:lnTo>
                      <a:cubicBezTo>
                        <a:pt x="188" y="6316"/>
                        <a:pt x="376" y="6504"/>
                        <a:pt x="602" y="6654"/>
                      </a:cubicBezTo>
                      <a:cubicBezTo>
                        <a:pt x="1269" y="7119"/>
                        <a:pt x="2032" y="7342"/>
                        <a:pt x="2786" y="7342"/>
                      </a:cubicBezTo>
                      <a:cubicBezTo>
                        <a:pt x="3985" y="7342"/>
                        <a:pt x="5164" y="6776"/>
                        <a:pt x="5902" y="5714"/>
                      </a:cubicBezTo>
                      <a:cubicBezTo>
                        <a:pt x="7105" y="3985"/>
                        <a:pt x="6692" y="1617"/>
                        <a:pt x="4962" y="414"/>
                      </a:cubicBezTo>
                      <a:cubicBezTo>
                        <a:pt x="4737" y="263"/>
                        <a:pt x="4511" y="113"/>
                        <a:pt x="428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784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Google Shape;92;p17"/>
                <p:cNvSpPr/>
                <p:nvPr/>
              </p:nvSpPr>
              <p:spPr>
                <a:xfrm>
                  <a:off x="5016845" y="2103910"/>
                  <a:ext cx="228573" cy="175426"/>
                </a:xfrm>
                <a:custGeom>
                  <a:rect b="b" l="l" r="r" t="t"/>
                  <a:pathLst>
                    <a:path extrusionOk="0" h="7595" w="9896">
                      <a:moveTo>
                        <a:pt x="4930" y="0"/>
                      </a:moveTo>
                      <a:cubicBezTo>
                        <a:pt x="3730" y="0"/>
                        <a:pt x="2552" y="566"/>
                        <a:pt x="1813" y="1628"/>
                      </a:cubicBezTo>
                      <a:cubicBezTo>
                        <a:pt x="0" y="4207"/>
                        <a:pt x="1937" y="7595"/>
                        <a:pt x="4896" y="7595"/>
                      </a:cubicBezTo>
                      <a:cubicBezTo>
                        <a:pt x="5128" y="7595"/>
                        <a:pt x="5366" y="7574"/>
                        <a:pt x="5610" y="7530"/>
                      </a:cubicBezTo>
                      <a:cubicBezTo>
                        <a:pt x="8956" y="6966"/>
                        <a:pt x="9896" y="2605"/>
                        <a:pt x="7114" y="688"/>
                      </a:cubicBezTo>
                      <a:cubicBezTo>
                        <a:pt x="6446" y="224"/>
                        <a:pt x="5684" y="0"/>
                        <a:pt x="493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" name="Google Shape;93;p17"/>
                <p:cNvSpPr/>
                <p:nvPr/>
              </p:nvSpPr>
              <p:spPr>
                <a:xfrm>
                  <a:off x="5066531" y="2110239"/>
                  <a:ext cx="164131" cy="169605"/>
                </a:xfrm>
                <a:custGeom>
                  <a:rect b="b" l="l" r="r" t="t"/>
                  <a:pathLst>
                    <a:path extrusionOk="0" h="7343" w="7106">
                      <a:moveTo>
                        <a:pt x="4286" y="1"/>
                      </a:moveTo>
                      <a:lnTo>
                        <a:pt x="4286" y="1"/>
                      </a:lnTo>
                      <a:cubicBezTo>
                        <a:pt x="6707" y="2583"/>
                        <a:pt x="4610" y="6468"/>
                        <a:pt x="1566" y="6468"/>
                      </a:cubicBezTo>
                      <a:cubicBezTo>
                        <a:pt x="1064" y="6468"/>
                        <a:pt x="537" y="6362"/>
                        <a:pt x="0" y="6128"/>
                      </a:cubicBezTo>
                      <a:lnTo>
                        <a:pt x="0" y="6128"/>
                      </a:lnTo>
                      <a:cubicBezTo>
                        <a:pt x="188" y="6316"/>
                        <a:pt x="376" y="6504"/>
                        <a:pt x="602" y="6655"/>
                      </a:cubicBezTo>
                      <a:cubicBezTo>
                        <a:pt x="1269" y="7119"/>
                        <a:pt x="2032" y="7343"/>
                        <a:pt x="2786" y="7343"/>
                      </a:cubicBezTo>
                      <a:cubicBezTo>
                        <a:pt x="3986" y="7343"/>
                        <a:pt x="5164" y="6777"/>
                        <a:pt x="5903" y="5715"/>
                      </a:cubicBezTo>
                      <a:cubicBezTo>
                        <a:pt x="7106" y="3986"/>
                        <a:pt x="6692" y="1617"/>
                        <a:pt x="4963" y="414"/>
                      </a:cubicBezTo>
                      <a:cubicBezTo>
                        <a:pt x="4737" y="264"/>
                        <a:pt x="4512" y="113"/>
                        <a:pt x="428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784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Google Shape;94;p17"/>
                <p:cNvSpPr/>
                <p:nvPr/>
              </p:nvSpPr>
              <p:spPr>
                <a:xfrm>
                  <a:off x="5077618" y="2445678"/>
                  <a:ext cx="228596" cy="175818"/>
                </a:xfrm>
                <a:custGeom>
                  <a:rect b="b" l="l" r="r" t="t"/>
                  <a:pathLst>
                    <a:path extrusionOk="0" h="7612" w="9897">
                      <a:moveTo>
                        <a:pt x="4937" y="0"/>
                      </a:moveTo>
                      <a:cubicBezTo>
                        <a:pt x="3735" y="0"/>
                        <a:pt x="2554" y="580"/>
                        <a:pt x="1814" y="1644"/>
                      </a:cubicBezTo>
                      <a:cubicBezTo>
                        <a:pt x="1" y="4224"/>
                        <a:pt x="1905" y="7611"/>
                        <a:pt x="4859" y="7611"/>
                      </a:cubicBezTo>
                      <a:cubicBezTo>
                        <a:pt x="5091" y="7611"/>
                        <a:pt x="5329" y="7590"/>
                        <a:pt x="5573" y="7546"/>
                      </a:cubicBezTo>
                      <a:cubicBezTo>
                        <a:pt x="8919" y="6982"/>
                        <a:pt x="9896" y="2622"/>
                        <a:pt x="7114" y="704"/>
                      </a:cubicBezTo>
                      <a:cubicBezTo>
                        <a:pt x="6449" y="227"/>
                        <a:pt x="5689" y="0"/>
                        <a:pt x="493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" name="Google Shape;95;p17"/>
                <p:cNvSpPr/>
                <p:nvPr/>
              </p:nvSpPr>
              <p:spPr>
                <a:xfrm>
                  <a:off x="5126449" y="2452376"/>
                  <a:ext cx="165009" cy="169559"/>
                </a:xfrm>
                <a:custGeom>
                  <a:rect b="b" l="l" r="r" t="t"/>
                  <a:pathLst>
                    <a:path extrusionOk="0" h="7341" w="7144">
                      <a:moveTo>
                        <a:pt x="4286" y="1"/>
                      </a:moveTo>
                      <a:lnTo>
                        <a:pt x="4286" y="1"/>
                      </a:lnTo>
                      <a:cubicBezTo>
                        <a:pt x="6685" y="2594"/>
                        <a:pt x="4584" y="6445"/>
                        <a:pt x="1526" y="6445"/>
                      </a:cubicBezTo>
                      <a:cubicBezTo>
                        <a:pt x="1037" y="6445"/>
                        <a:pt x="523" y="6346"/>
                        <a:pt x="0" y="6129"/>
                      </a:cubicBezTo>
                      <a:lnTo>
                        <a:pt x="0" y="6129"/>
                      </a:lnTo>
                      <a:cubicBezTo>
                        <a:pt x="761" y="6941"/>
                        <a:pt x="1785" y="7341"/>
                        <a:pt x="2804" y="7341"/>
                      </a:cubicBezTo>
                      <a:cubicBezTo>
                        <a:pt x="4000" y="7341"/>
                        <a:pt x="5189" y="6791"/>
                        <a:pt x="5940" y="5715"/>
                      </a:cubicBezTo>
                      <a:cubicBezTo>
                        <a:pt x="7143" y="3986"/>
                        <a:pt x="6730" y="1580"/>
                        <a:pt x="5000" y="377"/>
                      </a:cubicBezTo>
                      <a:cubicBezTo>
                        <a:pt x="4775" y="226"/>
                        <a:pt x="4549" y="113"/>
                        <a:pt x="428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784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" name="Google Shape;96;p17"/>
                <p:cNvSpPr/>
                <p:nvPr/>
              </p:nvSpPr>
              <p:spPr>
                <a:xfrm>
                  <a:off x="4251795" y="2319443"/>
                  <a:ext cx="205152" cy="173601"/>
                </a:xfrm>
                <a:custGeom>
                  <a:rect b="b" l="l" r="r" t="t"/>
                  <a:pathLst>
                    <a:path extrusionOk="0" h="7516" w="8882">
                      <a:moveTo>
                        <a:pt x="4882" y="0"/>
                      </a:moveTo>
                      <a:cubicBezTo>
                        <a:pt x="3815" y="0"/>
                        <a:pt x="2737" y="448"/>
                        <a:pt x="1964" y="1432"/>
                      </a:cubicBezTo>
                      <a:cubicBezTo>
                        <a:pt x="0" y="3932"/>
                        <a:pt x="1834" y="7516"/>
                        <a:pt x="4857" y="7516"/>
                      </a:cubicBezTo>
                      <a:cubicBezTo>
                        <a:pt x="5017" y="7516"/>
                        <a:pt x="5181" y="7506"/>
                        <a:pt x="5347" y="7485"/>
                      </a:cubicBezTo>
                      <a:cubicBezTo>
                        <a:pt x="7415" y="7259"/>
                        <a:pt x="8881" y="5380"/>
                        <a:pt x="8656" y="3350"/>
                      </a:cubicBezTo>
                      <a:cubicBezTo>
                        <a:pt x="8420" y="1255"/>
                        <a:pt x="6667" y="0"/>
                        <a:pt x="4882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" name="Google Shape;97;p17"/>
                <p:cNvSpPr/>
                <p:nvPr/>
              </p:nvSpPr>
              <p:spPr>
                <a:xfrm>
                  <a:off x="4280460" y="2341064"/>
                  <a:ext cx="153899" cy="130824"/>
                </a:xfrm>
                <a:custGeom>
                  <a:rect b="b" l="l" r="r" t="t"/>
                  <a:pathLst>
                    <a:path extrusionOk="0" h="5664" w="6663">
                      <a:moveTo>
                        <a:pt x="3663" y="1"/>
                      </a:moveTo>
                      <a:cubicBezTo>
                        <a:pt x="2869" y="1"/>
                        <a:pt x="2062" y="333"/>
                        <a:pt x="1475" y="1060"/>
                      </a:cubicBezTo>
                      <a:cubicBezTo>
                        <a:pt x="0" y="2966"/>
                        <a:pt x="1381" y="5664"/>
                        <a:pt x="3676" y="5664"/>
                      </a:cubicBezTo>
                      <a:cubicBezTo>
                        <a:pt x="3780" y="5664"/>
                        <a:pt x="3886" y="5658"/>
                        <a:pt x="3994" y="5647"/>
                      </a:cubicBezTo>
                      <a:cubicBezTo>
                        <a:pt x="5572" y="5459"/>
                        <a:pt x="6663" y="4068"/>
                        <a:pt x="6475" y="2526"/>
                      </a:cubicBezTo>
                      <a:cubicBezTo>
                        <a:pt x="6310" y="945"/>
                        <a:pt x="5003" y="1"/>
                        <a:pt x="366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" name="Google Shape;98;p17"/>
                <p:cNvSpPr/>
                <p:nvPr/>
              </p:nvSpPr>
              <p:spPr>
                <a:xfrm>
                  <a:off x="4314508" y="2347300"/>
                  <a:ext cx="120684" cy="124496"/>
                </a:xfrm>
                <a:custGeom>
                  <a:rect b="b" l="l" r="r" t="t"/>
                  <a:pathLst>
                    <a:path extrusionOk="0" h="5390" w="5225">
                      <a:moveTo>
                        <a:pt x="3384" y="1"/>
                      </a:moveTo>
                      <a:cubicBezTo>
                        <a:pt x="4911" y="1973"/>
                        <a:pt x="3343" y="4563"/>
                        <a:pt x="1208" y="4563"/>
                      </a:cubicBezTo>
                      <a:cubicBezTo>
                        <a:pt x="819" y="4563"/>
                        <a:pt x="412" y="4478"/>
                        <a:pt x="1" y="4287"/>
                      </a:cubicBezTo>
                      <a:lnTo>
                        <a:pt x="1" y="4287"/>
                      </a:lnTo>
                      <a:cubicBezTo>
                        <a:pt x="588" y="5053"/>
                        <a:pt x="1393" y="5390"/>
                        <a:pt x="2186" y="5390"/>
                      </a:cubicBezTo>
                      <a:cubicBezTo>
                        <a:pt x="3727" y="5390"/>
                        <a:pt x="5224" y="4118"/>
                        <a:pt x="5001" y="2256"/>
                      </a:cubicBezTo>
                      <a:cubicBezTo>
                        <a:pt x="4888" y="1279"/>
                        <a:pt x="4286" y="414"/>
                        <a:pt x="338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54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Google Shape;99;p17"/>
                <p:cNvSpPr/>
                <p:nvPr/>
              </p:nvSpPr>
              <p:spPr>
                <a:xfrm>
                  <a:off x="4583515" y="2261212"/>
                  <a:ext cx="205152" cy="173670"/>
                </a:xfrm>
                <a:custGeom>
                  <a:rect b="b" l="l" r="r" t="t"/>
                  <a:pathLst>
                    <a:path extrusionOk="0" h="7519" w="8882">
                      <a:moveTo>
                        <a:pt x="4906" y="1"/>
                      </a:moveTo>
                      <a:cubicBezTo>
                        <a:pt x="3838" y="1"/>
                        <a:pt x="2753" y="448"/>
                        <a:pt x="1964" y="1435"/>
                      </a:cubicBezTo>
                      <a:cubicBezTo>
                        <a:pt x="0" y="3934"/>
                        <a:pt x="1834" y="7518"/>
                        <a:pt x="4890" y="7518"/>
                      </a:cubicBezTo>
                      <a:cubicBezTo>
                        <a:pt x="5051" y="7518"/>
                        <a:pt x="5217" y="7508"/>
                        <a:pt x="5385" y="7487"/>
                      </a:cubicBezTo>
                      <a:cubicBezTo>
                        <a:pt x="7415" y="7224"/>
                        <a:pt x="8881" y="5382"/>
                        <a:pt x="8656" y="3314"/>
                      </a:cubicBezTo>
                      <a:cubicBezTo>
                        <a:pt x="8421" y="1246"/>
                        <a:pt x="6687" y="1"/>
                        <a:pt x="4906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" name="Google Shape;100;p17"/>
                <p:cNvSpPr/>
                <p:nvPr/>
              </p:nvSpPr>
              <p:spPr>
                <a:xfrm>
                  <a:off x="4612203" y="2282024"/>
                  <a:ext cx="154753" cy="130824"/>
                </a:xfrm>
                <a:custGeom>
                  <a:rect b="b" l="l" r="r" t="t"/>
                  <a:pathLst>
                    <a:path extrusionOk="0" h="5664" w="6700">
                      <a:moveTo>
                        <a:pt x="3673" y="1"/>
                      </a:moveTo>
                      <a:cubicBezTo>
                        <a:pt x="2883" y="1"/>
                        <a:pt x="2085" y="332"/>
                        <a:pt x="1511" y="1060"/>
                      </a:cubicBezTo>
                      <a:cubicBezTo>
                        <a:pt x="1" y="2966"/>
                        <a:pt x="1380" y="5663"/>
                        <a:pt x="3708" y="5663"/>
                      </a:cubicBezTo>
                      <a:cubicBezTo>
                        <a:pt x="3813" y="5663"/>
                        <a:pt x="3921" y="5658"/>
                        <a:pt x="4030" y="5646"/>
                      </a:cubicBezTo>
                      <a:cubicBezTo>
                        <a:pt x="5571" y="5458"/>
                        <a:pt x="6699" y="4067"/>
                        <a:pt x="6511" y="2526"/>
                      </a:cubicBezTo>
                      <a:cubicBezTo>
                        <a:pt x="6322" y="945"/>
                        <a:pt x="5007" y="1"/>
                        <a:pt x="367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" name="Google Shape;101;p17"/>
                <p:cNvSpPr/>
                <p:nvPr/>
              </p:nvSpPr>
              <p:spPr>
                <a:xfrm>
                  <a:off x="4646228" y="2289115"/>
                  <a:ext cx="120985" cy="123895"/>
                </a:xfrm>
                <a:custGeom>
                  <a:rect b="b" l="l" r="r" t="t"/>
                  <a:pathLst>
                    <a:path extrusionOk="0" h="5364" w="5238">
                      <a:moveTo>
                        <a:pt x="3422" y="1"/>
                      </a:moveTo>
                      <a:cubicBezTo>
                        <a:pt x="4948" y="1973"/>
                        <a:pt x="3354" y="4564"/>
                        <a:pt x="1210" y="4564"/>
                      </a:cubicBezTo>
                      <a:cubicBezTo>
                        <a:pt x="820" y="4564"/>
                        <a:pt x="412" y="4478"/>
                        <a:pt x="1" y="4287"/>
                      </a:cubicBezTo>
                      <a:lnTo>
                        <a:pt x="1" y="4287"/>
                      </a:lnTo>
                      <a:cubicBezTo>
                        <a:pt x="596" y="5034"/>
                        <a:pt x="1396" y="5363"/>
                        <a:pt x="2184" y="5363"/>
                      </a:cubicBezTo>
                      <a:cubicBezTo>
                        <a:pt x="3735" y="5363"/>
                        <a:pt x="5238" y="4089"/>
                        <a:pt x="5038" y="2219"/>
                      </a:cubicBezTo>
                      <a:cubicBezTo>
                        <a:pt x="4926" y="1242"/>
                        <a:pt x="4286" y="377"/>
                        <a:pt x="342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54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02" name="Google Shape;102;p17"/>
            <p:cNvSpPr/>
            <p:nvPr/>
          </p:nvSpPr>
          <p:spPr>
            <a:xfrm>
              <a:off x="2477488" y="-242325"/>
              <a:ext cx="6114425" cy="1481825"/>
            </a:xfrm>
            <a:custGeom>
              <a:rect b="b" l="l" r="r" t="t"/>
              <a:pathLst>
                <a:path extrusionOk="0" h="59273" w="244577">
                  <a:moveTo>
                    <a:pt x="0" y="59273"/>
                  </a:moveTo>
                  <a:cubicBezTo>
                    <a:pt x="3618" y="52856"/>
                    <a:pt x="8416" y="23728"/>
                    <a:pt x="21707" y="20772"/>
                  </a:cubicBezTo>
                  <a:cubicBezTo>
                    <a:pt x="34998" y="17816"/>
                    <a:pt x="62996" y="41692"/>
                    <a:pt x="79748" y="41535"/>
                  </a:cubicBezTo>
                  <a:cubicBezTo>
                    <a:pt x="96500" y="41378"/>
                    <a:pt x="103027" y="20458"/>
                    <a:pt x="122217" y="19829"/>
                  </a:cubicBezTo>
                  <a:cubicBezTo>
                    <a:pt x="141407" y="19200"/>
                    <a:pt x="174494" y="41065"/>
                    <a:pt x="194887" y="37760"/>
                  </a:cubicBezTo>
                  <a:cubicBezTo>
                    <a:pt x="215280" y="34455"/>
                    <a:pt x="236295" y="6293"/>
                    <a:pt x="244577" y="0"/>
                  </a:cubicBezTo>
                </a:path>
              </a:pathLst>
            </a:custGeom>
            <a:noFill/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7"/>
          <p:cNvSpPr txBox="1"/>
          <p:nvPr/>
        </p:nvSpPr>
        <p:spPr>
          <a:xfrm>
            <a:off x="5130500" y="1478375"/>
            <a:ext cx="3000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Hit video games: Data Mining &amp; Machine Learning​</a:t>
            </a:r>
            <a:endParaRPr b="1" i="0" sz="27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6"/>
          <p:cNvSpPr/>
          <p:nvPr/>
        </p:nvSpPr>
        <p:spPr>
          <a:xfrm>
            <a:off x="2242428" y="1304900"/>
            <a:ext cx="4659144" cy="3422545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8" name="Google Shape;498;p26"/>
          <p:cNvGrpSpPr/>
          <p:nvPr/>
        </p:nvGrpSpPr>
        <p:grpSpPr>
          <a:xfrm>
            <a:off x="3139979" y="1550633"/>
            <a:ext cx="2864042" cy="2864042"/>
            <a:chOff x="3139979" y="1139729"/>
            <a:chExt cx="2864042" cy="2864042"/>
          </a:xfrm>
        </p:grpSpPr>
        <p:sp>
          <p:nvSpPr>
            <p:cNvPr id="499" name="Google Shape;499;p26"/>
            <p:cNvSpPr/>
            <p:nvPr/>
          </p:nvSpPr>
          <p:spPr>
            <a:xfrm>
              <a:off x="3139979" y="2135287"/>
              <a:ext cx="2864042" cy="872926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6"/>
            <p:cNvSpPr/>
            <p:nvPr/>
          </p:nvSpPr>
          <p:spPr>
            <a:xfrm rot="5400000">
              <a:off x="3139979" y="2133676"/>
              <a:ext cx="2864042" cy="876148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1" name="Google Shape;501;p26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Manipulation</a:t>
            </a:r>
            <a:endParaRPr/>
          </a:p>
        </p:txBody>
      </p:sp>
      <p:grpSp>
        <p:nvGrpSpPr>
          <p:cNvPr id="502" name="Google Shape;502;p26"/>
          <p:cNvGrpSpPr/>
          <p:nvPr/>
        </p:nvGrpSpPr>
        <p:grpSpPr>
          <a:xfrm>
            <a:off x="457200" y="3605067"/>
            <a:ext cx="4598061" cy="850099"/>
            <a:chOff x="457200" y="3605067"/>
            <a:chExt cx="4598061" cy="850099"/>
          </a:xfrm>
        </p:grpSpPr>
        <p:grpSp>
          <p:nvGrpSpPr>
            <p:cNvPr id="503" name="Google Shape;503;p26"/>
            <p:cNvGrpSpPr/>
            <p:nvPr/>
          </p:nvGrpSpPr>
          <p:grpSpPr>
            <a:xfrm>
              <a:off x="4184999" y="3605067"/>
              <a:ext cx="870262" cy="850099"/>
              <a:chOff x="2391029" y="1369400"/>
              <a:chExt cx="694765" cy="678667"/>
            </a:xfrm>
          </p:grpSpPr>
          <p:grpSp>
            <p:nvGrpSpPr>
              <p:cNvPr id="504" name="Google Shape;504;p26"/>
              <p:cNvGrpSpPr/>
              <p:nvPr/>
            </p:nvGrpSpPr>
            <p:grpSpPr>
              <a:xfrm>
                <a:off x="2391029" y="1369400"/>
                <a:ext cx="694765" cy="678667"/>
                <a:chOff x="2391029" y="1369400"/>
                <a:chExt cx="694765" cy="678667"/>
              </a:xfrm>
            </p:grpSpPr>
            <p:sp>
              <p:nvSpPr>
                <p:cNvPr id="505" name="Google Shape;505;p26"/>
                <p:cNvSpPr/>
                <p:nvPr/>
              </p:nvSpPr>
              <p:spPr>
                <a:xfrm>
                  <a:off x="2393534" y="1369400"/>
                  <a:ext cx="618000" cy="618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6" name="Google Shape;506;p26"/>
                <p:cNvSpPr/>
                <p:nvPr/>
              </p:nvSpPr>
              <p:spPr>
                <a:xfrm rot="676408">
                  <a:off x="2437681" y="1457814"/>
                  <a:ext cx="601461" cy="536640"/>
                </a:xfrm>
                <a:custGeom>
                  <a:rect b="b" l="l" r="r" t="t"/>
                  <a:pathLst>
                    <a:path extrusionOk="0" h="6830" w="7655">
                      <a:moveTo>
                        <a:pt x="5864" y="0"/>
                      </a:moveTo>
                      <a:lnTo>
                        <a:pt x="5864" y="0"/>
                      </a:lnTo>
                      <a:cubicBezTo>
                        <a:pt x="6124" y="371"/>
                        <a:pt x="6272" y="817"/>
                        <a:pt x="6384" y="1299"/>
                      </a:cubicBezTo>
                      <a:cubicBezTo>
                        <a:pt x="6893" y="3926"/>
                        <a:pt x="4789" y="5953"/>
                        <a:pt x="2532" y="5953"/>
                      </a:cubicBezTo>
                      <a:cubicBezTo>
                        <a:pt x="1664" y="5953"/>
                        <a:pt x="774" y="5653"/>
                        <a:pt x="1" y="4973"/>
                      </a:cubicBezTo>
                      <a:lnTo>
                        <a:pt x="1" y="4973"/>
                      </a:lnTo>
                      <a:cubicBezTo>
                        <a:pt x="798" y="6267"/>
                        <a:pt x="2020" y="6829"/>
                        <a:pt x="3231" y="6829"/>
                      </a:cubicBezTo>
                      <a:cubicBezTo>
                        <a:pt x="5459" y="6829"/>
                        <a:pt x="7655" y="4930"/>
                        <a:pt x="7126" y="2190"/>
                      </a:cubicBezTo>
                      <a:cubicBezTo>
                        <a:pt x="6940" y="1336"/>
                        <a:pt x="6495" y="557"/>
                        <a:pt x="5864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627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07" name="Google Shape;507;p26"/>
              <p:cNvSpPr/>
              <p:nvPr/>
            </p:nvSpPr>
            <p:spPr>
              <a:xfrm rot="676408">
                <a:off x="2568360" y="1579544"/>
                <a:ext cx="268320" cy="198313"/>
              </a:xfrm>
              <a:custGeom>
                <a:rect b="b" l="l" r="r" t="t"/>
                <a:pathLst>
                  <a:path extrusionOk="0" fill="none" h="2524" w="3415">
                    <a:moveTo>
                      <a:pt x="0" y="594"/>
                    </a:moveTo>
                    <a:lnTo>
                      <a:pt x="3006" y="0"/>
                    </a:lnTo>
                    <a:lnTo>
                      <a:pt x="3414" y="1967"/>
                    </a:lnTo>
                    <a:lnTo>
                      <a:pt x="371" y="2524"/>
                    </a:lnTo>
                    <a:close/>
                  </a:path>
                </a:pathLst>
              </a:cu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8" name="Google Shape;508;p26"/>
            <p:cNvSpPr/>
            <p:nvPr/>
          </p:nvSpPr>
          <p:spPr>
            <a:xfrm>
              <a:off x="457200" y="3634647"/>
              <a:ext cx="1746000" cy="7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Dealing with outliers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09" name="Google Shape;509;p26"/>
            <p:cNvGrpSpPr/>
            <p:nvPr/>
          </p:nvGrpSpPr>
          <p:grpSpPr>
            <a:xfrm>
              <a:off x="2281325" y="3624857"/>
              <a:ext cx="1284015" cy="728438"/>
              <a:chOff x="2281325" y="3624857"/>
              <a:chExt cx="1284015" cy="728438"/>
            </a:xfrm>
          </p:grpSpPr>
          <p:sp>
            <p:nvSpPr>
              <p:cNvPr id="510" name="Google Shape;510;p26"/>
              <p:cNvSpPr/>
              <p:nvPr/>
            </p:nvSpPr>
            <p:spPr>
              <a:xfrm>
                <a:off x="2281325" y="3712347"/>
                <a:ext cx="1147800" cy="552900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" sz="1600" u="none" cap="none" strike="noStrike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LEVEL 2</a:t>
                </a:r>
                <a:endParaRPr b="1" i="0" sz="14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11" name="Google Shape;511;p26"/>
              <p:cNvSpPr/>
              <p:nvPr/>
            </p:nvSpPr>
            <p:spPr>
              <a:xfrm rot="-2699744">
                <a:off x="2928910" y="3746198"/>
                <a:ext cx="544416" cy="485755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12" name="Google Shape;512;p26"/>
          <p:cNvGrpSpPr/>
          <p:nvPr/>
        </p:nvGrpSpPr>
        <p:grpSpPr>
          <a:xfrm>
            <a:off x="457200" y="1610600"/>
            <a:ext cx="3587748" cy="1835154"/>
            <a:chOff x="457200" y="1610600"/>
            <a:chExt cx="3587748" cy="1835154"/>
          </a:xfrm>
        </p:grpSpPr>
        <p:grpSp>
          <p:nvGrpSpPr>
            <p:cNvPr id="513" name="Google Shape;513;p26"/>
            <p:cNvGrpSpPr/>
            <p:nvPr/>
          </p:nvGrpSpPr>
          <p:grpSpPr>
            <a:xfrm>
              <a:off x="3174686" y="2595654"/>
              <a:ext cx="870262" cy="850099"/>
              <a:chOff x="2391029" y="1369400"/>
              <a:chExt cx="694765" cy="678667"/>
            </a:xfrm>
          </p:grpSpPr>
          <p:sp>
            <p:nvSpPr>
              <p:cNvPr id="514" name="Google Shape;514;p26"/>
              <p:cNvSpPr/>
              <p:nvPr/>
            </p:nvSpPr>
            <p:spPr>
              <a:xfrm>
                <a:off x="2393534" y="1369400"/>
                <a:ext cx="618000" cy="618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26"/>
              <p:cNvSpPr/>
              <p:nvPr/>
            </p:nvSpPr>
            <p:spPr>
              <a:xfrm rot="676408">
                <a:off x="2437681" y="1457814"/>
                <a:ext cx="601461" cy="536640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26"/>
              <p:cNvSpPr/>
              <p:nvPr/>
            </p:nvSpPr>
            <p:spPr>
              <a:xfrm rot="676408">
                <a:off x="2595769" y="1583079"/>
                <a:ext cx="218742" cy="227542"/>
              </a:xfrm>
              <a:custGeom>
                <a:rect b="b" l="l" r="r" t="t"/>
                <a:pathLst>
                  <a:path extrusionOk="0" fill="none" h="2896" w="2784">
                    <a:moveTo>
                      <a:pt x="2784" y="965"/>
                    </a:moveTo>
                    <a:lnTo>
                      <a:pt x="0" y="1"/>
                    </a:lnTo>
                    <a:lnTo>
                      <a:pt x="557" y="2895"/>
                    </a:lnTo>
                    <a:lnTo>
                      <a:pt x="2784" y="965"/>
                    </a:lnTo>
                    <a:lnTo>
                      <a:pt x="0" y="1"/>
                    </a:lnTo>
                    <a:lnTo>
                      <a:pt x="557" y="2895"/>
                    </a:lnTo>
                    <a:close/>
                  </a:path>
                </a:pathLst>
              </a:cu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7" name="Google Shape;517;p26"/>
            <p:cNvSpPr/>
            <p:nvPr/>
          </p:nvSpPr>
          <p:spPr>
            <a:xfrm>
              <a:off x="457200" y="1622350"/>
              <a:ext cx="2153100" cy="7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Cleaning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Duplicates, nan's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8" name="Google Shape;518;p26"/>
            <p:cNvGrpSpPr/>
            <p:nvPr/>
          </p:nvGrpSpPr>
          <p:grpSpPr>
            <a:xfrm>
              <a:off x="2281325" y="1610600"/>
              <a:ext cx="1281987" cy="728438"/>
              <a:chOff x="2281325" y="1610600"/>
              <a:chExt cx="1281987" cy="728438"/>
            </a:xfrm>
          </p:grpSpPr>
          <p:sp>
            <p:nvSpPr>
              <p:cNvPr id="519" name="Google Shape;519;p26"/>
              <p:cNvSpPr/>
              <p:nvPr/>
            </p:nvSpPr>
            <p:spPr>
              <a:xfrm>
                <a:off x="2281325" y="1700061"/>
                <a:ext cx="1147800" cy="5529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" sz="1600" u="none" cap="none" strike="noStrike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LEVEL 1</a:t>
                </a:r>
                <a:endParaRPr b="1" i="0" sz="16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20" name="Google Shape;520;p26"/>
              <p:cNvSpPr/>
              <p:nvPr/>
            </p:nvSpPr>
            <p:spPr>
              <a:xfrm rot="-2699744">
                <a:off x="2926882" y="1731941"/>
                <a:ext cx="544416" cy="485755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21" name="Google Shape;521;p26"/>
          <p:cNvGrpSpPr/>
          <p:nvPr/>
        </p:nvGrpSpPr>
        <p:grpSpPr>
          <a:xfrm>
            <a:off x="4184999" y="1585342"/>
            <a:ext cx="4501801" cy="1107402"/>
            <a:chOff x="4184999" y="1585342"/>
            <a:chExt cx="4501801" cy="1107402"/>
          </a:xfrm>
        </p:grpSpPr>
        <p:grpSp>
          <p:nvGrpSpPr>
            <p:cNvPr id="522" name="Google Shape;522;p26"/>
            <p:cNvGrpSpPr/>
            <p:nvPr/>
          </p:nvGrpSpPr>
          <p:grpSpPr>
            <a:xfrm>
              <a:off x="4184999" y="1585342"/>
              <a:ext cx="870262" cy="850099"/>
              <a:chOff x="2391029" y="1369400"/>
              <a:chExt cx="694765" cy="678667"/>
            </a:xfrm>
          </p:grpSpPr>
          <p:sp>
            <p:nvSpPr>
              <p:cNvPr id="523" name="Google Shape;523;p26"/>
              <p:cNvSpPr/>
              <p:nvPr/>
            </p:nvSpPr>
            <p:spPr>
              <a:xfrm>
                <a:off x="2393534" y="1369400"/>
                <a:ext cx="618000" cy="61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26"/>
              <p:cNvSpPr/>
              <p:nvPr/>
            </p:nvSpPr>
            <p:spPr>
              <a:xfrm rot="676408">
                <a:off x="2437681" y="1457814"/>
                <a:ext cx="601461" cy="536640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25" name="Google Shape;525;p26"/>
              <p:cNvGrpSpPr/>
              <p:nvPr/>
            </p:nvGrpSpPr>
            <p:grpSpPr>
              <a:xfrm>
                <a:off x="2580451" y="1554008"/>
                <a:ext cx="249396" cy="249396"/>
                <a:chOff x="2139538" y="1369408"/>
                <a:chExt cx="249396" cy="249396"/>
              </a:xfrm>
            </p:grpSpPr>
            <p:sp>
              <p:nvSpPr>
                <p:cNvPr id="526" name="Google Shape;526;p26"/>
                <p:cNvSpPr/>
                <p:nvPr/>
              </p:nvSpPr>
              <p:spPr>
                <a:xfrm rot="676408">
                  <a:off x="2240908" y="1371614"/>
                  <a:ext cx="46750" cy="244984"/>
                </a:xfrm>
                <a:custGeom>
                  <a:rect b="b" l="l" r="r" t="t"/>
                  <a:pathLst>
                    <a:path extrusionOk="0" fill="none" h="3118" w="595">
                      <a:moveTo>
                        <a:pt x="0" y="1"/>
                      </a:moveTo>
                      <a:lnTo>
                        <a:pt x="594" y="3118"/>
                      </a:lnTo>
                    </a:path>
                  </a:pathLst>
                </a:custGeom>
                <a:noFill/>
                <a:ln cap="rnd" cmpd="sng" w="381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7" name="Google Shape;527;p26"/>
                <p:cNvSpPr/>
                <p:nvPr/>
              </p:nvSpPr>
              <p:spPr>
                <a:xfrm rot="676408">
                  <a:off x="2141744" y="1470765"/>
                  <a:ext cx="244984" cy="46750"/>
                </a:xfrm>
                <a:custGeom>
                  <a:rect b="b" l="l" r="r" t="t"/>
                  <a:pathLst>
                    <a:path extrusionOk="0" fill="none" h="595" w="3118">
                      <a:moveTo>
                        <a:pt x="3118" y="0"/>
                      </a:moveTo>
                      <a:lnTo>
                        <a:pt x="1" y="594"/>
                      </a:lnTo>
                    </a:path>
                  </a:pathLst>
                </a:custGeom>
                <a:noFill/>
                <a:ln cap="rnd" cmpd="sng" w="381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528" name="Google Shape;528;p26"/>
            <p:cNvSpPr/>
            <p:nvPr/>
          </p:nvSpPr>
          <p:spPr>
            <a:xfrm flipH="1">
              <a:off x="6940800" y="1622344"/>
              <a:ext cx="1746000" cy="107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Adding "Hit" column : 1 for a game who sold over 1M copies and 0 for those  who didn’t..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29" name="Google Shape;529;p26"/>
            <p:cNvGrpSpPr/>
            <p:nvPr/>
          </p:nvGrpSpPr>
          <p:grpSpPr>
            <a:xfrm>
              <a:off x="5714875" y="1610600"/>
              <a:ext cx="1285303" cy="728438"/>
              <a:chOff x="5714875" y="1610600"/>
              <a:chExt cx="1285303" cy="728438"/>
            </a:xfrm>
          </p:grpSpPr>
          <p:sp>
            <p:nvSpPr>
              <p:cNvPr id="530" name="Google Shape;530;p26"/>
              <p:cNvSpPr/>
              <p:nvPr/>
            </p:nvSpPr>
            <p:spPr>
              <a:xfrm flipH="1">
                <a:off x="5714875" y="1700061"/>
                <a:ext cx="1147800" cy="5529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" sz="1600" u="none" cap="none" strike="noStrike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LEVEL 3</a:t>
                </a:r>
                <a:endParaRPr b="1" i="0" sz="14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31" name="Google Shape;531;p26"/>
              <p:cNvSpPr/>
              <p:nvPr/>
            </p:nvSpPr>
            <p:spPr>
              <a:xfrm rot="-2699744">
                <a:off x="6363748" y="1731941"/>
                <a:ext cx="544416" cy="485755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32" name="Google Shape;532;p26"/>
          <p:cNvGrpSpPr/>
          <p:nvPr/>
        </p:nvGrpSpPr>
        <p:grpSpPr>
          <a:xfrm>
            <a:off x="5194411" y="2595654"/>
            <a:ext cx="3492389" cy="1757641"/>
            <a:chOff x="5194411" y="2595654"/>
            <a:chExt cx="3492389" cy="1757641"/>
          </a:xfrm>
        </p:grpSpPr>
        <p:grpSp>
          <p:nvGrpSpPr>
            <p:cNvPr id="533" name="Google Shape;533;p26"/>
            <p:cNvGrpSpPr/>
            <p:nvPr/>
          </p:nvGrpSpPr>
          <p:grpSpPr>
            <a:xfrm>
              <a:off x="5194411" y="2595654"/>
              <a:ext cx="870262" cy="850099"/>
              <a:chOff x="2391029" y="1369400"/>
              <a:chExt cx="694765" cy="678667"/>
            </a:xfrm>
          </p:grpSpPr>
          <p:sp>
            <p:nvSpPr>
              <p:cNvPr id="534" name="Google Shape;534;p26"/>
              <p:cNvSpPr/>
              <p:nvPr/>
            </p:nvSpPr>
            <p:spPr>
              <a:xfrm>
                <a:off x="2393534" y="1369400"/>
                <a:ext cx="618000" cy="618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26"/>
              <p:cNvSpPr/>
              <p:nvPr/>
            </p:nvSpPr>
            <p:spPr>
              <a:xfrm rot="676408">
                <a:off x="2437681" y="1457814"/>
                <a:ext cx="601461" cy="536640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26"/>
              <p:cNvSpPr/>
              <p:nvPr/>
            </p:nvSpPr>
            <p:spPr>
              <a:xfrm rot="676408">
                <a:off x="2552806" y="1546167"/>
                <a:ext cx="279948" cy="277120"/>
              </a:xfrm>
              <a:custGeom>
                <a:rect b="b" l="l" r="r" t="t"/>
                <a:pathLst>
                  <a:path extrusionOk="0" fill="none" h="3527" w="3563">
                    <a:moveTo>
                      <a:pt x="3303" y="1300"/>
                    </a:moveTo>
                    <a:cubicBezTo>
                      <a:pt x="3563" y="2599"/>
                      <a:pt x="2153" y="3526"/>
                      <a:pt x="1076" y="2784"/>
                    </a:cubicBezTo>
                    <a:cubicBezTo>
                      <a:pt x="0" y="2079"/>
                      <a:pt x="334" y="409"/>
                      <a:pt x="1596" y="149"/>
                    </a:cubicBezTo>
                    <a:cubicBezTo>
                      <a:pt x="2412" y="1"/>
                      <a:pt x="3155" y="521"/>
                      <a:pt x="3303" y="1300"/>
                    </a:cubicBezTo>
                    <a:close/>
                  </a:path>
                </a:pathLst>
              </a:cu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7" name="Google Shape;537;p26"/>
            <p:cNvSpPr/>
            <p:nvPr/>
          </p:nvSpPr>
          <p:spPr>
            <a:xfrm flipH="1">
              <a:off x="6940800" y="3634647"/>
              <a:ext cx="1746000" cy="7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Transforming string column  to float (for later use in ML)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And labeling.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38" name="Google Shape;538;p26"/>
            <p:cNvGrpSpPr/>
            <p:nvPr/>
          </p:nvGrpSpPr>
          <p:grpSpPr>
            <a:xfrm>
              <a:off x="5714875" y="3624857"/>
              <a:ext cx="1285303" cy="728438"/>
              <a:chOff x="5714875" y="3624857"/>
              <a:chExt cx="1285303" cy="728438"/>
            </a:xfrm>
          </p:grpSpPr>
          <p:sp>
            <p:nvSpPr>
              <p:cNvPr id="539" name="Google Shape;539;p26"/>
              <p:cNvSpPr/>
              <p:nvPr/>
            </p:nvSpPr>
            <p:spPr>
              <a:xfrm flipH="1">
                <a:off x="5714875" y="3712347"/>
                <a:ext cx="1147800" cy="5529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" sz="1600" u="none" cap="none" strike="noStrike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LEVEL 4</a:t>
                </a:r>
                <a:endParaRPr b="1" i="0" sz="14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40" name="Google Shape;540;p26"/>
              <p:cNvSpPr/>
              <p:nvPr/>
            </p:nvSpPr>
            <p:spPr>
              <a:xfrm rot="-2699744">
                <a:off x="6363748" y="3746198"/>
                <a:ext cx="544416" cy="485755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7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Manipulation</a:t>
            </a:r>
            <a:endParaRPr/>
          </a:p>
        </p:txBody>
      </p:sp>
      <p:pic>
        <p:nvPicPr>
          <p:cNvPr id="546" name="Google Shape;54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9300" y="1069776"/>
            <a:ext cx="1513900" cy="39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6800" y="1065000"/>
            <a:ext cx="1940025" cy="39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27"/>
          <p:cNvSpPr/>
          <p:nvPr/>
        </p:nvSpPr>
        <p:spPr>
          <a:xfrm>
            <a:off x="6343200" y="2618225"/>
            <a:ext cx="983100" cy="484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B1FF83"/>
          </a:solidFill>
          <a:ln cap="flat" cmpd="sng" w="9525">
            <a:solidFill>
              <a:srgbClr val="009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9" name="Google Shape;549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965275"/>
            <a:ext cx="4053575" cy="4025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0" name="Google Shape;550;p27"/>
          <p:cNvGrpSpPr/>
          <p:nvPr/>
        </p:nvGrpSpPr>
        <p:grpSpPr>
          <a:xfrm>
            <a:off x="7669255" y="285109"/>
            <a:ext cx="855099" cy="939031"/>
            <a:chOff x="5706884" y="1297938"/>
            <a:chExt cx="997317" cy="1525143"/>
          </a:xfrm>
        </p:grpSpPr>
        <p:sp>
          <p:nvSpPr>
            <p:cNvPr id="551" name="Google Shape;551;p27"/>
            <p:cNvSpPr/>
            <p:nvPr/>
          </p:nvSpPr>
          <p:spPr>
            <a:xfrm>
              <a:off x="5882800" y="1943148"/>
              <a:ext cx="58869" cy="74821"/>
            </a:xfrm>
            <a:custGeom>
              <a:rect b="b" l="l" r="r" t="t"/>
              <a:pathLst>
                <a:path extrusionOk="0" h="4487" w="4487">
                  <a:moveTo>
                    <a:pt x="0" y="0"/>
                  </a:moveTo>
                  <a:lnTo>
                    <a:pt x="0" y="4486"/>
                  </a:lnTo>
                  <a:lnTo>
                    <a:pt x="4486" y="4486"/>
                  </a:lnTo>
                  <a:lnTo>
                    <a:pt x="44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6000500" y="2399525"/>
              <a:ext cx="469565" cy="87227"/>
            </a:xfrm>
            <a:custGeom>
              <a:rect b="b" l="l" r="r" t="t"/>
              <a:pathLst>
                <a:path extrusionOk="0" h="4487" w="35790">
                  <a:moveTo>
                    <a:pt x="1" y="0"/>
                  </a:moveTo>
                  <a:lnTo>
                    <a:pt x="1" y="4486"/>
                  </a:lnTo>
                  <a:lnTo>
                    <a:pt x="35789" y="4486"/>
                  </a:lnTo>
                  <a:lnTo>
                    <a:pt x="357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5706884" y="2001990"/>
              <a:ext cx="939103" cy="410552"/>
            </a:xfrm>
            <a:custGeom>
              <a:rect b="b" l="l" r="r" t="t"/>
              <a:pathLst>
                <a:path extrusionOk="0" h="31304" w="71578">
                  <a:moveTo>
                    <a:pt x="13408" y="0"/>
                  </a:moveTo>
                  <a:lnTo>
                    <a:pt x="13408" y="4487"/>
                  </a:lnTo>
                  <a:lnTo>
                    <a:pt x="8922" y="4487"/>
                  </a:lnTo>
                  <a:lnTo>
                    <a:pt x="8922" y="8923"/>
                  </a:lnTo>
                  <a:lnTo>
                    <a:pt x="4486" y="8923"/>
                  </a:lnTo>
                  <a:lnTo>
                    <a:pt x="4486" y="13409"/>
                  </a:lnTo>
                  <a:lnTo>
                    <a:pt x="0" y="13409"/>
                  </a:lnTo>
                  <a:lnTo>
                    <a:pt x="0" y="17895"/>
                  </a:lnTo>
                  <a:lnTo>
                    <a:pt x="0" y="22331"/>
                  </a:lnTo>
                  <a:lnTo>
                    <a:pt x="0" y="26817"/>
                  </a:lnTo>
                  <a:lnTo>
                    <a:pt x="0" y="31303"/>
                  </a:lnTo>
                  <a:lnTo>
                    <a:pt x="4486" y="31303"/>
                  </a:lnTo>
                  <a:lnTo>
                    <a:pt x="4486" y="26817"/>
                  </a:lnTo>
                  <a:lnTo>
                    <a:pt x="17894" y="26817"/>
                  </a:lnTo>
                  <a:lnTo>
                    <a:pt x="17894" y="31303"/>
                  </a:lnTo>
                  <a:lnTo>
                    <a:pt x="58169" y="31303"/>
                  </a:lnTo>
                  <a:lnTo>
                    <a:pt x="58169" y="26817"/>
                  </a:lnTo>
                  <a:lnTo>
                    <a:pt x="67092" y="26817"/>
                  </a:lnTo>
                  <a:lnTo>
                    <a:pt x="67092" y="31303"/>
                  </a:lnTo>
                  <a:lnTo>
                    <a:pt x="71578" y="31303"/>
                  </a:lnTo>
                  <a:lnTo>
                    <a:pt x="71578" y="26817"/>
                  </a:lnTo>
                  <a:lnTo>
                    <a:pt x="71578" y="22331"/>
                  </a:lnTo>
                  <a:lnTo>
                    <a:pt x="67092" y="22331"/>
                  </a:lnTo>
                  <a:lnTo>
                    <a:pt x="67092" y="17895"/>
                  </a:lnTo>
                  <a:lnTo>
                    <a:pt x="67092" y="13409"/>
                  </a:lnTo>
                  <a:lnTo>
                    <a:pt x="62606" y="13409"/>
                  </a:lnTo>
                  <a:lnTo>
                    <a:pt x="62606" y="8923"/>
                  </a:lnTo>
                  <a:lnTo>
                    <a:pt x="62606" y="4487"/>
                  </a:lnTo>
                  <a:lnTo>
                    <a:pt x="26817" y="4487"/>
                  </a:lnTo>
                  <a:lnTo>
                    <a:pt x="268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6470061" y="2353695"/>
              <a:ext cx="175926" cy="175859"/>
            </a:xfrm>
            <a:custGeom>
              <a:rect b="b" l="l" r="r" t="t"/>
              <a:pathLst>
                <a:path extrusionOk="0" h="13409" w="13409">
                  <a:moveTo>
                    <a:pt x="0" y="0"/>
                  </a:moveTo>
                  <a:lnTo>
                    <a:pt x="0" y="4486"/>
                  </a:lnTo>
                  <a:lnTo>
                    <a:pt x="0" y="8972"/>
                  </a:lnTo>
                  <a:lnTo>
                    <a:pt x="0" y="13409"/>
                  </a:lnTo>
                  <a:lnTo>
                    <a:pt x="8923" y="13409"/>
                  </a:lnTo>
                  <a:lnTo>
                    <a:pt x="8923" y="8972"/>
                  </a:lnTo>
                  <a:lnTo>
                    <a:pt x="13409" y="8972"/>
                  </a:lnTo>
                  <a:lnTo>
                    <a:pt x="13409" y="4486"/>
                  </a:lnTo>
                  <a:lnTo>
                    <a:pt x="8923" y="4486"/>
                  </a:lnTo>
                  <a:lnTo>
                    <a:pt x="8923" y="0"/>
                  </a:lnTo>
                  <a:close/>
                </a:path>
              </a:pathLst>
            </a:custGeom>
            <a:solidFill>
              <a:srgbClr val="FFC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6352348" y="1708463"/>
              <a:ext cx="58869" cy="117038"/>
            </a:xfrm>
            <a:custGeom>
              <a:rect b="b" l="l" r="r" t="t"/>
              <a:pathLst>
                <a:path extrusionOk="0" h="8924" w="4487">
                  <a:moveTo>
                    <a:pt x="0" y="1"/>
                  </a:moveTo>
                  <a:lnTo>
                    <a:pt x="0" y="4487"/>
                  </a:lnTo>
                  <a:lnTo>
                    <a:pt x="0" y="8923"/>
                  </a:lnTo>
                  <a:lnTo>
                    <a:pt x="4486" y="8923"/>
                  </a:lnTo>
                  <a:lnTo>
                    <a:pt x="4486" y="4487"/>
                  </a:lnTo>
                  <a:lnTo>
                    <a:pt x="448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6411205" y="2704797"/>
              <a:ext cx="292996" cy="58204"/>
            </a:xfrm>
            <a:custGeom>
              <a:rect b="b" l="l" r="r" t="t"/>
              <a:pathLst>
                <a:path extrusionOk="0" h="4438" w="22332">
                  <a:moveTo>
                    <a:pt x="0" y="1"/>
                  </a:moveTo>
                  <a:lnTo>
                    <a:pt x="0" y="4437"/>
                  </a:lnTo>
                  <a:lnTo>
                    <a:pt x="22331" y="4437"/>
                  </a:lnTo>
                  <a:lnTo>
                    <a:pt x="2233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6176425" y="1881833"/>
              <a:ext cx="193842" cy="133653"/>
            </a:xfrm>
            <a:custGeom>
              <a:rect b="b" l="l" r="r" t="t"/>
              <a:pathLst>
                <a:path extrusionOk="0" h="8973" w="13410">
                  <a:moveTo>
                    <a:pt x="1" y="0"/>
                  </a:moveTo>
                  <a:lnTo>
                    <a:pt x="1" y="4486"/>
                  </a:lnTo>
                  <a:lnTo>
                    <a:pt x="1" y="8972"/>
                  </a:lnTo>
                  <a:lnTo>
                    <a:pt x="8923" y="8972"/>
                  </a:lnTo>
                  <a:lnTo>
                    <a:pt x="8923" y="4486"/>
                  </a:lnTo>
                  <a:lnTo>
                    <a:pt x="13409" y="4486"/>
                  </a:lnTo>
                  <a:lnTo>
                    <a:pt x="134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6176422" y="1708463"/>
              <a:ext cx="58227" cy="117038"/>
            </a:xfrm>
            <a:custGeom>
              <a:rect b="b" l="l" r="r" t="t"/>
              <a:pathLst>
                <a:path extrusionOk="0" h="8924" w="4438">
                  <a:moveTo>
                    <a:pt x="1" y="1"/>
                  </a:moveTo>
                  <a:lnTo>
                    <a:pt x="1" y="4487"/>
                  </a:lnTo>
                  <a:lnTo>
                    <a:pt x="1" y="8923"/>
                  </a:lnTo>
                  <a:lnTo>
                    <a:pt x="4437" y="8923"/>
                  </a:lnTo>
                  <a:lnTo>
                    <a:pt x="4437" y="4487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5823940" y="2764234"/>
              <a:ext cx="234782" cy="58847"/>
            </a:xfrm>
            <a:custGeom>
              <a:rect b="b" l="l" r="r" t="t"/>
              <a:pathLst>
                <a:path extrusionOk="0" h="4487" w="17895">
                  <a:moveTo>
                    <a:pt x="0" y="0"/>
                  </a:moveTo>
                  <a:lnTo>
                    <a:pt x="0" y="4486"/>
                  </a:lnTo>
                  <a:lnTo>
                    <a:pt x="17895" y="4486"/>
                  </a:lnTo>
                  <a:lnTo>
                    <a:pt x="1789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5882797" y="1532618"/>
              <a:ext cx="645478" cy="528220"/>
            </a:xfrm>
            <a:custGeom>
              <a:rect b="b" l="l" r="r" t="t"/>
              <a:pathLst>
                <a:path extrusionOk="0" h="40276" w="49198">
                  <a:moveTo>
                    <a:pt x="26817" y="13409"/>
                  </a:moveTo>
                  <a:lnTo>
                    <a:pt x="26817" y="17895"/>
                  </a:lnTo>
                  <a:lnTo>
                    <a:pt x="26817" y="22331"/>
                  </a:lnTo>
                  <a:lnTo>
                    <a:pt x="22381" y="22331"/>
                  </a:lnTo>
                  <a:lnTo>
                    <a:pt x="22381" y="13409"/>
                  </a:lnTo>
                  <a:close/>
                  <a:moveTo>
                    <a:pt x="40275" y="13409"/>
                  </a:moveTo>
                  <a:lnTo>
                    <a:pt x="40275" y="22331"/>
                  </a:lnTo>
                  <a:lnTo>
                    <a:pt x="35839" y="22331"/>
                  </a:lnTo>
                  <a:lnTo>
                    <a:pt x="35839" y="13409"/>
                  </a:lnTo>
                  <a:close/>
                  <a:moveTo>
                    <a:pt x="35839" y="26817"/>
                  </a:moveTo>
                  <a:lnTo>
                    <a:pt x="35839" y="31353"/>
                  </a:lnTo>
                  <a:lnTo>
                    <a:pt x="31303" y="31353"/>
                  </a:lnTo>
                  <a:lnTo>
                    <a:pt x="31303" y="35789"/>
                  </a:lnTo>
                  <a:lnTo>
                    <a:pt x="22381" y="35789"/>
                  </a:lnTo>
                  <a:lnTo>
                    <a:pt x="22381" y="26817"/>
                  </a:lnTo>
                  <a:close/>
                  <a:moveTo>
                    <a:pt x="17895" y="0"/>
                  </a:moveTo>
                  <a:lnTo>
                    <a:pt x="17895" y="4487"/>
                  </a:lnTo>
                  <a:lnTo>
                    <a:pt x="13409" y="4487"/>
                  </a:lnTo>
                  <a:lnTo>
                    <a:pt x="13409" y="17895"/>
                  </a:lnTo>
                  <a:lnTo>
                    <a:pt x="8973" y="17895"/>
                  </a:lnTo>
                  <a:lnTo>
                    <a:pt x="8973" y="13409"/>
                  </a:lnTo>
                  <a:lnTo>
                    <a:pt x="0" y="13409"/>
                  </a:lnTo>
                  <a:lnTo>
                    <a:pt x="0" y="31353"/>
                  </a:lnTo>
                  <a:lnTo>
                    <a:pt x="4486" y="31353"/>
                  </a:lnTo>
                  <a:lnTo>
                    <a:pt x="4486" y="35789"/>
                  </a:lnTo>
                  <a:lnTo>
                    <a:pt x="13409" y="35789"/>
                  </a:lnTo>
                  <a:lnTo>
                    <a:pt x="13409" y="40276"/>
                  </a:lnTo>
                  <a:lnTo>
                    <a:pt x="44761" y="40276"/>
                  </a:lnTo>
                  <a:lnTo>
                    <a:pt x="44761" y="35789"/>
                  </a:lnTo>
                  <a:lnTo>
                    <a:pt x="49198" y="35789"/>
                  </a:lnTo>
                  <a:lnTo>
                    <a:pt x="49198" y="17895"/>
                  </a:lnTo>
                  <a:lnTo>
                    <a:pt x="44761" y="17895"/>
                  </a:lnTo>
                  <a:lnTo>
                    <a:pt x="44761" y="8923"/>
                  </a:lnTo>
                  <a:lnTo>
                    <a:pt x="26817" y="8923"/>
                  </a:lnTo>
                  <a:lnTo>
                    <a:pt x="26817" y="4487"/>
                  </a:lnTo>
                  <a:lnTo>
                    <a:pt x="22381" y="4487"/>
                  </a:lnTo>
                  <a:lnTo>
                    <a:pt x="22381" y="0"/>
                  </a:lnTo>
                  <a:close/>
                </a:path>
              </a:pathLst>
            </a:custGeom>
            <a:solidFill>
              <a:srgbClr val="FFC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6528261" y="1414950"/>
              <a:ext cx="58869" cy="58847"/>
            </a:xfrm>
            <a:custGeom>
              <a:rect b="b" l="l" r="r" t="t"/>
              <a:pathLst>
                <a:path extrusionOk="0" h="4487" w="4487">
                  <a:moveTo>
                    <a:pt x="1" y="0"/>
                  </a:moveTo>
                  <a:lnTo>
                    <a:pt x="1" y="4486"/>
                  </a:lnTo>
                  <a:lnTo>
                    <a:pt x="4487" y="4486"/>
                  </a:lnTo>
                  <a:lnTo>
                    <a:pt x="448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5765740" y="1297938"/>
              <a:ext cx="762534" cy="645232"/>
            </a:xfrm>
            <a:custGeom>
              <a:rect b="b" l="l" r="r" t="t"/>
              <a:pathLst>
                <a:path extrusionOk="0" h="49198" w="58120">
                  <a:moveTo>
                    <a:pt x="13408" y="0"/>
                  </a:moveTo>
                  <a:lnTo>
                    <a:pt x="13408" y="4486"/>
                  </a:lnTo>
                  <a:lnTo>
                    <a:pt x="8922" y="4486"/>
                  </a:lnTo>
                  <a:lnTo>
                    <a:pt x="8922" y="8972"/>
                  </a:lnTo>
                  <a:lnTo>
                    <a:pt x="4436" y="8972"/>
                  </a:lnTo>
                  <a:lnTo>
                    <a:pt x="4436" y="13408"/>
                  </a:lnTo>
                  <a:lnTo>
                    <a:pt x="4436" y="17894"/>
                  </a:lnTo>
                  <a:lnTo>
                    <a:pt x="0" y="17894"/>
                  </a:lnTo>
                  <a:lnTo>
                    <a:pt x="0" y="22381"/>
                  </a:lnTo>
                  <a:lnTo>
                    <a:pt x="0" y="26817"/>
                  </a:lnTo>
                  <a:lnTo>
                    <a:pt x="0" y="31303"/>
                  </a:lnTo>
                  <a:lnTo>
                    <a:pt x="0" y="35789"/>
                  </a:lnTo>
                  <a:lnTo>
                    <a:pt x="0" y="40225"/>
                  </a:lnTo>
                  <a:lnTo>
                    <a:pt x="0" y="44711"/>
                  </a:lnTo>
                  <a:lnTo>
                    <a:pt x="4436" y="44711"/>
                  </a:lnTo>
                  <a:lnTo>
                    <a:pt x="4436" y="49197"/>
                  </a:lnTo>
                  <a:lnTo>
                    <a:pt x="8922" y="49197"/>
                  </a:lnTo>
                  <a:lnTo>
                    <a:pt x="8922" y="44711"/>
                  </a:lnTo>
                  <a:lnTo>
                    <a:pt x="8922" y="40225"/>
                  </a:lnTo>
                  <a:lnTo>
                    <a:pt x="8922" y="35789"/>
                  </a:lnTo>
                  <a:lnTo>
                    <a:pt x="8922" y="31303"/>
                  </a:lnTo>
                  <a:lnTo>
                    <a:pt x="17895" y="31303"/>
                  </a:lnTo>
                  <a:lnTo>
                    <a:pt x="17895" y="35789"/>
                  </a:lnTo>
                  <a:lnTo>
                    <a:pt x="22331" y="35789"/>
                  </a:lnTo>
                  <a:lnTo>
                    <a:pt x="22331" y="31303"/>
                  </a:lnTo>
                  <a:lnTo>
                    <a:pt x="22331" y="26817"/>
                  </a:lnTo>
                  <a:lnTo>
                    <a:pt x="22331" y="22381"/>
                  </a:lnTo>
                  <a:lnTo>
                    <a:pt x="26817" y="22381"/>
                  </a:lnTo>
                  <a:lnTo>
                    <a:pt x="26817" y="17894"/>
                  </a:lnTo>
                  <a:lnTo>
                    <a:pt x="31303" y="17894"/>
                  </a:lnTo>
                  <a:lnTo>
                    <a:pt x="31303" y="22381"/>
                  </a:lnTo>
                  <a:lnTo>
                    <a:pt x="35739" y="22381"/>
                  </a:lnTo>
                  <a:lnTo>
                    <a:pt x="35739" y="26817"/>
                  </a:lnTo>
                  <a:lnTo>
                    <a:pt x="58120" y="26817"/>
                  </a:lnTo>
                  <a:lnTo>
                    <a:pt x="58120" y="22381"/>
                  </a:lnTo>
                  <a:lnTo>
                    <a:pt x="58120" y="17894"/>
                  </a:lnTo>
                  <a:lnTo>
                    <a:pt x="58120" y="13408"/>
                  </a:lnTo>
                  <a:lnTo>
                    <a:pt x="53683" y="13408"/>
                  </a:lnTo>
                  <a:lnTo>
                    <a:pt x="53683" y="8972"/>
                  </a:lnTo>
                  <a:lnTo>
                    <a:pt x="49197" y="8972"/>
                  </a:lnTo>
                  <a:lnTo>
                    <a:pt x="49197" y="4486"/>
                  </a:lnTo>
                  <a:lnTo>
                    <a:pt x="44711" y="4486"/>
                  </a:lnTo>
                  <a:lnTo>
                    <a:pt x="4471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5706884" y="2353695"/>
              <a:ext cx="293639" cy="175859"/>
            </a:xfrm>
            <a:custGeom>
              <a:rect b="b" l="l" r="r" t="t"/>
              <a:pathLst>
                <a:path extrusionOk="0" h="13409" w="22381">
                  <a:moveTo>
                    <a:pt x="4486" y="0"/>
                  </a:moveTo>
                  <a:lnTo>
                    <a:pt x="4486" y="4486"/>
                  </a:lnTo>
                  <a:lnTo>
                    <a:pt x="0" y="4486"/>
                  </a:lnTo>
                  <a:lnTo>
                    <a:pt x="0" y="8972"/>
                  </a:lnTo>
                  <a:lnTo>
                    <a:pt x="4486" y="8972"/>
                  </a:lnTo>
                  <a:lnTo>
                    <a:pt x="4486" y="13409"/>
                  </a:lnTo>
                  <a:lnTo>
                    <a:pt x="17894" y="13409"/>
                  </a:lnTo>
                  <a:lnTo>
                    <a:pt x="17894" y="8972"/>
                  </a:lnTo>
                  <a:lnTo>
                    <a:pt x="22381" y="8972"/>
                  </a:lnTo>
                  <a:lnTo>
                    <a:pt x="22381" y="4486"/>
                  </a:lnTo>
                  <a:lnTo>
                    <a:pt x="17894" y="4486"/>
                  </a:lnTo>
                  <a:lnTo>
                    <a:pt x="17894" y="0"/>
                  </a:lnTo>
                  <a:close/>
                </a:path>
              </a:pathLst>
            </a:custGeom>
            <a:solidFill>
              <a:srgbClr val="FFC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5882797" y="2471363"/>
              <a:ext cx="763190" cy="292884"/>
            </a:xfrm>
            <a:custGeom>
              <a:rect b="b" l="l" r="r" t="t"/>
              <a:pathLst>
                <a:path extrusionOk="0" h="22332" w="58170">
                  <a:moveTo>
                    <a:pt x="4486" y="0"/>
                  </a:moveTo>
                  <a:lnTo>
                    <a:pt x="4486" y="4437"/>
                  </a:lnTo>
                  <a:lnTo>
                    <a:pt x="0" y="4437"/>
                  </a:lnTo>
                  <a:lnTo>
                    <a:pt x="0" y="22331"/>
                  </a:lnTo>
                  <a:lnTo>
                    <a:pt x="17895" y="22331"/>
                  </a:lnTo>
                  <a:lnTo>
                    <a:pt x="17895" y="17845"/>
                  </a:lnTo>
                  <a:lnTo>
                    <a:pt x="22381" y="17845"/>
                  </a:lnTo>
                  <a:lnTo>
                    <a:pt x="22381" y="13409"/>
                  </a:lnTo>
                  <a:lnTo>
                    <a:pt x="26817" y="13409"/>
                  </a:lnTo>
                  <a:lnTo>
                    <a:pt x="26817" y="8923"/>
                  </a:lnTo>
                  <a:lnTo>
                    <a:pt x="31303" y="8923"/>
                  </a:lnTo>
                  <a:lnTo>
                    <a:pt x="31303" y="13409"/>
                  </a:lnTo>
                  <a:lnTo>
                    <a:pt x="35839" y="13409"/>
                  </a:lnTo>
                  <a:lnTo>
                    <a:pt x="35839" y="17845"/>
                  </a:lnTo>
                  <a:lnTo>
                    <a:pt x="58170" y="17845"/>
                  </a:lnTo>
                  <a:lnTo>
                    <a:pt x="58170" y="13409"/>
                  </a:lnTo>
                  <a:lnTo>
                    <a:pt x="53684" y="13409"/>
                  </a:lnTo>
                  <a:lnTo>
                    <a:pt x="53684" y="8923"/>
                  </a:lnTo>
                  <a:lnTo>
                    <a:pt x="49198" y="8923"/>
                  </a:lnTo>
                  <a:lnTo>
                    <a:pt x="49198" y="4437"/>
                  </a:lnTo>
                  <a:lnTo>
                    <a:pt x="44761" y="4437"/>
                  </a:lnTo>
                  <a:lnTo>
                    <a:pt x="4476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8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Manipulation</a:t>
            </a:r>
            <a:endParaRPr/>
          </a:p>
        </p:txBody>
      </p:sp>
      <p:sp>
        <p:nvSpPr>
          <p:cNvPr id="570" name="Google Shape;570;p28"/>
          <p:cNvSpPr txBox="1"/>
          <p:nvPr/>
        </p:nvSpPr>
        <p:spPr>
          <a:xfrm>
            <a:off x="3482100" y="997375"/>
            <a:ext cx="217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Final DataFrame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571" name="Google Shape;57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576" y="1459075"/>
            <a:ext cx="8839674" cy="3379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2" name="Google Shape;572;p28"/>
          <p:cNvGrpSpPr/>
          <p:nvPr/>
        </p:nvGrpSpPr>
        <p:grpSpPr>
          <a:xfrm>
            <a:off x="8010018" y="270859"/>
            <a:ext cx="855099" cy="939031"/>
            <a:chOff x="5706884" y="1297938"/>
            <a:chExt cx="997317" cy="1525143"/>
          </a:xfrm>
        </p:grpSpPr>
        <p:sp>
          <p:nvSpPr>
            <p:cNvPr id="573" name="Google Shape;573;p28"/>
            <p:cNvSpPr/>
            <p:nvPr/>
          </p:nvSpPr>
          <p:spPr>
            <a:xfrm>
              <a:off x="5882800" y="1943148"/>
              <a:ext cx="58869" cy="74821"/>
            </a:xfrm>
            <a:custGeom>
              <a:rect b="b" l="l" r="r" t="t"/>
              <a:pathLst>
                <a:path extrusionOk="0" h="4487" w="4487">
                  <a:moveTo>
                    <a:pt x="0" y="0"/>
                  </a:moveTo>
                  <a:lnTo>
                    <a:pt x="0" y="4486"/>
                  </a:lnTo>
                  <a:lnTo>
                    <a:pt x="4486" y="4486"/>
                  </a:lnTo>
                  <a:lnTo>
                    <a:pt x="44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6000500" y="2399525"/>
              <a:ext cx="469565" cy="87227"/>
            </a:xfrm>
            <a:custGeom>
              <a:rect b="b" l="l" r="r" t="t"/>
              <a:pathLst>
                <a:path extrusionOk="0" h="4487" w="35790">
                  <a:moveTo>
                    <a:pt x="1" y="0"/>
                  </a:moveTo>
                  <a:lnTo>
                    <a:pt x="1" y="4486"/>
                  </a:lnTo>
                  <a:lnTo>
                    <a:pt x="35789" y="4486"/>
                  </a:lnTo>
                  <a:lnTo>
                    <a:pt x="357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5706884" y="2001990"/>
              <a:ext cx="939103" cy="410552"/>
            </a:xfrm>
            <a:custGeom>
              <a:rect b="b" l="l" r="r" t="t"/>
              <a:pathLst>
                <a:path extrusionOk="0" h="31304" w="71578">
                  <a:moveTo>
                    <a:pt x="13408" y="0"/>
                  </a:moveTo>
                  <a:lnTo>
                    <a:pt x="13408" y="4487"/>
                  </a:lnTo>
                  <a:lnTo>
                    <a:pt x="8922" y="4487"/>
                  </a:lnTo>
                  <a:lnTo>
                    <a:pt x="8922" y="8923"/>
                  </a:lnTo>
                  <a:lnTo>
                    <a:pt x="4486" y="8923"/>
                  </a:lnTo>
                  <a:lnTo>
                    <a:pt x="4486" y="13409"/>
                  </a:lnTo>
                  <a:lnTo>
                    <a:pt x="0" y="13409"/>
                  </a:lnTo>
                  <a:lnTo>
                    <a:pt x="0" y="17895"/>
                  </a:lnTo>
                  <a:lnTo>
                    <a:pt x="0" y="22331"/>
                  </a:lnTo>
                  <a:lnTo>
                    <a:pt x="0" y="26817"/>
                  </a:lnTo>
                  <a:lnTo>
                    <a:pt x="0" y="31303"/>
                  </a:lnTo>
                  <a:lnTo>
                    <a:pt x="4486" y="31303"/>
                  </a:lnTo>
                  <a:lnTo>
                    <a:pt x="4486" y="26817"/>
                  </a:lnTo>
                  <a:lnTo>
                    <a:pt x="17894" y="26817"/>
                  </a:lnTo>
                  <a:lnTo>
                    <a:pt x="17894" y="31303"/>
                  </a:lnTo>
                  <a:lnTo>
                    <a:pt x="58169" y="31303"/>
                  </a:lnTo>
                  <a:lnTo>
                    <a:pt x="58169" y="26817"/>
                  </a:lnTo>
                  <a:lnTo>
                    <a:pt x="67092" y="26817"/>
                  </a:lnTo>
                  <a:lnTo>
                    <a:pt x="67092" y="31303"/>
                  </a:lnTo>
                  <a:lnTo>
                    <a:pt x="71578" y="31303"/>
                  </a:lnTo>
                  <a:lnTo>
                    <a:pt x="71578" y="26817"/>
                  </a:lnTo>
                  <a:lnTo>
                    <a:pt x="71578" y="22331"/>
                  </a:lnTo>
                  <a:lnTo>
                    <a:pt x="67092" y="22331"/>
                  </a:lnTo>
                  <a:lnTo>
                    <a:pt x="67092" y="17895"/>
                  </a:lnTo>
                  <a:lnTo>
                    <a:pt x="67092" y="13409"/>
                  </a:lnTo>
                  <a:lnTo>
                    <a:pt x="62606" y="13409"/>
                  </a:lnTo>
                  <a:lnTo>
                    <a:pt x="62606" y="8923"/>
                  </a:lnTo>
                  <a:lnTo>
                    <a:pt x="62606" y="4487"/>
                  </a:lnTo>
                  <a:lnTo>
                    <a:pt x="26817" y="4487"/>
                  </a:lnTo>
                  <a:lnTo>
                    <a:pt x="268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6470061" y="2353695"/>
              <a:ext cx="175926" cy="175859"/>
            </a:xfrm>
            <a:custGeom>
              <a:rect b="b" l="l" r="r" t="t"/>
              <a:pathLst>
                <a:path extrusionOk="0" h="13409" w="13409">
                  <a:moveTo>
                    <a:pt x="0" y="0"/>
                  </a:moveTo>
                  <a:lnTo>
                    <a:pt x="0" y="4486"/>
                  </a:lnTo>
                  <a:lnTo>
                    <a:pt x="0" y="8972"/>
                  </a:lnTo>
                  <a:lnTo>
                    <a:pt x="0" y="13409"/>
                  </a:lnTo>
                  <a:lnTo>
                    <a:pt x="8923" y="13409"/>
                  </a:lnTo>
                  <a:lnTo>
                    <a:pt x="8923" y="8972"/>
                  </a:lnTo>
                  <a:lnTo>
                    <a:pt x="13409" y="8972"/>
                  </a:lnTo>
                  <a:lnTo>
                    <a:pt x="13409" y="4486"/>
                  </a:lnTo>
                  <a:lnTo>
                    <a:pt x="8923" y="4486"/>
                  </a:lnTo>
                  <a:lnTo>
                    <a:pt x="8923" y="0"/>
                  </a:lnTo>
                  <a:close/>
                </a:path>
              </a:pathLst>
            </a:custGeom>
            <a:solidFill>
              <a:srgbClr val="FFC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6352348" y="1708463"/>
              <a:ext cx="58869" cy="117038"/>
            </a:xfrm>
            <a:custGeom>
              <a:rect b="b" l="l" r="r" t="t"/>
              <a:pathLst>
                <a:path extrusionOk="0" h="8924" w="4487">
                  <a:moveTo>
                    <a:pt x="0" y="1"/>
                  </a:moveTo>
                  <a:lnTo>
                    <a:pt x="0" y="4487"/>
                  </a:lnTo>
                  <a:lnTo>
                    <a:pt x="0" y="8923"/>
                  </a:lnTo>
                  <a:lnTo>
                    <a:pt x="4486" y="8923"/>
                  </a:lnTo>
                  <a:lnTo>
                    <a:pt x="4486" y="4487"/>
                  </a:lnTo>
                  <a:lnTo>
                    <a:pt x="448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6411205" y="2704797"/>
              <a:ext cx="292996" cy="58204"/>
            </a:xfrm>
            <a:custGeom>
              <a:rect b="b" l="l" r="r" t="t"/>
              <a:pathLst>
                <a:path extrusionOk="0" h="4438" w="22332">
                  <a:moveTo>
                    <a:pt x="0" y="1"/>
                  </a:moveTo>
                  <a:lnTo>
                    <a:pt x="0" y="4437"/>
                  </a:lnTo>
                  <a:lnTo>
                    <a:pt x="22331" y="4437"/>
                  </a:lnTo>
                  <a:lnTo>
                    <a:pt x="2233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6176425" y="1881833"/>
              <a:ext cx="193842" cy="133653"/>
            </a:xfrm>
            <a:custGeom>
              <a:rect b="b" l="l" r="r" t="t"/>
              <a:pathLst>
                <a:path extrusionOk="0" h="8973" w="13410">
                  <a:moveTo>
                    <a:pt x="1" y="0"/>
                  </a:moveTo>
                  <a:lnTo>
                    <a:pt x="1" y="4486"/>
                  </a:lnTo>
                  <a:lnTo>
                    <a:pt x="1" y="8972"/>
                  </a:lnTo>
                  <a:lnTo>
                    <a:pt x="8923" y="8972"/>
                  </a:lnTo>
                  <a:lnTo>
                    <a:pt x="8923" y="4486"/>
                  </a:lnTo>
                  <a:lnTo>
                    <a:pt x="13409" y="4486"/>
                  </a:lnTo>
                  <a:lnTo>
                    <a:pt x="134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6176422" y="1708463"/>
              <a:ext cx="58227" cy="117038"/>
            </a:xfrm>
            <a:custGeom>
              <a:rect b="b" l="l" r="r" t="t"/>
              <a:pathLst>
                <a:path extrusionOk="0" h="8924" w="4438">
                  <a:moveTo>
                    <a:pt x="1" y="1"/>
                  </a:moveTo>
                  <a:lnTo>
                    <a:pt x="1" y="4487"/>
                  </a:lnTo>
                  <a:lnTo>
                    <a:pt x="1" y="8923"/>
                  </a:lnTo>
                  <a:lnTo>
                    <a:pt x="4437" y="8923"/>
                  </a:lnTo>
                  <a:lnTo>
                    <a:pt x="4437" y="4487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5823940" y="2764234"/>
              <a:ext cx="234782" cy="58847"/>
            </a:xfrm>
            <a:custGeom>
              <a:rect b="b" l="l" r="r" t="t"/>
              <a:pathLst>
                <a:path extrusionOk="0" h="4487" w="17895">
                  <a:moveTo>
                    <a:pt x="0" y="0"/>
                  </a:moveTo>
                  <a:lnTo>
                    <a:pt x="0" y="4486"/>
                  </a:lnTo>
                  <a:lnTo>
                    <a:pt x="17895" y="4486"/>
                  </a:lnTo>
                  <a:lnTo>
                    <a:pt x="1789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5882797" y="1532618"/>
              <a:ext cx="645478" cy="528220"/>
            </a:xfrm>
            <a:custGeom>
              <a:rect b="b" l="l" r="r" t="t"/>
              <a:pathLst>
                <a:path extrusionOk="0" h="40276" w="49198">
                  <a:moveTo>
                    <a:pt x="26817" y="13409"/>
                  </a:moveTo>
                  <a:lnTo>
                    <a:pt x="26817" y="17895"/>
                  </a:lnTo>
                  <a:lnTo>
                    <a:pt x="26817" y="22331"/>
                  </a:lnTo>
                  <a:lnTo>
                    <a:pt x="22381" y="22331"/>
                  </a:lnTo>
                  <a:lnTo>
                    <a:pt x="22381" y="13409"/>
                  </a:lnTo>
                  <a:close/>
                  <a:moveTo>
                    <a:pt x="40275" y="13409"/>
                  </a:moveTo>
                  <a:lnTo>
                    <a:pt x="40275" y="22331"/>
                  </a:lnTo>
                  <a:lnTo>
                    <a:pt x="35839" y="22331"/>
                  </a:lnTo>
                  <a:lnTo>
                    <a:pt x="35839" y="13409"/>
                  </a:lnTo>
                  <a:close/>
                  <a:moveTo>
                    <a:pt x="35839" y="26817"/>
                  </a:moveTo>
                  <a:lnTo>
                    <a:pt x="35839" y="31353"/>
                  </a:lnTo>
                  <a:lnTo>
                    <a:pt x="31303" y="31353"/>
                  </a:lnTo>
                  <a:lnTo>
                    <a:pt x="31303" y="35789"/>
                  </a:lnTo>
                  <a:lnTo>
                    <a:pt x="22381" y="35789"/>
                  </a:lnTo>
                  <a:lnTo>
                    <a:pt x="22381" y="26817"/>
                  </a:lnTo>
                  <a:close/>
                  <a:moveTo>
                    <a:pt x="17895" y="0"/>
                  </a:moveTo>
                  <a:lnTo>
                    <a:pt x="17895" y="4487"/>
                  </a:lnTo>
                  <a:lnTo>
                    <a:pt x="13409" y="4487"/>
                  </a:lnTo>
                  <a:lnTo>
                    <a:pt x="13409" y="17895"/>
                  </a:lnTo>
                  <a:lnTo>
                    <a:pt x="8973" y="17895"/>
                  </a:lnTo>
                  <a:lnTo>
                    <a:pt x="8973" y="13409"/>
                  </a:lnTo>
                  <a:lnTo>
                    <a:pt x="0" y="13409"/>
                  </a:lnTo>
                  <a:lnTo>
                    <a:pt x="0" y="31353"/>
                  </a:lnTo>
                  <a:lnTo>
                    <a:pt x="4486" y="31353"/>
                  </a:lnTo>
                  <a:lnTo>
                    <a:pt x="4486" y="35789"/>
                  </a:lnTo>
                  <a:lnTo>
                    <a:pt x="13409" y="35789"/>
                  </a:lnTo>
                  <a:lnTo>
                    <a:pt x="13409" y="40276"/>
                  </a:lnTo>
                  <a:lnTo>
                    <a:pt x="44761" y="40276"/>
                  </a:lnTo>
                  <a:lnTo>
                    <a:pt x="44761" y="35789"/>
                  </a:lnTo>
                  <a:lnTo>
                    <a:pt x="49198" y="35789"/>
                  </a:lnTo>
                  <a:lnTo>
                    <a:pt x="49198" y="17895"/>
                  </a:lnTo>
                  <a:lnTo>
                    <a:pt x="44761" y="17895"/>
                  </a:lnTo>
                  <a:lnTo>
                    <a:pt x="44761" y="8923"/>
                  </a:lnTo>
                  <a:lnTo>
                    <a:pt x="26817" y="8923"/>
                  </a:lnTo>
                  <a:lnTo>
                    <a:pt x="26817" y="4487"/>
                  </a:lnTo>
                  <a:lnTo>
                    <a:pt x="22381" y="4487"/>
                  </a:lnTo>
                  <a:lnTo>
                    <a:pt x="22381" y="0"/>
                  </a:lnTo>
                  <a:close/>
                </a:path>
              </a:pathLst>
            </a:custGeom>
            <a:solidFill>
              <a:srgbClr val="FFC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6528261" y="1414950"/>
              <a:ext cx="58869" cy="58847"/>
            </a:xfrm>
            <a:custGeom>
              <a:rect b="b" l="l" r="r" t="t"/>
              <a:pathLst>
                <a:path extrusionOk="0" h="4487" w="4487">
                  <a:moveTo>
                    <a:pt x="1" y="0"/>
                  </a:moveTo>
                  <a:lnTo>
                    <a:pt x="1" y="4486"/>
                  </a:lnTo>
                  <a:lnTo>
                    <a:pt x="4487" y="4486"/>
                  </a:lnTo>
                  <a:lnTo>
                    <a:pt x="448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5765740" y="1297938"/>
              <a:ext cx="762534" cy="645232"/>
            </a:xfrm>
            <a:custGeom>
              <a:rect b="b" l="l" r="r" t="t"/>
              <a:pathLst>
                <a:path extrusionOk="0" h="49198" w="58120">
                  <a:moveTo>
                    <a:pt x="13408" y="0"/>
                  </a:moveTo>
                  <a:lnTo>
                    <a:pt x="13408" y="4486"/>
                  </a:lnTo>
                  <a:lnTo>
                    <a:pt x="8922" y="4486"/>
                  </a:lnTo>
                  <a:lnTo>
                    <a:pt x="8922" y="8972"/>
                  </a:lnTo>
                  <a:lnTo>
                    <a:pt x="4436" y="8972"/>
                  </a:lnTo>
                  <a:lnTo>
                    <a:pt x="4436" y="13408"/>
                  </a:lnTo>
                  <a:lnTo>
                    <a:pt x="4436" y="17894"/>
                  </a:lnTo>
                  <a:lnTo>
                    <a:pt x="0" y="17894"/>
                  </a:lnTo>
                  <a:lnTo>
                    <a:pt x="0" y="22381"/>
                  </a:lnTo>
                  <a:lnTo>
                    <a:pt x="0" y="26817"/>
                  </a:lnTo>
                  <a:lnTo>
                    <a:pt x="0" y="31303"/>
                  </a:lnTo>
                  <a:lnTo>
                    <a:pt x="0" y="35789"/>
                  </a:lnTo>
                  <a:lnTo>
                    <a:pt x="0" y="40225"/>
                  </a:lnTo>
                  <a:lnTo>
                    <a:pt x="0" y="44711"/>
                  </a:lnTo>
                  <a:lnTo>
                    <a:pt x="4436" y="44711"/>
                  </a:lnTo>
                  <a:lnTo>
                    <a:pt x="4436" y="49197"/>
                  </a:lnTo>
                  <a:lnTo>
                    <a:pt x="8922" y="49197"/>
                  </a:lnTo>
                  <a:lnTo>
                    <a:pt x="8922" y="44711"/>
                  </a:lnTo>
                  <a:lnTo>
                    <a:pt x="8922" y="40225"/>
                  </a:lnTo>
                  <a:lnTo>
                    <a:pt x="8922" y="35789"/>
                  </a:lnTo>
                  <a:lnTo>
                    <a:pt x="8922" y="31303"/>
                  </a:lnTo>
                  <a:lnTo>
                    <a:pt x="17895" y="31303"/>
                  </a:lnTo>
                  <a:lnTo>
                    <a:pt x="17895" y="35789"/>
                  </a:lnTo>
                  <a:lnTo>
                    <a:pt x="22331" y="35789"/>
                  </a:lnTo>
                  <a:lnTo>
                    <a:pt x="22331" y="31303"/>
                  </a:lnTo>
                  <a:lnTo>
                    <a:pt x="22331" y="26817"/>
                  </a:lnTo>
                  <a:lnTo>
                    <a:pt x="22331" y="22381"/>
                  </a:lnTo>
                  <a:lnTo>
                    <a:pt x="26817" y="22381"/>
                  </a:lnTo>
                  <a:lnTo>
                    <a:pt x="26817" y="17894"/>
                  </a:lnTo>
                  <a:lnTo>
                    <a:pt x="31303" y="17894"/>
                  </a:lnTo>
                  <a:lnTo>
                    <a:pt x="31303" y="22381"/>
                  </a:lnTo>
                  <a:lnTo>
                    <a:pt x="35739" y="22381"/>
                  </a:lnTo>
                  <a:lnTo>
                    <a:pt x="35739" y="26817"/>
                  </a:lnTo>
                  <a:lnTo>
                    <a:pt x="58120" y="26817"/>
                  </a:lnTo>
                  <a:lnTo>
                    <a:pt x="58120" y="22381"/>
                  </a:lnTo>
                  <a:lnTo>
                    <a:pt x="58120" y="17894"/>
                  </a:lnTo>
                  <a:lnTo>
                    <a:pt x="58120" y="13408"/>
                  </a:lnTo>
                  <a:lnTo>
                    <a:pt x="53683" y="13408"/>
                  </a:lnTo>
                  <a:lnTo>
                    <a:pt x="53683" y="8972"/>
                  </a:lnTo>
                  <a:lnTo>
                    <a:pt x="49197" y="8972"/>
                  </a:lnTo>
                  <a:lnTo>
                    <a:pt x="49197" y="4486"/>
                  </a:lnTo>
                  <a:lnTo>
                    <a:pt x="44711" y="4486"/>
                  </a:lnTo>
                  <a:lnTo>
                    <a:pt x="4471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5706884" y="2353695"/>
              <a:ext cx="293639" cy="175859"/>
            </a:xfrm>
            <a:custGeom>
              <a:rect b="b" l="l" r="r" t="t"/>
              <a:pathLst>
                <a:path extrusionOk="0" h="13409" w="22381">
                  <a:moveTo>
                    <a:pt x="4486" y="0"/>
                  </a:moveTo>
                  <a:lnTo>
                    <a:pt x="4486" y="4486"/>
                  </a:lnTo>
                  <a:lnTo>
                    <a:pt x="0" y="4486"/>
                  </a:lnTo>
                  <a:lnTo>
                    <a:pt x="0" y="8972"/>
                  </a:lnTo>
                  <a:lnTo>
                    <a:pt x="4486" y="8972"/>
                  </a:lnTo>
                  <a:lnTo>
                    <a:pt x="4486" y="13409"/>
                  </a:lnTo>
                  <a:lnTo>
                    <a:pt x="17894" y="13409"/>
                  </a:lnTo>
                  <a:lnTo>
                    <a:pt x="17894" y="8972"/>
                  </a:lnTo>
                  <a:lnTo>
                    <a:pt x="22381" y="8972"/>
                  </a:lnTo>
                  <a:lnTo>
                    <a:pt x="22381" y="4486"/>
                  </a:lnTo>
                  <a:lnTo>
                    <a:pt x="17894" y="4486"/>
                  </a:lnTo>
                  <a:lnTo>
                    <a:pt x="17894" y="0"/>
                  </a:lnTo>
                  <a:close/>
                </a:path>
              </a:pathLst>
            </a:custGeom>
            <a:solidFill>
              <a:srgbClr val="FFC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5882797" y="2471363"/>
              <a:ext cx="763190" cy="292884"/>
            </a:xfrm>
            <a:custGeom>
              <a:rect b="b" l="l" r="r" t="t"/>
              <a:pathLst>
                <a:path extrusionOk="0" h="22332" w="58170">
                  <a:moveTo>
                    <a:pt x="4486" y="0"/>
                  </a:moveTo>
                  <a:lnTo>
                    <a:pt x="4486" y="4437"/>
                  </a:lnTo>
                  <a:lnTo>
                    <a:pt x="0" y="4437"/>
                  </a:lnTo>
                  <a:lnTo>
                    <a:pt x="0" y="22331"/>
                  </a:lnTo>
                  <a:lnTo>
                    <a:pt x="17895" y="22331"/>
                  </a:lnTo>
                  <a:lnTo>
                    <a:pt x="17895" y="17845"/>
                  </a:lnTo>
                  <a:lnTo>
                    <a:pt x="22381" y="17845"/>
                  </a:lnTo>
                  <a:lnTo>
                    <a:pt x="22381" y="13409"/>
                  </a:lnTo>
                  <a:lnTo>
                    <a:pt x="26817" y="13409"/>
                  </a:lnTo>
                  <a:lnTo>
                    <a:pt x="26817" y="8923"/>
                  </a:lnTo>
                  <a:lnTo>
                    <a:pt x="31303" y="8923"/>
                  </a:lnTo>
                  <a:lnTo>
                    <a:pt x="31303" y="13409"/>
                  </a:lnTo>
                  <a:lnTo>
                    <a:pt x="35839" y="13409"/>
                  </a:lnTo>
                  <a:lnTo>
                    <a:pt x="35839" y="17845"/>
                  </a:lnTo>
                  <a:lnTo>
                    <a:pt x="58170" y="17845"/>
                  </a:lnTo>
                  <a:lnTo>
                    <a:pt x="58170" y="13409"/>
                  </a:lnTo>
                  <a:lnTo>
                    <a:pt x="53684" y="13409"/>
                  </a:lnTo>
                  <a:lnTo>
                    <a:pt x="53684" y="8923"/>
                  </a:lnTo>
                  <a:lnTo>
                    <a:pt x="49198" y="8923"/>
                  </a:lnTo>
                  <a:lnTo>
                    <a:pt x="49198" y="4437"/>
                  </a:lnTo>
                  <a:lnTo>
                    <a:pt x="44761" y="4437"/>
                  </a:lnTo>
                  <a:lnTo>
                    <a:pt x="4476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9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Manipulation</a:t>
            </a:r>
            <a:endParaRPr/>
          </a:p>
        </p:txBody>
      </p:sp>
      <p:sp>
        <p:nvSpPr>
          <p:cNvPr id="592" name="Google Shape;592;p29"/>
          <p:cNvSpPr txBox="1"/>
          <p:nvPr/>
        </p:nvSpPr>
        <p:spPr>
          <a:xfrm>
            <a:off x="3482100" y="797225"/>
            <a:ext cx="217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Final DataFrame after labeling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93" name="Google Shape;593;p29"/>
          <p:cNvGrpSpPr/>
          <p:nvPr/>
        </p:nvGrpSpPr>
        <p:grpSpPr>
          <a:xfrm>
            <a:off x="8010018" y="270859"/>
            <a:ext cx="855099" cy="939031"/>
            <a:chOff x="5706884" y="1297938"/>
            <a:chExt cx="997317" cy="1525143"/>
          </a:xfrm>
        </p:grpSpPr>
        <p:sp>
          <p:nvSpPr>
            <p:cNvPr id="594" name="Google Shape;594;p29"/>
            <p:cNvSpPr/>
            <p:nvPr/>
          </p:nvSpPr>
          <p:spPr>
            <a:xfrm>
              <a:off x="5882800" y="1943148"/>
              <a:ext cx="58869" cy="74821"/>
            </a:xfrm>
            <a:custGeom>
              <a:rect b="b" l="l" r="r" t="t"/>
              <a:pathLst>
                <a:path extrusionOk="0" h="4487" w="4487">
                  <a:moveTo>
                    <a:pt x="0" y="0"/>
                  </a:moveTo>
                  <a:lnTo>
                    <a:pt x="0" y="4486"/>
                  </a:lnTo>
                  <a:lnTo>
                    <a:pt x="4486" y="4486"/>
                  </a:lnTo>
                  <a:lnTo>
                    <a:pt x="44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6000500" y="2399525"/>
              <a:ext cx="469565" cy="87227"/>
            </a:xfrm>
            <a:custGeom>
              <a:rect b="b" l="l" r="r" t="t"/>
              <a:pathLst>
                <a:path extrusionOk="0" h="4487" w="35790">
                  <a:moveTo>
                    <a:pt x="1" y="0"/>
                  </a:moveTo>
                  <a:lnTo>
                    <a:pt x="1" y="4486"/>
                  </a:lnTo>
                  <a:lnTo>
                    <a:pt x="35789" y="4486"/>
                  </a:lnTo>
                  <a:lnTo>
                    <a:pt x="357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5706884" y="2001990"/>
              <a:ext cx="939103" cy="410552"/>
            </a:xfrm>
            <a:custGeom>
              <a:rect b="b" l="l" r="r" t="t"/>
              <a:pathLst>
                <a:path extrusionOk="0" h="31304" w="71578">
                  <a:moveTo>
                    <a:pt x="13408" y="0"/>
                  </a:moveTo>
                  <a:lnTo>
                    <a:pt x="13408" y="4487"/>
                  </a:lnTo>
                  <a:lnTo>
                    <a:pt x="8922" y="4487"/>
                  </a:lnTo>
                  <a:lnTo>
                    <a:pt x="8922" y="8923"/>
                  </a:lnTo>
                  <a:lnTo>
                    <a:pt x="4486" y="8923"/>
                  </a:lnTo>
                  <a:lnTo>
                    <a:pt x="4486" y="13409"/>
                  </a:lnTo>
                  <a:lnTo>
                    <a:pt x="0" y="13409"/>
                  </a:lnTo>
                  <a:lnTo>
                    <a:pt x="0" y="17895"/>
                  </a:lnTo>
                  <a:lnTo>
                    <a:pt x="0" y="22331"/>
                  </a:lnTo>
                  <a:lnTo>
                    <a:pt x="0" y="26817"/>
                  </a:lnTo>
                  <a:lnTo>
                    <a:pt x="0" y="31303"/>
                  </a:lnTo>
                  <a:lnTo>
                    <a:pt x="4486" y="31303"/>
                  </a:lnTo>
                  <a:lnTo>
                    <a:pt x="4486" y="26817"/>
                  </a:lnTo>
                  <a:lnTo>
                    <a:pt x="17894" y="26817"/>
                  </a:lnTo>
                  <a:lnTo>
                    <a:pt x="17894" y="31303"/>
                  </a:lnTo>
                  <a:lnTo>
                    <a:pt x="58169" y="31303"/>
                  </a:lnTo>
                  <a:lnTo>
                    <a:pt x="58169" y="26817"/>
                  </a:lnTo>
                  <a:lnTo>
                    <a:pt x="67092" y="26817"/>
                  </a:lnTo>
                  <a:lnTo>
                    <a:pt x="67092" y="31303"/>
                  </a:lnTo>
                  <a:lnTo>
                    <a:pt x="71578" y="31303"/>
                  </a:lnTo>
                  <a:lnTo>
                    <a:pt x="71578" y="26817"/>
                  </a:lnTo>
                  <a:lnTo>
                    <a:pt x="71578" y="22331"/>
                  </a:lnTo>
                  <a:lnTo>
                    <a:pt x="67092" y="22331"/>
                  </a:lnTo>
                  <a:lnTo>
                    <a:pt x="67092" y="17895"/>
                  </a:lnTo>
                  <a:lnTo>
                    <a:pt x="67092" y="13409"/>
                  </a:lnTo>
                  <a:lnTo>
                    <a:pt x="62606" y="13409"/>
                  </a:lnTo>
                  <a:lnTo>
                    <a:pt x="62606" y="8923"/>
                  </a:lnTo>
                  <a:lnTo>
                    <a:pt x="62606" y="4487"/>
                  </a:lnTo>
                  <a:lnTo>
                    <a:pt x="26817" y="4487"/>
                  </a:lnTo>
                  <a:lnTo>
                    <a:pt x="268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6470061" y="2353695"/>
              <a:ext cx="175926" cy="175859"/>
            </a:xfrm>
            <a:custGeom>
              <a:rect b="b" l="l" r="r" t="t"/>
              <a:pathLst>
                <a:path extrusionOk="0" h="13409" w="13409">
                  <a:moveTo>
                    <a:pt x="0" y="0"/>
                  </a:moveTo>
                  <a:lnTo>
                    <a:pt x="0" y="4486"/>
                  </a:lnTo>
                  <a:lnTo>
                    <a:pt x="0" y="8972"/>
                  </a:lnTo>
                  <a:lnTo>
                    <a:pt x="0" y="13409"/>
                  </a:lnTo>
                  <a:lnTo>
                    <a:pt x="8923" y="13409"/>
                  </a:lnTo>
                  <a:lnTo>
                    <a:pt x="8923" y="8972"/>
                  </a:lnTo>
                  <a:lnTo>
                    <a:pt x="13409" y="8972"/>
                  </a:lnTo>
                  <a:lnTo>
                    <a:pt x="13409" y="4486"/>
                  </a:lnTo>
                  <a:lnTo>
                    <a:pt x="8923" y="4486"/>
                  </a:lnTo>
                  <a:lnTo>
                    <a:pt x="8923" y="0"/>
                  </a:lnTo>
                  <a:close/>
                </a:path>
              </a:pathLst>
            </a:custGeom>
            <a:solidFill>
              <a:srgbClr val="FFC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6352348" y="1708463"/>
              <a:ext cx="58869" cy="117038"/>
            </a:xfrm>
            <a:custGeom>
              <a:rect b="b" l="l" r="r" t="t"/>
              <a:pathLst>
                <a:path extrusionOk="0" h="8924" w="4487">
                  <a:moveTo>
                    <a:pt x="0" y="1"/>
                  </a:moveTo>
                  <a:lnTo>
                    <a:pt x="0" y="4487"/>
                  </a:lnTo>
                  <a:lnTo>
                    <a:pt x="0" y="8923"/>
                  </a:lnTo>
                  <a:lnTo>
                    <a:pt x="4486" y="8923"/>
                  </a:lnTo>
                  <a:lnTo>
                    <a:pt x="4486" y="4487"/>
                  </a:lnTo>
                  <a:lnTo>
                    <a:pt x="448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6411205" y="2704797"/>
              <a:ext cx="292996" cy="58204"/>
            </a:xfrm>
            <a:custGeom>
              <a:rect b="b" l="l" r="r" t="t"/>
              <a:pathLst>
                <a:path extrusionOk="0" h="4438" w="22332">
                  <a:moveTo>
                    <a:pt x="0" y="1"/>
                  </a:moveTo>
                  <a:lnTo>
                    <a:pt x="0" y="4437"/>
                  </a:lnTo>
                  <a:lnTo>
                    <a:pt x="22331" y="4437"/>
                  </a:lnTo>
                  <a:lnTo>
                    <a:pt x="2233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6176425" y="1881833"/>
              <a:ext cx="193842" cy="133653"/>
            </a:xfrm>
            <a:custGeom>
              <a:rect b="b" l="l" r="r" t="t"/>
              <a:pathLst>
                <a:path extrusionOk="0" h="8973" w="13410">
                  <a:moveTo>
                    <a:pt x="1" y="0"/>
                  </a:moveTo>
                  <a:lnTo>
                    <a:pt x="1" y="4486"/>
                  </a:lnTo>
                  <a:lnTo>
                    <a:pt x="1" y="8972"/>
                  </a:lnTo>
                  <a:lnTo>
                    <a:pt x="8923" y="8972"/>
                  </a:lnTo>
                  <a:lnTo>
                    <a:pt x="8923" y="4486"/>
                  </a:lnTo>
                  <a:lnTo>
                    <a:pt x="13409" y="4486"/>
                  </a:lnTo>
                  <a:lnTo>
                    <a:pt x="134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6176422" y="1708463"/>
              <a:ext cx="58227" cy="117038"/>
            </a:xfrm>
            <a:custGeom>
              <a:rect b="b" l="l" r="r" t="t"/>
              <a:pathLst>
                <a:path extrusionOk="0" h="8924" w="4438">
                  <a:moveTo>
                    <a:pt x="1" y="1"/>
                  </a:moveTo>
                  <a:lnTo>
                    <a:pt x="1" y="4487"/>
                  </a:lnTo>
                  <a:lnTo>
                    <a:pt x="1" y="8923"/>
                  </a:lnTo>
                  <a:lnTo>
                    <a:pt x="4437" y="8923"/>
                  </a:lnTo>
                  <a:lnTo>
                    <a:pt x="4437" y="4487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5823940" y="2764234"/>
              <a:ext cx="234782" cy="58847"/>
            </a:xfrm>
            <a:custGeom>
              <a:rect b="b" l="l" r="r" t="t"/>
              <a:pathLst>
                <a:path extrusionOk="0" h="4487" w="17895">
                  <a:moveTo>
                    <a:pt x="0" y="0"/>
                  </a:moveTo>
                  <a:lnTo>
                    <a:pt x="0" y="4486"/>
                  </a:lnTo>
                  <a:lnTo>
                    <a:pt x="17895" y="4486"/>
                  </a:lnTo>
                  <a:lnTo>
                    <a:pt x="1789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5882797" y="1532618"/>
              <a:ext cx="645478" cy="528220"/>
            </a:xfrm>
            <a:custGeom>
              <a:rect b="b" l="l" r="r" t="t"/>
              <a:pathLst>
                <a:path extrusionOk="0" h="40276" w="49198">
                  <a:moveTo>
                    <a:pt x="26817" y="13409"/>
                  </a:moveTo>
                  <a:lnTo>
                    <a:pt x="26817" y="17895"/>
                  </a:lnTo>
                  <a:lnTo>
                    <a:pt x="26817" y="22331"/>
                  </a:lnTo>
                  <a:lnTo>
                    <a:pt x="22381" y="22331"/>
                  </a:lnTo>
                  <a:lnTo>
                    <a:pt x="22381" y="13409"/>
                  </a:lnTo>
                  <a:close/>
                  <a:moveTo>
                    <a:pt x="40275" y="13409"/>
                  </a:moveTo>
                  <a:lnTo>
                    <a:pt x="40275" y="22331"/>
                  </a:lnTo>
                  <a:lnTo>
                    <a:pt x="35839" y="22331"/>
                  </a:lnTo>
                  <a:lnTo>
                    <a:pt x="35839" y="13409"/>
                  </a:lnTo>
                  <a:close/>
                  <a:moveTo>
                    <a:pt x="35839" y="26817"/>
                  </a:moveTo>
                  <a:lnTo>
                    <a:pt x="35839" y="31353"/>
                  </a:lnTo>
                  <a:lnTo>
                    <a:pt x="31303" y="31353"/>
                  </a:lnTo>
                  <a:lnTo>
                    <a:pt x="31303" y="35789"/>
                  </a:lnTo>
                  <a:lnTo>
                    <a:pt x="22381" y="35789"/>
                  </a:lnTo>
                  <a:lnTo>
                    <a:pt x="22381" y="26817"/>
                  </a:lnTo>
                  <a:close/>
                  <a:moveTo>
                    <a:pt x="17895" y="0"/>
                  </a:moveTo>
                  <a:lnTo>
                    <a:pt x="17895" y="4487"/>
                  </a:lnTo>
                  <a:lnTo>
                    <a:pt x="13409" y="4487"/>
                  </a:lnTo>
                  <a:lnTo>
                    <a:pt x="13409" y="17895"/>
                  </a:lnTo>
                  <a:lnTo>
                    <a:pt x="8973" y="17895"/>
                  </a:lnTo>
                  <a:lnTo>
                    <a:pt x="8973" y="13409"/>
                  </a:lnTo>
                  <a:lnTo>
                    <a:pt x="0" y="13409"/>
                  </a:lnTo>
                  <a:lnTo>
                    <a:pt x="0" y="31353"/>
                  </a:lnTo>
                  <a:lnTo>
                    <a:pt x="4486" y="31353"/>
                  </a:lnTo>
                  <a:lnTo>
                    <a:pt x="4486" y="35789"/>
                  </a:lnTo>
                  <a:lnTo>
                    <a:pt x="13409" y="35789"/>
                  </a:lnTo>
                  <a:lnTo>
                    <a:pt x="13409" y="40276"/>
                  </a:lnTo>
                  <a:lnTo>
                    <a:pt x="44761" y="40276"/>
                  </a:lnTo>
                  <a:lnTo>
                    <a:pt x="44761" y="35789"/>
                  </a:lnTo>
                  <a:lnTo>
                    <a:pt x="49198" y="35789"/>
                  </a:lnTo>
                  <a:lnTo>
                    <a:pt x="49198" y="17895"/>
                  </a:lnTo>
                  <a:lnTo>
                    <a:pt x="44761" y="17895"/>
                  </a:lnTo>
                  <a:lnTo>
                    <a:pt x="44761" y="8923"/>
                  </a:lnTo>
                  <a:lnTo>
                    <a:pt x="26817" y="8923"/>
                  </a:lnTo>
                  <a:lnTo>
                    <a:pt x="26817" y="4487"/>
                  </a:lnTo>
                  <a:lnTo>
                    <a:pt x="22381" y="4487"/>
                  </a:lnTo>
                  <a:lnTo>
                    <a:pt x="22381" y="0"/>
                  </a:lnTo>
                  <a:close/>
                </a:path>
              </a:pathLst>
            </a:custGeom>
            <a:solidFill>
              <a:srgbClr val="FFC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6528261" y="1414950"/>
              <a:ext cx="58869" cy="58847"/>
            </a:xfrm>
            <a:custGeom>
              <a:rect b="b" l="l" r="r" t="t"/>
              <a:pathLst>
                <a:path extrusionOk="0" h="4487" w="4487">
                  <a:moveTo>
                    <a:pt x="1" y="0"/>
                  </a:moveTo>
                  <a:lnTo>
                    <a:pt x="1" y="4486"/>
                  </a:lnTo>
                  <a:lnTo>
                    <a:pt x="4487" y="4486"/>
                  </a:lnTo>
                  <a:lnTo>
                    <a:pt x="448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5765740" y="1297938"/>
              <a:ext cx="762534" cy="645232"/>
            </a:xfrm>
            <a:custGeom>
              <a:rect b="b" l="l" r="r" t="t"/>
              <a:pathLst>
                <a:path extrusionOk="0" h="49198" w="58120">
                  <a:moveTo>
                    <a:pt x="13408" y="0"/>
                  </a:moveTo>
                  <a:lnTo>
                    <a:pt x="13408" y="4486"/>
                  </a:lnTo>
                  <a:lnTo>
                    <a:pt x="8922" y="4486"/>
                  </a:lnTo>
                  <a:lnTo>
                    <a:pt x="8922" y="8972"/>
                  </a:lnTo>
                  <a:lnTo>
                    <a:pt x="4436" y="8972"/>
                  </a:lnTo>
                  <a:lnTo>
                    <a:pt x="4436" y="13408"/>
                  </a:lnTo>
                  <a:lnTo>
                    <a:pt x="4436" y="17894"/>
                  </a:lnTo>
                  <a:lnTo>
                    <a:pt x="0" y="17894"/>
                  </a:lnTo>
                  <a:lnTo>
                    <a:pt x="0" y="22381"/>
                  </a:lnTo>
                  <a:lnTo>
                    <a:pt x="0" y="26817"/>
                  </a:lnTo>
                  <a:lnTo>
                    <a:pt x="0" y="31303"/>
                  </a:lnTo>
                  <a:lnTo>
                    <a:pt x="0" y="35789"/>
                  </a:lnTo>
                  <a:lnTo>
                    <a:pt x="0" y="40225"/>
                  </a:lnTo>
                  <a:lnTo>
                    <a:pt x="0" y="44711"/>
                  </a:lnTo>
                  <a:lnTo>
                    <a:pt x="4436" y="44711"/>
                  </a:lnTo>
                  <a:lnTo>
                    <a:pt x="4436" y="49197"/>
                  </a:lnTo>
                  <a:lnTo>
                    <a:pt x="8922" y="49197"/>
                  </a:lnTo>
                  <a:lnTo>
                    <a:pt x="8922" y="44711"/>
                  </a:lnTo>
                  <a:lnTo>
                    <a:pt x="8922" y="40225"/>
                  </a:lnTo>
                  <a:lnTo>
                    <a:pt x="8922" y="35789"/>
                  </a:lnTo>
                  <a:lnTo>
                    <a:pt x="8922" y="31303"/>
                  </a:lnTo>
                  <a:lnTo>
                    <a:pt x="17895" y="31303"/>
                  </a:lnTo>
                  <a:lnTo>
                    <a:pt x="17895" y="35789"/>
                  </a:lnTo>
                  <a:lnTo>
                    <a:pt x="22331" y="35789"/>
                  </a:lnTo>
                  <a:lnTo>
                    <a:pt x="22331" y="31303"/>
                  </a:lnTo>
                  <a:lnTo>
                    <a:pt x="22331" y="26817"/>
                  </a:lnTo>
                  <a:lnTo>
                    <a:pt x="22331" y="22381"/>
                  </a:lnTo>
                  <a:lnTo>
                    <a:pt x="26817" y="22381"/>
                  </a:lnTo>
                  <a:lnTo>
                    <a:pt x="26817" y="17894"/>
                  </a:lnTo>
                  <a:lnTo>
                    <a:pt x="31303" y="17894"/>
                  </a:lnTo>
                  <a:lnTo>
                    <a:pt x="31303" y="22381"/>
                  </a:lnTo>
                  <a:lnTo>
                    <a:pt x="35739" y="22381"/>
                  </a:lnTo>
                  <a:lnTo>
                    <a:pt x="35739" y="26817"/>
                  </a:lnTo>
                  <a:lnTo>
                    <a:pt x="58120" y="26817"/>
                  </a:lnTo>
                  <a:lnTo>
                    <a:pt x="58120" y="22381"/>
                  </a:lnTo>
                  <a:lnTo>
                    <a:pt x="58120" y="17894"/>
                  </a:lnTo>
                  <a:lnTo>
                    <a:pt x="58120" y="13408"/>
                  </a:lnTo>
                  <a:lnTo>
                    <a:pt x="53683" y="13408"/>
                  </a:lnTo>
                  <a:lnTo>
                    <a:pt x="53683" y="8972"/>
                  </a:lnTo>
                  <a:lnTo>
                    <a:pt x="49197" y="8972"/>
                  </a:lnTo>
                  <a:lnTo>
                    <a:pt x="49197" y="4486"/>
                  </a:lnTo>
                  <a:lnTo>
                    <a:pt x="44711" y="4486"/>
                  </a:lnTo>
                  <a:lnTo>
                    <a:pt x="4471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5706884" y="2353695"/>
              <a:ext cx="293639" cy="175859"/>
            </a:xfrm>
            <a:custGeom>
              <a:rect b="b" l="l" r="r" t="t"/>
              <a:pathLst>
                <a:path extrusionOk="0" h="13409" w="22381">
                  <a:moveTo>
                    <a:pt x="4486" y="0"/>
                  </a:moveTo>
                  <a:lnTo>
                    <a:pt x="4486" y="4486"/>
                  </a:lnTo>
                  <a:lnTo>
                    <a:pt x="0" y="4486"/>
                  </a:lnTo>
                  <a:lnTo>
                    <a:pt x="0" y="8972"/>
                  </a:lnTo>
                  <a:lnTo>
                    <a:pt x="4486" y="8972"/>
                  </a:lnTo>
                  <a:lnTo>
                    <a:pt x="4486" y="13409"/>
                  </a:lnTo>
                  <a:lnTo>
                    <a:pt x="17894" y="13409"/>
                  </a:lnTo>
                  <a:lnTo>
                    <a:pt x="17894" y="8972"/>
                  </a:lnTo>
                  <a:lnTo>
                    <a:pt x="22381" y="8972"/>
                  </a:lnTo>
                  <a:lnTo>
                    <a:pt x="22381" y="4486"/>
                  </a:lnTo>
                  <a:lnTo>
                    <a:pt x="17894" y="4486"/>
                  </a:lnTo>
                  <a:lnTo>
                    <a:pt x="17894" y="0"/>
                  </a:lnTo>
                  <a:close/>
                </a:path>
              </a:pathLst>
            </a:custGeom>
            <a:solidFill>
              <a:srgbClr val="FFC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5882797" y="2471363"/>
              <a:ext cx="763190" cy="292884"/>
            </a:xfrm>
            <a:custGeom>
              <a:rect b="b" l="l" r="r" t="t"/>
              <a:pathLst>
                <a:path extrusionOk="0" h="22332" w="58170">
                  <a:moveTo>
                    <a:pt x="4486" y="0"/>
                  </a:moveTo>
                  <a:lnTo>
                    <a:pt x="4486" y="4437"/>
                  </a:lnTo>
                  <a:lnTo>
                    <a:pt x="0" y="4437"/>
                  </a:lnTo>
                  <a:lnTo>
                    <a:pt x="0" y="22331"/>
                  </a:lnTo>
                  <a:lnTo>
                    <a:pt x="17895" y="22331"/>
                  </a:lnTo>
                  <a:lnTo>
                    <a:pt x="17895" y="17845"/>
                  </a:lnTo>
                  <a:lnTo>
                    <a:pt x="22381" y="17845"/>
                  </a:lnTo>
                  <a:lnTo>
                    <a:pt x="22381" y="13409"/>
                  </a:lnTo>
                  <a:lnTo>
                    <a:pt x="26817" y="13409"/>
                  </a:lnTo>
                  <a:lnTo>
                    <a:pt x="26817" y="8923"/>
                  </a:lnTo>
                  <a:lnTo>
                    <a:pt x="31303" y="8923"/>
                  </a:lnTo>
                  <a:lnTo>
                    <a:pt x="31303" y="13409"/>
                  </a:lnTo>
                  <a:lnTo>
                    <a:pt x="35839" y="13409"/>
                  </a:lnTo>
                  <a:lnTo>
                    <a:pt x="35839" y="17845"/>
                  </a:lnTo>
                  <a:lnTo>
                    <a:pt x="58170" y="17845"/>
                  </a:lnTo>
                  <a:lnTo>
                    <a:pt x="58170" y="13409"/>
                  </a:lnTo>
                  <a:lnTo>
                    <a:pt x="53684" y="13409"/>
                  </a:lnTo>
                  <a:lnTo>
                    <a:pt x="53684" y="8923"/>
                  </a:lnTo>
                  <a:lnTo>
                    <a:pt x="49198" y="8923"/>
                  </a:lnTo>
                  <a:lnTo>
                    <a:pt x="49198" y="4437"/>
                  </a:lnTo>
                  <a:lnTo>
                    <a:pt x="44761" y="4437"/>
                  </a:lnTo>
                  <a:lnTo>
                    <a:pt x="4476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08" name="Google Shape;60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00" y="1563950"/>
            <a:ext cx="9004674" cy="34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30"/>
          <p:cNvGrpSpPr/>
          <p:nvPr/>
        </p:nvGrpSpPr>
        <p:grpSpPr>
          <a:xfrm>
            <a:off x="2732400" y="1300425"/>
            <a:ext cx="3679200" cy="3843075"/>
            <a:chOff x="2732400" y="1300425"/>
            <a:chExt cx="3679200" cy="3843075"/>
          </a:xfrm>
        </p:grpSpPr>
        <p:grpSp>
          <p:nvGrpSpPr>
            <p:cNvPr id="614" name="Google Shape;614;p30"/>
            <p:cNvGrpSpPr/>
            <p:nvPr/>
          </p:nvGrpSpPr>
          <p:grpSpPr>
            <a:xfrm>
              <a:off x="2813767" y="1815428"/>
              <a:ext cx="3516465" cy="1979083"/>
              <a:chOff x="2813767" y="1815428"/>
              <a:chExt cx="3516465" cy="1979083"/>
            </a:xfrm>
          </p:grpSpPr>
          <p:sp>
            <p:nvSpPr>
              <p:cNvPr id="615" name="Google Shape;615;p30"/>
              <p:cNvSpPr/>
              <p:nvPr/>
            </p:nvSpPr>
            <p:spPr>
              <a:xfrm>
                <a:off x="2813767" y="1815428"/>
                <a:ext cx="3516465" cy="1979083"/>
              </a:xfrm>
              <a:custGeom>
                <a:rect b="b" l="l" r="r" t="t"/>
                <a:pathLst>
                  <a:path extrusionOk="0" h="105975" w="188298">
                    <a:moveTo>
                      <a:pt x="0" y="1"/>
                    </a:moveTo>
                    <a:lnTo>
                      <a:pt x="0" y="105974"/>
                    </a:lnTo>
                    <a:lnTo>
                      <a:pt x="188298" y="105974"/>
                    </a:lnTo>
                    <a:lnTo>
                      <a:pt x="188298" y="1"/>
                    </a:lnTo>
                    <a:close/>
                  </a:path>
                </a:pathLst>
              </a:custGeom>
              <a:solidFill>
                <a:srgbClr val="924C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30"/>
              <p:cNvSpPr/>
              <p:nvPr/>
            </p:nvSpPr>
            <p:spPr>
              <a:xfrm>
                <a:off x="2813767" y="1815428"/>
                <a:ext cx="3516465" cy="1979083"/>
              </a:xfrm>
              <a:custGeom>
                <a:rect b="b" l="l" r="r" t="t"/>
                <a:pathLst>
                  <a:path extrusionOk="0" fill="none" h="105975" w="188298">
                    <a:moveTo>
                      <a:pt x="0" y="1"/>
                    </a:moveTo>
                    <a:lnTo>
                      <a:pt x="188298" y="1"/>
                    </a:lnTo>
                    <a:lnTo>
                      <a:pt x="188298" y="105974"/>
                    </a:lnTo>
                    <a:lnTo>
                      <a:pt x="0" y="105974"/>
                    </a:lnTo>
                    <a:close/>
                  </a:path>
                </a:pathLst>
              </a:custGeom>
              <a:noFill/>
              <a:ln cap="flat" cmpd="sng" w="89450">
                <a:solidFill>
                  <a:srgbClr val="270B41"/>
                </a:solidFill>
                <a:prstDash val="solid"/>
                <a:miter lim="3577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7" name="Google Shape;617;p30"/>
            <p:cNvSpPr/>
            <p:nvPr/>
          </p:nvSpPr>
          <p:spPr>
            <a:xfrm>
              <a:off x="2732400" y="1300425"/>
              <a:ext cx="3679200" cy="3679200"/>
            </a:xfrm>
            <a:prstGeom prst="ellipse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8" name="Google Shape;618;p30"/>
            <p:cNvGrpSpPr/>
            <p:nvPr/>
          </p:nvGrpSpPr>
          <p:grpSpPr>
            <a:xfrm>
              <a:off x="3314874" y="2083359"/>
              <a:ext cx="2514925" cy="3060141"/>
              <a:chOff x="3314874" y="2083359"/>
              <a:chExt cx="2514925" cy="3060141"/>
            </a:xfrm>
          </p:grpSpPr>
          <p:sp>
            <p:nvSpPr>
              <p:cNvPr id="619" name="Google Shape;619;p30"/>
              <p:cNvSpPr/>
              <p:nvPr/>
            </p:nvSpPr>
            <p:spPr>
              <a:xfrm>
                <a:off x="3314874" y="3582681"/>
                <a:ext cx="2514925" cy="1560819"/>
              </a:xfrm>
              <a:custGeom>
                <a:rect b="b" l="l" r="r" t="t"/>
                <a:pathLst>
                  <a:path extrusionOk="0" h="83578" w="134668">
                    <a:moveTo>
                      <a:pt x="66475" y="1"/>
                    </a:moveTo>
                    <a:cubicBezTo>
                      <a:pt x="53953" y="538"/>
                      <a:pt x="49588" y="6512"/>
                      <a:pt x="46834" y="8695"/>
                    </a:cubicBezTo>
                    <a:cubicBezTo>
                      <a:pt x="44114" y="10877"/>
                      <a:pt x="23972" y="19035"/>
                      <a:pt x="20716" y="19607"/>
                    </a:cubicBezTo>
                    <a:cubicBezTo>
                      <a:pt x="17424" y="20144"/>
                      <a:pt x="16351" y="21217"/>
                      <a:pt x="14169" y="23972"/>
                    </a:cubicBezTo>
                    <a:cubicBezTo>
                      <a:pt x="11986" y="26691"/>
                      <a:pt x="4366" y="35385"/>
                      <a:pt x="2183" y="43006"/>
                    </a:cubicBezTo>
                    <a:cubicBezTo>
                      <a:pt x="1" y="50662"/>
                      <a:pt x="1146" y="83578"/>
                      <a:pt x="1146" y="83578"/>
                    </a:cubicBezTo>
                    <a:lnTo>
                      <a:pt x="133523" y="83578"/>
                    </a:lnTo>
                    <a:cubicBezTo>
                      <a:pt x="133523" y="83578"/>
                      <a:pt x="134668" y="50662"/>
                      <a:pt x="132485" y="43006"/>
                    </a:cubicBezTo>
                    <a:cubicBezTo>
                      <a:pt x="130303" y="35385"/>
                      <a:pt x="122682" y="26691"/>
                      <a:pt x="120535" y="23972"/>
                    </a:cubicBezTo>
                    <a:cubicBezTo>
                      <a:pt x="118389" y="21217"/>
                      <a:pt x="117280" y="20144"/>
                      <a:pt x="113988" y="19607"/>
                    </a:cubicBezTo>
                    <a:cubicBezTo>
                      <a:pt x="110732" y="19035"/>
                      <a:pt x="90590" y="10877"/>
                      <a:pt x="87835" y="8695"/>
                    </a:cubicBezTo>
                    <a:cubicBezTo>
                      <a:pt x="85080" y="6512"/>
                      <a:pt x="80751" y="538"/>
                      <a:pt x="68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30"/>
              <p:cNvSpPr/>
              <p:nvPr/>
            </p:nvSpPr>
            <p:spPr>
              <a:xfrm>
                <a:off x="3326900" y="3745041"/>
                <a:ext cx="862598" cy="1398459"/>
              </a:xfrm>
              <a:custGeom>
                <a:rect b="b" l="l" r="r" t="t"/>
                <a:pathLst>
                  <a:path extrusionOk="0" h="74884" w="46190">
                    <a:moveTo>
                      <a:pt x="46190" y="1"/>
                    </a:moveTo>
                    <a:lnTo>
                      <a:pt x="46190" y="1"/>
                    </a:lnTo>
                    <a:cubicBezTo>
                      <a:pt x="46189" y="1"/>
                      <a:pt x="45905" y="192"/>
                      <a:pt x="45396" y="530"/>
                    </a:cubicBezTo>
                    <a:lnTo>
                      <a:pt x="45396" y="530"/>
                    </a:lnTo>
                    <a:cubicBezTo>
                      <a:pt x="45735" y="328"/>
                      <a:pt x="46003" y="150"/>
                      <a:pt x="46190" y="1"/>
                    </a:cubicBezTo>
                    <a:close/>
                    <a:moveTo>
                      <a:pt x="45396" y="530"/>
                    </a:moveTo>
                    <a:lnTo>
                      <a:pt x="45396" y="530"/>
                    </a:lnTo>
                    <a:cubicBezTo>
                      <a:pt x="40788" y="3266"/>
                      <a:pt x="23104" y="10380"/>
                      <a:pt x="20072" y="10913"/>
                    </a:cubicBezTo>
                    <a:cubicBezTo>
                      <a:pt x="16780" y="11450"/>
                      <a:pt x="15707" y="12523"/>
                      <a:pt x="13525" y="15278"/>
                    </a:cubicBezTo>
                    <a:cubicBezTo>
                      <a:pt x="11342" y="17997"/>
                      <a:pt x="3722" y="26691"/>
                      <a:pt x="1539" y="34312"/>
                    </a:cubicBezTo>
                    <a:cubicBezTo>
                      <a:pt x="1" y="39714"/>
                      <a:pt x="180" y="62147"/>
                      <a:pt x="430" y="74884"/>
                    </a:cubicBezTo>
                    <a:lnTo>
                      <a:pt x="1646" y="74884"/>
                    </a:lnTo>
                    <a:cubicBezTo>
                      <a:pt x="3078" y="62576"/>
                      <a:pt x="5546" y="41539"/>
                      <a:pt x="5868" y="38533"/>
                    </a:cubicBezTo>
                    <a:cubicBezTo>
                      <a:pt x="6333" y="34276"/>
                      <a:pt x="10627" y="26154"/>
                      <a:pt x="13024" y="23292"/>
                    </a:cubicBezTo>
                    <a:cubicBezTo>
                      <a:pt x="15421" y="20430"/>
                      <a:pt x="16852" y="17103"/>
                      <a:pt x="23041" y="14240"/>
                    </a:cubicBezTo>
                    <a:cubicBezTo>
                      <a:pt x="28399" y="11749"/>
                      <a:pt x="41972" y="2804"/>
                      <a:pt x="45396" y="53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30"/>
              <p:cNvSpPr/>
              <p:nvPr/>
            </p:nvSpPr>
            <p:spPr>
              <a:xfrm>
                <a:off x="3884144" y="2083359"/>
                <a:ext cx="1445875" cy="1598897"/>
              </a:xfrm>
              <a:custGeom>
                <a:rect b="b" l="l" r="r" t="t"/>
                <a:pathLst>
                  <a:path extrusionOk="0" h="85617" w="77423">
                    <a:moveTo>
                      <a:pt x="47477" y="1"/>
                    </a:moveTo>
                    <a:cubicBezTo>
                      <a:pt x="47477" y="1611"/>
                      <a:pt x="46726" y="3113"/>
                      <a:pt x="45474" y="4151"/>
                    </a:cubicBezTo>
                    <a:cubicBezTo>
                      <a:pt x="44221" y="5117"/>
                      <a:pt x="42754" y="5797"/>
                      <a:pt x="41216" y="6154"/>
                    </a:cubicBezTo>
                    <a:cubicBezTo>
                      <a:pt x="36923" y="7335"/>
                      <a:pt x="32379" y="7371"/>
                      <a:pt x="28121" y="8695"/>
                    </a:cubicBezTo>
                    <a:cubicBezTo>
                      <a:pt x="26690" y="9052"/>
                      <a:pt x="25367" y="9732"/>
                      <a:pt x="24186" y="10591"/>
                    </a:cubicBezTo>
                    <a:cubicBezTo>
                      <a:pt x="22003" y="12380"/>
                      <a:pt x="20787" y="15099"/>
                      <a:pt x="21002" y="17925"/>
                    </a:cubicBezTo>
                    <a:cubicBezTo>
                      <a:pt x="21073" y="19070"/>
                      <a:pt x="21503" y="19929"/>
                      <a:pt x="20859" y="20966"/>
                    </a:cubicBezTo>
                    <a:cubicBezTo>
                      <a:pt x="20143" y="22111"/>
                      <a:pt x="18855" y="23077"/>
                      <a:pt x="18032" y="24151"/>
                    </a:cubicBezTo>
                    <a:cubicBezTo>
                      <a:pt x="14490" y="28873"/>
                      <a:pt x="12558" y="34598"/>
                      <a:pt x="12558" y="40501"/>
                    </a:cubicBezTo>
                    <a:cubicBezTo>
                      <a:pt x="12558" y="41217"/>
                      <a:pt x="12594" y="41932"/>
                      <a:pt x="12630" y="42612"/>
                    </a:cubicBezTo>
                    <a:cubicBezTo>
                      <a:pt x="12630" y="42612"/>
                      <a:pt x="3757" y="42683"/>
                      <a:pt x="3578" y="53023"/>
                    </a:cubicBezTo>
                    <a:lnTo>
                      <a:pt x="3292" y="53023"/>
                    </a:lnTo>
                    <a:lnTo>
                      <a:pt x="3292" y="44866"/>
                    </a:lnTo>
                    <a:cubicBezTo>
                      <a:pt x="3292" y="43954"/>
                      <a:pt x="2612" y="43497"/>
                      <a:pt x="1932" y="43497"/>
                    </a:cubicBezTo>
                    <a:cubicBezTo>
                      <a:pt x="1252" y="43497"/>
                      <a:pt x="573" y="43954"/>
                      <a:pt x="573" y="44866"/>
                    </a:cubicBezTo>
                    <a:lnTo>
                      <a:pt x="573" y="53417"/>
                    </a:lnTo>
                    <a:cubicBezTo>
                      <a:pt x="179" y="53703"/>
                      <a:pt x="0" y="54168"/>
                      <a:pt x="36" y="54669"/>
                    </a:cubicBezTo>
                    <a:lnTo>
                      <a:pt x="36" y="62290"/>
                    </a:lnTo>
                    <a:cubicBezTo>
                      <a:pt x="36" y="63363"/>
                      <a:pt x="573" y="65009"/>
                      <a:pt x="2218" y="65009"/>
                    </a:cubicBezTo>
                    <a:lnTo>
                      <a:pt x="5868" y="65009"/>
                    </a:lnTo>
                    <a:cubicBezTo>
                      <a:pt x="8336" y="71234"/>
                      <a:pt x="11735" y="71556"/>
                      <a:pt x="14204" y="71556"/>
                    </a:cubicBezTo>
                    <a:cubicBezTo>
                      <a:pt x="17460" y="71556"/>
                      <a:pt x="17996" y="71556"/>
                      <a:pt x="20179" y="69910"/>
                    </a:cubicBezTo>
                    <a:lnTo>
                      <a:pt x="20250" y="69839"/>
                    </a:lnTo>
                    <a:lnTo>
                      <a:pt x="21932" y="84365"/>
                    </a:lnTo>
                    <a:lnTo>
                      <a:pt x="53523" y="85617"/>
                    </a:lnTo>
                    <a:lnTo>
                      <a:pt x="56135" y="68265"/>
                    </a:lnTo>
                    <a:lnTo>
                      <a:pt x="56135" y="68229"/>
                    </a:lnTo>
                    <a:lnTo>
                      <a:pt x="57316" y="69910"/>
                    </a:lnTo>
                    <a:cubicBezTo>
                      <a:pt x="59498" y="71520"/>
                      <a:pt x="60035" y="71520"/>
                      <a:pt x="63291" y="71520"/>
                    </a:cubicBezTo>
                    <a:cubicBezTo>
                      <a:pt x="65759" y="71520"/>
                      <a:pt x="69158" y="71234"/>
                      <a:pt x="71627" y="65009"/>
                    </a:cubicBezTo>
                    <a:lnTo>
                      <a:pt x="75205" y="65009"/>
                    </a:lnTo>
                    <a:cubicBezTo>
                      <a:pt x="76850" y="65009"/>
                      <a:pt x="77387" y="63363"/>
                      <a:pt x="77387" y="62290"/>
                    </a:cubicBezTo>
                    <a:lnTo>
                      <a:pt x="77387" y="54669"/>
                    </a:lnTo>
                    <a:cubicBezTo>
                      <a:pt x="77423" y="54132"/>
                      <a:pt x="77172" y="53596"/>
                      <a:pt x="76707" y="53309"/>
                    </a:cubicBezTo>
                    <a:lnTo>
                      <a:pt x="76850" y="53309"/>
                    </a:lnTo>
                    <a:lnTo>
                      <a:pt x="76850" y="44580"/>
                    </a:lnTo>
                    <a:cubicBezTo>
                      <a:pt x="76850" y="43685"/>
                      <a:pt x="76171" y="43238"/>
                      <a:pt x="75491" y="43238"/>
                    </a:cubicBezTo>
                    <a:cubicBezTo>
                      <a:pt x="74811" y="43238"/>
                      <a:pt x="74131" y="43685"/>
                      <a:pt x="74131" y="44580"/>
                    </a:cubicBezTo>
                    <a:lnTo>
                      <a:pt x="74131" y="53023"/>
                    </a:lnTo>
                    <a:lnTo>
                      <a:pt x="73917" y="53023"/>
                    </a:lnTo>
                    <a:cubicBezTo>
                      <a:pt x="73738" y="42683"/>
                      <a:pt x="64865" y="42612"/>
                      <a:pt x="64865" y="42612"/>
                    </a:cubicBezTo>
                    <a:lnTo>
                      <a:pt x="64758" y="42755"/>
                    </a:lnTo>
                    <a:cubicBezTo>
                      <a:pt x="64829" y="42039"/>
                      <a:pt x="64865" y="41252"/>
                      <a:pt x="64865" y="40501"/>
                    </a:cubicBezTo>
                    <a:cubicBezTo>
                      <a:pt x="64865" y="33981"/>
                      <a:pt x="62576" y="28006"/>
                      <a:pt x="58771" y="23370"/>
                    </a:cubicBezTo>
                    <a:lnTo>
                      <a:pt x="58771" y="23370"/>
                    </a:lnTo>
                    <a:cubicBezTo>
                      <a:pt x="60096" y="19793"/>
                      <a:pt x="59199" y="14469"/>
                      <a:pt x="56958" y="10913"/>
                    </a:cubicBezTo>
                    <a:cubicBezTo>
                      <a:pt x="56171" y="9661"/>
                      <a:pt x="55348" y="7478"/>
                      <a:pt x="53845" y="5117"/>
                    </a:cubicBezTo>
                    <a:cubicBezTo>
                      <a:pt x="52522" y="3006"/>
                      <a:pt x="49910" y="502"/>
                      <a:pt x="474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30"/>
              <p:cNvSpPr/>
              <p:nvPr/>
            </p:nvSpPr>
            <p:spPr>
              <a:xfrm>
                <a:off x="3894826" y="2310540"/>
                <a:ext cx="1430524" cy="600681"/>
              </a:xfrm>
              <a:custGeom>
                <a:rect b="b" l="l" r="r" t="t"/>
                <a:pathLst>
                  <a:path extrusionOk="0" h="32165" w="76601">
                    <a:moveTo>
                      <a:pt x="37567" y="0"/>
                    </a:moveTo>
                    <a:cubicBezTo>
                      <a:pt x="30519" y="0"/>
                      <a:pt x="25582" y="2183"/>
                      <a:pt x="25045" y="2755"/>
                    </a:cubicBezTo>
                    <a:cubicBezTo>
                      <a:pt x="24795" y="2970"/>
                      <a:pt x="25045" y="3363"/>
                      <a:pt x="25403" y="3721"/>
                    </a:cubicBezTo>
                    <a:cubicBezTo>
                      <a:pt x="22183" y="5617"/>
                      <a:pt x="9052" y="13631"/>
                      <a:pt x="3829" y="21252"/>
                    </a:cubicBezTo>
                    <a:cubicBezTo>
                      <a:pt x="1" y="26690"/>
                      <a:pt x="537" y="29982"/>
                      <a:pt x="537" y="32164"/>
                    </a:cubicBezTo>
                    <a:lnTo>
                      <a:pt x="2326" y="31735"/>
                    </a:lnTo>
                    <a:cubicBezTo>
                      <a:pt x="2326" y="28336"/>
                      <a:pt x="3400" y="25044"/>
                      <a:pt x="5475" y="22361"/>
                    </a:cubicBezTo>
                    <a:cubicBezTo>
                      <a:pt x="9267" y="17424"/>
                      <a:pt x="12559" y="13095"/>
                      <a:pt x="22934" y="6619"/>
                    </a:cubicBezTo>
                    <a:lnTo>
                      <a:pt x="27049" y="4150"/>
                    </a:lnTo>
                    <a:cubicBezTo>
                      <a:pt x="28623" y="3435"/>
                      <a:pt x="32880" y="1682"/>
                      <a:pt x="37639" y="1682"/>
                    </a:cubicBezTo>
                    <a:cubicBezTo>
                      <a:pt x="37715" y="1681"/>
                      <a:pt x="37791" y="1681"/>
                      <a:pt x="37867" y="1681"/>
                    </a:cubicBezTo>
                    <a:cubicBezTo>
                      <a:pt x="42044" y="1681"/>
                      <a:pt x="46115" y="2645"/>
                      <a:pt x="49875" y="4472"/>
                    </a:cubicBezTo>
                    <a:lnTo>
                      <a:pt x="49982" y="4401"/>
                    </a:lnTo>
                    <a:lnTo>
                      <a:pt x="53703" y="6655"/>
                    </a:lnTo>
                    <a:cubicBezTo>
                      <a:pt x="64078" y="13095"/>
                      <a:pt x="67370" y="17460"/>
                      <a:pt x="71162" y="22361"/>
                    </a:cubicBezTo>
                    <a:cubicBezTo>
                      <a:pt x="73237" y="25044"/>
                      <a:pt x="74311" y="28372"/>
                      <a:pt x="74311" y="31771"/>
                    </a:cubicBezTo>
                    <a:lnTo>
                      <a:pt x="76100" y="32164"/>
                    </a:lnTo>
                    <a:cubicBezTo>
                      <a:pt x="76064" y="29982"/>
                      <a:pt x="76600" y="26690"/>
                      <a:pt x="72772" y="21252"/>
                    </a:cubicBezTo>
                    <a:cubicBezTo>
                      <a:pt x="67406" y="13453"/>
                      <a:pt x="53739" y="5224"/>
                      <a:pt x="50948" y="3578"/>
                    </a:cubicBezTo>
                    <a:cubicBezTo>
                      <a:pt x="51234" y="3292"/>
                      <a:pt x="51413" y="2970"/>
                      <a:pt x="51198" y="2755"/>
                    </a:cubicBezTo>
                    <a:cubicBezTo>
                      <a:pt x="50662" y="2183"/>
                      <a:pt x="44651" y="0"/>
                      <a:pt x="375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30"/>
              <p:cNvSpPr/>
              <p:nvPr/>
            </p:nvSpPr>
            <p:spPr>
              <a:xfrm>
                <a:off x="4589032" y="3582681"/>
                <a:ext cx="1228740" cy="1560819"/>
              </a:xfrm>
              <a:custGeom>
                <a:rect b="b" l="l" r="r" t="t"/>
                <a:pathLst>
                  <a:path extrusionOk="0" h="83578" w="65796">
                    <a:moveTo>
                      <a:pt x="1" y="1"/>
                    </a:moveTo>
                    <a:cubicBezTo>
                      <a:pt x="1" y="1"/>
                      <a:pt x="14061" y="1969"/>
                      <a:pt x="16458" y="9589"/>
                    </a:cubicBezTo>
                    <a:cubicBezTo>
                      <a:pt x="16888" y="11020"/>
                      <a:pt x="18247" y="12165"/>
                      <a:pt x="19786" y="12917"/>
                    </a:cubicBezTo>
                    <a:cubicBezTo>
                      <a:pt x="23614" y="14813"/>
                      <a:pt x="37424" y="21038"/>
                      <a:pt x="43148" y="22934"/>
                    </a:cubicBezTo>
                    <a:cubicBezTo>
                      <a:pt x="47442" y="24365"/>
                      <a:pt x="49338" y="26262"/>
                      <a:pt x="50769" y="28158"/>
                    </a:cubicBezTo>
                    <a:cubicBezTo>
                      <a:pt x="52200" y="30090"/>
                      <a:pt x="57924" y="38176"/>
                      <a:pt x="59821" y="43435"/>
                    </a:cubicBezTo>
                    <a:cubicBezTo>
                      <a:pt x="61753" y="48730"/>
                      <a:pt x="64078" y="70447"/>
                      <a:pt x="64865" y="83578"/>
                    </a:cubicBezTo>
                    <a:lnTo>
                      <a:pt x="65295" y="83578"/>
                    </a:lnTo>
                    <a:cubicBezTo>
                      <a:pt x="65581" y="70841"/>
                      <a:pt x="65796" y="48408"/>
                      <a:pt x="64257" y="43006"/>
                    </a:cubicBezTo>
                    <a:cubicBezTo>
                      <a:pt x="62075" y="35385"/>
                      <a:pt x="54454" y="26691"/>
                      <a:pt x="52272" y="23972"/>
                    </a:cubicBezTo>
                    <a:cubicBezTo>
                      <a:pt x="50125" y="21217"/>
                      <a:pt x="49016" y="20144"/>
                      <a:pt x="45760" y="19607"/>
                    </a:cubicBezTo>
                    <a:cubicBezTo>
                      <a:pt x="42469" y="19035"/>
                      <a:pt x="22362" y="10877"/>
                      <a:pt x="19607" y="8695"/>
                    </a:cubicBezTo>
                    <a:cubicBezTo>
                      <a:pt x="16852" y="6512"/>
                      <a:pt x="12523" y="538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30"/>
              <p:cNvSpPr/>
              <p:nvPr/>
            </p:nvSpPr>
            <p:spPr>
              <a:xfrm>
                <a:off x="4851621" y="2382028"/>
                <a:ext cx="484411" cy="533862"/>
              </a:xfrm>
              <a:custGeom>
                <a:rect b="b" l="l" r="r" t="t"/>
                <a:pathLst>
                  <a:path extrusionOk="0" h="28587" w="25939">
                    <a:moveTo>
                      <a:pt x="0" y="0"/>
                    </a:moveTo>
                    <a:cubicBezTo>
                      <a:pt x="38" y="24"/>
                      <a:pt x="77" y="48"/>
                      <a:pt x="115" y="71"/>
                    </a:cubicBezTo>
                    <a:lnTo>
                      <a:pt x="115" y="71"/>
                    </a:lnTo>
                    <a:cubicBezTo>
                      <a:pt x="40" y="25"/>
                      <a:pt x="0" y="1"/>
                      <a:pt x="0" y="0"/>
                    </a:cubicBezTo>
                    <a:close/>
                    <a:moveTo>
                      <a:pt x="115" y="71"/>
                    </a:moveTo>
                    <a:lnTo>
                      <a:pt x="115" y="71"/>
                    </a:lnTo>
                    <a:cubicBezTo>
                      <a:pt x="1500" y="931"/>
                      <a:pt x="15071" y="9471"/>
                      <a:pt x="20501" y="17174"/>
                    </a:cubicBezTo>
                    <a:cubicBezTo>
                      <a:pt x="25223" y="23864"/>
                      <a:pt x="24794" y="28587"/>
                      <a:pt x="24794" y="28587"/>
                    </a:cubicBezTo>
                    <a:cubicBezTo>
                      <a:pt x="24794" y="28587"/>
                      <a:pt x="25939" y="23220"/>
                      <a:pt x="21324" y="17102"/>
                    </a:cubicBezTo>
                    <a:cubicBezTo>
                      <a:pt x="16726" y="11007"/>
                      <a:pt x="10069" y="6226"/>
                      <a:pt x="115" y="7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30"/>
              <p:cNvSpPr/>
              <p:nvPr/>
            </p:nvSpPr>
            <p:spPr>
              <a:xfrm>
                <a:off x="5296609" y="2889147"/>
                <a:ext cx="22727" cy="187105"/>
              </a:xfrm>
              <a:custGeom>
                <a:rect b="b" l="l" r="r" t="t"/>
                <a:pathLst>
                  <a:path extrusionOk="0" h="10019" w="1217">
                    <a:moveTo>
                      <a:pt x="0" y="1"/>
                    </a:moveTo>
                    <a:lnTo>
                      <a:pt x="0" y="1"/>
                    </a:lnTo>
                    <a:cubicBezTo>
                      <a:pt x="966" y="1432"/>
                      <a:pt x="1216" y="10018"/>
                      <a:pt x="1216" y="10018"/>
                    </a:cubicBezTo>
                    <a:lnTo>
                      <a:pt x="1216" y="1754"/>
                    </a:lnTo>
                    <a:cubicBezTo>
                      <a:pt x="1216" y="144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30"/>
              <p:cNvSpPr/>
              <p:nvPr/>
            </p:nvSpPr>
            <p:spPr>
              <a:xfrm>
                <a:off x="5261182" y="3076234"/>
                <a:ext cx="71525" cy="169065"/>
              </a:xfrm>
              <a:custGeom>
                <a:rect b="b" l="l" r="r" t="t"/>
                <a:pathLst>
                  <a:path extrusionOk="0" h="9053" w="3830">
                    <a:moveTo>
                      <a:pt x="1" y="0"/>
                    </a:moveTo>
                    <a:cubicBezTo>
                      <a:pt x="824" y="0"/>
                      <a:pt x="1647" y="179"/>
                      <a:pt x="2398" y="465"/>
                    </a:cubicBezTo>
                    <a:cubicBezTo>
                      <a:pt x="2935" y="752"/>
                      <a:pt x="3292" y="1288"/>
                      <a:pt x="3328" y="1897"/>
                    </a:cubicBezTo>
                    <a:lnTo>
                      <a:pt x="3829" y="9052"/>
                    </a:lnTo>
                    <a:lnTo>
                      <a:pt x="3650" y="1789"/>
                    </a:lnTo>
                    <a:cubicBezTo>
                      <a:pt x="3829" y="465"/>
                      <a:pt x="2863" y="0"/>
                      <a:pt x="23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30"/>
              <p:cNvSpPr/>
              <p:nvPr/>
            </p:nvSpPr>
            <p:spPr>
              <a:xfrm>
                <a:off x="5094825" y="2880650"/>
                <a:ext cx="177076" cy="467529"/>
              </a:xfrm>
              <a:custGeom>
                <a:rect b="b" l="l" r="r" t="t"/>
                <a:pathLst>
                  <a:path extrusionOk="0" h="25035" w="9482">
                    <a:moveTo>
                      <a:pt x="426" y="0"/>
                    </a:moveTo>
                    <a:cubicBezTo>
                      <a:pt x="271" y="0"/>
                      <a:pt x="128" y="9"/>
                      <a:pt x="0" y="26"/>
                    </a:cubicBezTo>
                    <a:cubicBezTo>
                      <a:pt x="0" y="26"/>
                      <a:pt x="3077" y="26"/>
                      <a:pt x="3757" y="3640"/>
                    </a:cubicBezTo>
                    <a:cubicBezTo>
                      <a:pt x="4437" y="7289"/>
                      <a:pt x="3077" y="16699"/>
                      <a:pt x="0" y="25035"/>
                    </a:cubicBezTo>
                    <a:cubicBezTo>
                      <a:pt x="0" y="25035"/>
                      <a:pt x="2290" y="21922"/>
                      <a:pt x="3900" y="15089"/>
                    </a:cubicBezTo>
                    <a:cubicBezTo>
                      <a:pt x="4866" y="11046"/>
                      <a:pt x="5188" y="6860"/>
                      <a:pt x="4830" y="2710"/>
                    </a:cubicBezTo>
                    <a:lnTo>
                      <a:pt x="4830" y="2710"/>
                    </a:lnTo>
                    <a:cubicBezTo>
                      <a:pt x="6798" y="4069"/>
                      <a:pt x="8014" y="6252"/>
                      <a:pt x="8193" y="8613"/>
                    </a:cubicBezTo>
                    <a:cubicBezTo>
                      <a:pt x="8444" y="12620"/>
                      <a:pt x="8050" y="16663"/>
                      <a:pt x="6726" y="22352"/>
                    </a:cubicBezTo>
                    <a:cubicBezTo>
                      <a:pt x="6726" y="22352"/>
                      <a:pt x="9481" y="15590"/>
                      <a:pt x="8980" y="8684"/>
                    </a:cubicBezTo>
                    <a:cubicBezTo>
                      <a:pt x="8476" y="2191"/>
                      <a:pt x="2877" y="0"/>
                      <a:pt x="4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30"/>
              <p:cNvSpPr/>
              <p:nvPr/>
            </p:nvSpPr>
            <p:spPr>
              <a:xfrm>
                <a:off x="3877458" y="2378685"/>
                <a:ext cx="491769" cy="537205"/>
              </a:xfrm>
              <a:custGeom>
                <a:rect b="b" l="l" r="r" t="t"/>
                <a:pathLst>
                  <a:path extrusionOk="0" h="28766" w="26333">
                    <a:moveTo>
                      <a:pt x="26333" y="0"/>
                    </a:moveTo>
                    <a:cubicBezTo>
                      <a:pt x="26332" y="1"/>
                      <a:pt x="24672" y="990"/>
                      <a:pt x="22245" y="2607"/>
                    </a:cubicBezTo>
                    <a:lnTo>
                      <a:pt x="22245" y="2607"/>
                    </a:lnTo>
                    <a:cubicBezTo>
                      <a:pt x="23553" y="1764"/>
                      <a:pt x="24916" y="898"/>
                      <a:pt x="26333" y="0"/>
                    </a:cubicBezTo>
                    <a:close/>
                    <a:moveTo>
                      <a:pt x="22245" y="2607"/>
                    </a:moveTo>
                    <a:lnTo>
                      <a:pt x="22245" y="2607"/>
                    </a:lnTo>
                    <a:cubicBezTo>
                      <a:pt x="14372" y="7682"/>
                      <a:pt x="8476" y="11938"/>
                      <a:pt x="4580" y="17245"/>
                    </a:cubicBezTo>
                    <a:cubicBezTo>
                      <a:pt x="0" y="23435"/>
                      <a:pt x="1575" y="28766"/>
                      <a:pt x="1575" y="28766"/>
                    </a:cubicBezTo>
                    <a:cubicBezTo>
                      <a:pt x="1575" y="28766"/>
                      <a:pt x="716" y="24007"/>
                      <a:pt x="5367" y="17281"/>
                    </a:cubicBezTo>
                    <a:cubicBezTo>
                      <a:pt x="9159" y="11809"/>
                      <a:pt x="17297" y="5903"/>
                      <a:pt x="22245" y="260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30"/>
              <p:cNvSpPr/>
              <p:nvPr/>
            </p:nvSpPr>
            <p:spPr>
              <a:xfrm>
                <a:off x="3892828" y="2893835"/>
                <a:ext cx="22055" cy="187086"/>
              </a:xfrm>
              <a:custGeom>
                <a:rect b="b" l="l" r="r" t="t"/>
                <a:pathLst>
                  <a:path extrusionOk="0" h="10018" w="1181">
                    <a:moveTo>
                      <a:pt x="1181" y="0"/>
                    </a:moveTo>
                    <a:cubicBezTo>
                      <a:pt x="1181" y="0"/>
                      <a:pt x="0" y="143"/>
                      <a:pt x="0" y="1753"/>
                    </a:cubicBezTo>
                    <a:lnTo>
                      <a:pt x="108" y="10018"/>
                    </a:lnTo>
                    <a:cubicBezTo>
                      <a:pt x="108" y="10018"/>
                      <a:pt x="251" y="1431"/>
                      <a:pt x="11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30"/>
              <p:cNvSpPr/>
              <p:nvPr/>
            </p:nvSpPr>
            <p:spPr>
              <a:xfrm>
                <a:off x="3878784" y="3075561"/>
                <a:ext cx="70853" cy="179075"/>
              </a:xfrm>
              <a:custGeom>
                <a:rect b="b" l="l" r="r" t="t"/>
                <a:pathLst>
                  <a:path extrusionOk="0" h="9589" w="3794">
                    <a:moveTo>
                      <a:pt x="3793" y="1"/>
                    </a:moveTo>
                    <a:cubicBezTo>
                      <a:pt x="3736" y="1"/>
                      <a:pt x="3679" y="1"/>
                      <a:pt x="3622" y="3"/>
                    </a:cubicBezTo>
                    <a:lnTo>
                      <a:pt x="3622" y="3"/>
                    </a:lnTo>
                    <a:lnTo>
                      <a:pt x="3793" y="1"/>
                    </a:lnTo>
                    <a:close/>
                    <a:moveTo>
                      <a:pt x="3622" y="3"/>
                    </a:moveTo>
                    <a:lnTo>
                      <a:pt x="1432" y="36"/>
                    </a:lnTo>
                    <a:cubicBezTo>
                      <a:pt x="931" y="36"/>
                      <a:pt x="1" y="501"/>
                      <a:pt x="180" y="1825"/>
                    </a:cubicBezTo>
                    <a:lnTo>
                      <a:pt x="323" y="9589"/>
                    </a:lnTo>
                    <a:lnTo>
                      <a:pt x="466" y="1933"/>
                    </a:lnTo>
                    <a:cubicBezTo>
                      <a:pt x="502" y="1324"/>
                      <a:pt x="860" y="752"/>
                      <a:pt x="1432" y="501"/>
                    </a:cubicBezTo>
                    <a:cubicBezTo>
                      <a:pt x="2131" y="202"/>
                      <a:pt x="2861" y="26"/>
                      <a:pt x="3622" y="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30"/>
              <p:cNvSpPr/>
              <p:nvPr/>
            </p:nvSpPr>
            <p:spPr>
              <a:xfrm>
                <a:off x="3944931" y="2878092"/>
                <a:ext cx="179093" cy="466744"/>
              </a:xfrm>
              <a:custGeom>
                <a:rect b="b" l="l" r="r" t="t"/>
                <a:pathLst>
                  <a:path extrusionOk="0" h="24993" w="9590">
                    <a:moveTo>
                      <a:pt x="8969" y="0"/>
                    </a:moveTo>
                    <a:cubicBezTo>
                      <a:pt x="6549" y="0"/>
                      <a:pt x="873" y="2206"/>
                      <a:pt x="466" y="8750"/>
                    </a:cubicBezTo>
                    <a:cubicBezTo>
                      <a:pt x="1" y="15655"/>
                      <a:pt x="2863" y="22381"/>
                      <a:pt x="2863" y="22381"/>
                    </a:cubicBezTo>
                    <a:cubicBezTo>
                      <a:pt x="1432" y="16764"/>
                      <a:pt x="1003" y="12721"/>
                      <a:pt x="1217" y="8678"/>
                    </a:cubicBezTo>
                    <a:cubicBezTo>
                      <a:pt x="1361" y="6317"/>
                      <a:pt x="2577" y="4099"/>
                      <a:pt x="4545" y="2739"/>
                    </a:cubicBezTo>
                    <a:lnTo>
                      <a:pt x="4545" y="2739"/>
                    </a:lnTo>
                    <a:cubicBezTo>
                      <a:pt x="4223" y="6889"/>
                      <a:pt x="4580" y="11040"/>
                      <a:pt x="5582" y="15083"/>
                    </a:cubicBezTo>
                    <a:cubicBezTo>
                      <a:pt x="7264" y="21952"/>
                      <a:pt x="9589" y="24993"/>
                      <a:pt x="9589" y="24993"/>
                    </a:cubicBezTo>
                    <a:cubicBezTo>
                      <a:pt x="6405" y="16693"/>
                      <a:pt x="4974" y="7319"/>
                      <a:pt x="5618" y="3669"/>
                    </a:cubicBezTo>
                    <a:cubicBezTo>
                      <a:pt x="6262" y="20"/>
                      <a:pt x="9339" y="20"/>
                      <a:pt x="9339" y="20"/>
                    </a:cubicBezTo>
                    <a:cubicBezTo>
                      <a:pt x="9226" y="7"/>
                      <a:pt x="9103" y="0"/>
                      <a:pt x="89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30"/>
              <p:cNvSpPr/>
              <p:nvPr/>
            </p:nvSpPr>
            <p:spPr>
              <a:xfrm>
                <a:off x="5052060" y="2970664"/>
                <a:ext cx="76194" cy="339437"/>
              </a:xfrm>
              <a:custGeom>
                <a:rect b="b" l="l" r="r" t="t"/>
                <a:pathLst>
                  <a:path extrusionOk="0" h="18176" w="4080">
                    <a:moveTo>
                      <a:pt x="3900" y="0"/>
                    </a:moveTo>
                    <a:lnTo>
                      <a:pt x="3900" y="0"/>
                    </a:lnTo>
                    <a:cubicBezTo>
                      <a:pt x="3900" y="2"/>
                      <a:pt x="3077" y="9697"/>
                      <a:pt x="0" y="18176"/>
                    </a:cubicBezTo>
                    <a:cubicBezTo>
                      <a:pt x="1396" y="15278"/>
                      <a:pt x="2469" y="12272"/>
                      <a:pt x="3220" y="9160"/>
                    </a:cubicBezTo>
                    <a:cubicBezTo>
                      <a:pt x="3864" y="6154"/>
                      <a:pt x="4079" y="3077"/>
                      <a:pt x="39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33" name="Google Shape;633;p30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100"/>
              <a:t>visualization</a:t>
            </a:r>
            <a:endParaRPr sz="4100"/>
          </a:p>
        </p:txBody>
      </p:sp>
      <p:grpSp>
        <p:nvGrpSpPr>
          <p:cNvPr id="634" name="Google Shape;634;p30"/>
          <p:cNvGrpSpPr/>
          <p:nvPr/>
        </p:nvGrpSpPr>
        <p:grpSpPr>
          <a:xfrm>
            <a:off x="2517445" y="1901870"/>
            <a:ext cx="918717" cy="918735"/>
            <a:chOff x="3189938" y="1238819"/>
            <a:chExt cx="918717" cy="918735"/>
          </a:xfrm>
        </p:grpSpPr>
        <p:sp>
          <p:nvSpPr>
            <p:cNvPr id="635" name="Google Shape;635;p30"/>
            <p:cNvSpPr/>
            <p:nvPr/>
          </p:nvSpPr>
          <p:spPr>
            <a:xfrm>
              <a:off x="3189938" y="1238819"/>
              <a:ext cx="918717" cy="918735"/>
            </a:xfrm>
            <a:custGeom>
              <a:rect b="b" l="l" r="r" t="t"/>
              <a:pathLst>
                <a:path extrusionOk="0" fill="none" h="49196" w="49195">
                  <a:moveTo>
                    <a:pt x="49194" y="24616"/>
                  </a:moveTo>
                  <a:cubicBezTo>
                    <a:pt x="49194" y="38175"/>
                    <a:pt x="38175" y="49195"/>
                    <a:pt x="24579" y="49195"/>
                  </a:cubicBezTo>
                  <a:cubicBezTo>
                    <a:pt x="11020" y="49195"/>
                    <a:pt x="0" y="38175"/>
                    <a:pt x="0" y="24616"/>
                  </a:cubicBezTo>
                  <a:cubicBezTo>
                    <a:pt x="0" y="11020"/>
                    <a:pt x="11020" y="1"/>
                    <a:pt x="24579" y="1"/>
                  </a:cubicBezTo>
                  <a:cubicBezTo>
                    <a:pt x="38175" y="1"/>
                    <a:pt x="49194" y="11020"/>
                    <a:pt x="49194" y="24616"/>
                  </a:cubicBezTo>
                  <a:close/>
                </a:path>
              </a:pathLst>
            </a:custGeom>
            <a:noFill/>
            <a:ln cap="flat" cmpd="sng" w="11625">
              <a:solidFill>
                <a:schemeClr val="accent4"/>
              </a:solidFill>
              <a:prstDash val="solid"/>
              <a:miter lim="3577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3231695" y="1280586"/>
              <a:ext cx="835202" cy="835202"/>
            </a:xfrm>
            <a:custGeom>
              <a:rect b="b" l="l" r="r" t="t"/>
              <a:pathLst>
                <a:path extrusionOk="0" h="44723" w="44723">
                  <a:moveTo>
                    <a:pt x="22362" y="0"/>
                  </a:moveTo>
                  <a:cubicBezTo>
                    <a:pt x="10019" y="0"/>
                    <a:pt x="1" y="10018"/>
                    <a:pt x="1" y="22361"/>
                  </a:cubicBezTo>
                  <a:cubicBezTo>
                    <a:pt x="1" y="34705"/>
                    <a:pt x="10019" y="44722"/>
                    <a:pt x="22362" y="44722"/>
                  </a:cubicBezTo>
                  <a:cubicBezTo>
                    <a:pt x="34705" y="44722"/>
                    <a:pt x="44723" y="34705"/>
                    <a:pt x="44723" y="22361"/>
                  </a:cubicBezTo>
                  <a:cubicBezTo>
                    <a:pt x="44723" y="10018"/>
                    <a:pt x="34705" y="0"/>
                    <a:pt x="22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7" name="Google Shape;637;p30"/>
            <p:cNvGrpSpPr/>
            <p:nvPr/>
          </p:nvGrpSpPr>
          <p:grpSpPr>
            <a:xfrm>
              <a:off x="3439819" y="1461117"/>
              <a:ext cx="418955" cy="474140"/>
              <a:chOff x="3461192" y="1467326"/>
              <a:chExt cx="418955" cy="474140"/>
            </a:xfrm>
          </p:grpSpPr>
          <p:sp>
            <p:nvSpPr>
              <p:cNvPr id="638" name="Google Shape;638;p30"/>
              <p:cNvSpPr/>
              <p:nvPr/>
            </p:nvSpPr>
            <p:spPr>
              <a:xfrm>
                <a:off x="3564764" y="1766668"/>
                <a:ext cx="156366" cy="174798"/>
              </a:xfrm>
              <a:custGeom>
                <a:rect b="b" l="l" r="r" t="t"/>
                <a:pathLst>
                  <a:path extrusionOk="0" h="9360" w="8373">
                    <a:moveTo>
                      <a:pt x="967" y="0"/>
                    </a:moveTo>
                    <a:lnTo>
                      <a:pt x="1" y="8408"/>
                    </a:lnTo>
                    <a:cubicBezTo>
                      <a:pt x="1261" y="9120"/>
                      <a:pt x="2590" y="9360"/>
                      <a:pt x="3809" y="9360"/>
                    </a:cubicBezTo>
                    <a:cubicBezTo>
                      <a:pt x="6326" y="9360"/>
                      <a:pt x="8372" y="8336"/>
                      <a:pt x="8372" y="8336"/>
                    </a:cubicBezTo>
                    <a:lnTo>
                      <a:pt x="8086" y="5152"/>
                    </a:lnTo>
                    <a:cubicBezTo>
                      <a:pt x="8050" y="5153"/>
                      <a:pt x="8013" y="5153"/>
                      <a:pt x="7977" y="5153"/>
                    </a:cubicBezTo>
                    <a:cubicBezTo>
                      <a:pt x="2696" y="5153"/>
                      <a:pt x="967" y="0"/>
                      <a:pt x="9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30"/>
              <p:cNvSpPr/>
              <p:nvPr/>
            </p:nvSpPr>
            <p:spPr>
              <a:xfrm>
                <a:off x="3582804" y="1616988"/>
                <a:ext cx="209814" cy="252056"/>
              </a:xfrm>
              <a:custGeom>
                <a:rect b="b" l="l" r="r" t="t"/>
                <a:pathLst>
                  <a:path extrusionOk="0" h="13497" w="11235">
                    <a:moveTo>
                      <a:pt x="10448" y="1"/>
                    </a:moveTo>
                    <a:lnTo>
                      <a:pt x="2648" y="752"/>
                    </a:lnTo>
                    <a:lnTo>
                      <a:pt x="1897" y="1647"/>
                    </a:lnTo>
                    <a:cubicBezTo>
                      <a:pt x="1897" y="1647"/>
                      <a:pt x="4079" y="7228"/>
                      <a:pt x="1" y="8015"/>
                    </a:cubicBezTo>
                    <a:cubicBezTo>
                      <a:pt x="1" y="8015"/>
                      <a:pt x="1622" y="13496"/>
                      <a:pt x="7459" y="13496"/>
                    </a:cubicBezTo>
                    <a:cubicBezTo>
                      <a:pt x="7753" y="13496"/>
                      <a:pt x="8057" y="13482"/>
                      <a:pt x="8372" y="13453"/>
                    </a:cubicBezTo>
                    <a:cubicBezTo>
                      <a:pt x="8372" y="13453"/>
                      <a:pt x="9982" y="12881"/>
                      <a:pt x="10591" y="10341"/>
                    </a:cubicBezTo>
                    <a:cubicBezTo>
                      <a:pt x="11163" y="7800"/>
                      <a:pt x="11235" y="4080"/>
                      <a:pt x="10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30"/>
              <p:cNvSpPr/>
              <p:nvPr/>
            </p:nvSpPr>
            <p:spPr>
              <a:xfrm>
                <a:off x="3582804" y="1766668"/>
                <a:ext cx="136981" cy="134311"/>
              </a:xfrm>
              <a:custGeom>
                <a:rect b="b" l="l" r="r" t="t"/>
                <a:pathLst>
                  <a:path extrusionOk="0" h="7192" w="7335">
                    <a:moveTo>
                      <a:pt x="1" y="0"/>
                    </a:moveTo>
                    <a:lnTo>
                      <a:pt x="1" y="0"/>
                    </a:lnTo>
                    <a:cubicBezTo>
                      <a:pt x="1058" y="7029"/>
                      <a:pt x="6769" y="7192"/>
                      <a:pt x="7296" y="7192"/>
                    </a:cubicBezTo>
                    <a:cubicBezTo>
                      <a:pt x="7322" y="7192"/>
                      <a:pt x="7335" y="7191"/>
                      <a:pt x="7335" y="7191"/>
                    </a:cubicBezTo>
                    <a:lnTo>
                      <a:pt x="7156" y="5546"/>
                    </a:lnTo>
                    <a:cubicBezTo>
                      <a:pt x="1289" y="4866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263238">
                  <a:alpha val="1803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30"/>
              <p:cNvSpPr/>
              <p:nvPr/>
            </p:nvSpPr>
            <p:spPr>
              <a:xfrm>
                <a:off x="3461192" y="1467326"/>
                <a:ext cx="418955" cy="299528"/>
              </a:xfrm>
              <a:custGeom>
                <a:rect b="b" l="l" r="r" t="t"/>
                <a:pathLst>
                  <a:path extrusionOk="0" h="16039" w="22434">
                    <a:moveTo>
                      <a:pt x="18713" y="1"/>
                    </a:moveTo>
                    <a:cubicBezTo>
                      <a:pt x="18243" y="1253"/>
                      <a:pt x="16823" y="1934"/>
                      <a:pt x="13980" y="1934"/>
                    </a:cubicBezTo>
                    <a:cubicBezTo>
                      <a:pt x="12923" y="1934"/>
                      <a:pt x="11671" y="1840"/>
                      <a:pt x="10198" y="1646"/>
                    </a:cubicBezTo>
                    <a:cubicBezTo>
                      <a:pt x="9648" y="1571"/>
                      <a:pt x="9148" y="1537"/>
                      <a:pt x="8694" y="1537"/>
                    </a:cubicBezTo>
                    <a:cubicBezTo>
                      <a:pt x="4628" y="1537"/>
                      <a:pt x="4223" y="4258"/>
                      <a:pt x="4223" y="4258"/>
                    </a:cubicBezTo>
                    <a:cubicBezTo>
                      <a:pt x="1325" y="4509"/>
                      <a:pt x="1969" y="6942"/>
                      <a:pt x="1969" y="6942"/>
                    </a:cubicBezTo>
                    <a:cubicBezTo>
                      <a:pt x="1844" y="6913"/>
                      <a:pt x="1724" y="6900"/>
                      <a:pt x="1609" y="6900"/>
                    </a:cubicBezTo>
                    <a:cubicBezTo>
                      <a:pt x="581" y="6900"/>
                      <a:pt x="1" y="7943"/>
                      <a:pt x="1" y="7943"/>
                    </a:cubicBezTo>
                    <a:cubicBezTo>
                      <a:pt x="259" y="7826"/>
                      <a:pt x="484" y="7772"/>
                      <a:pt x="680" y="7772"/>
                    </a:cubicBezTo>
                    <a:cubicBezTo>
                      <a:pt x="1381" y="7772"/>
                      <a:pt x="1706" y="8467"/>
                      <a:pt x="1790" y="9446"/>
                    </a:cubicBezTo>
                    <a:cubicBezTo>
                      <a:pt x="1897" y="10448"/>
                      <a:pt x="2255" y="11414"/>
                      <a:pt x="2863" y="12237"/>
                    </a:cubicBezTo>
                    <a:cubicBezTo>
                      <a:pt x="3198" y="12782"/>
                      <a:pt x="2917" y="12921"/>
                      <a:pt x="2546" y="12921"/>
                    </a:cubicBezTo>
                    <a:cubicBezTo>
                      <a:pt x="2163" y="12921"/>
                      <a:pt x="1683" y="12773"/>
                      <a:pt x="1683" y="12773"/>
                    </a:cubicBezTo>
                    <a:lnTo>
                      <a:pt x="1683" y="12773"/>
                    </a:lnTo>
                    <a:cubicBezTo>
                      <a:pt x="2638" y="15790"/>
                      <a:pt x="5364" y="16039"/>
                      <a:pt x="6239" y="16039"/>
                    </a:cubicBezTo>
                    <a:cubicBezTo>
                      <a:pt x="6412" y="16039"/>
                      <a:pt x="6513" y="16029"/>
                      <a:pt x="6513" y="16029"/>
                    </a:cubicBezTo>
                    <a:lnTo>
                      <a:pt x="8444" y="9661"/>
                    </a:lnTo>
                    <a:cubicBezTo>
                      <a:pt x="8444" y="9661"/>
                      <a:pt x="9124" y="8802"/>
                      <a:pt x="13346" y="8802"/>
                    </a:cubicBezTo>
                    <a:cubicBezTo>
                      <a:pt x="17532" y="8766"/>
                      <a:pt x="17890" y="8766"/>
                      <a:pt x="20144" y="6512"/>
                    </a:cubicBezTo>
                    <a:cubicBezTo>
                      <a:pt x="22433" y="4223"/>
                      <a:pt x="20430" y="681"/>
                      <a:pt x="20430" y="680"/>
                    </a:cubicBezTo>
                    <a:lnTo>
                      <a:pt x="20430" y="680"/>
                    </a:lnTo>
                    <a:cubicBezTo>
                      <a:pt x="20609" y="2326"/>
                      <a:pt x="18963" y="2469"/>
                      <a:pt x="18963" y="2469"/>
                    </a:cubicBezTo>
                    <a:cubicBezTo>
                      <a:pt x="19357" y="1682"/>
                      <a:pt x="19249" y="716"/>
                      <a:pt x="187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30"/>
              <p:cNvSpPr/>
              <p:nvPr/>
            </p:nvSpPr>
            <p:spPr>
              <a:xfrm>
                <a:off x="3549394" y="1490446"/>
                <a:ext cx="182417" cy="131920"/>
              </a:xfrm>
              <a:custGeom>
                <a:rect b="b" l="l" r="r" t="t"/>
                <a:pathLst>
                  <a:path extrusionOk="0" h="7064" w="9768">
                    <a:moveTo>
                      <a:pt x="6448" y="0"/>
                    </a:moveTo>
                    <a:cubicBezTo>
                      <a:pt x="5168" y="0"/>
                      <a:pt x="3750" y="335"/>
                      <a:pt x="2648" y="1482"/>
                    </a:cubicBezTo>
                    <a:cubicBezTo>
                      <a:pt x="1" y="4201"/>
                      <a:pt x="251" y="7063"/>
                      <a:pt x="251" y="7063"/>
                    </a:cubicBezTo>
                    <a:lnTo>
                      <a:pt x="1933" y="6848"/>
                    </a:lnTo>
                    <a:cubicBezTo>
                      <a:pt x="1933" y="6848"/>
                      <a:pt x="2021" y="717"/>
                      <a:pt x="7131" y="717"/>
                    </a:cubicBezTo>
                    <a:cubicBezTo>
                      <a:pt x="7637" y="717"/>
                      <a:pt x="8193" y="777"/>
                      <a:pt x="8802" y="909"/>
                    </a:cubicBezTo>
                    <a:lnTo>
                      <a:pt x="9768" y="659"/>
                    </a:lnTo>
                    <a:cubicBezTo>
                      <a:pt x="9768" y="659"/>
                      <a:pt x="8244" y="0"/>
                      <a:pt x="64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30"/>
              <p:cNvSpPr/>
              <p:nvPr/>
            </p:nvSpPr>
            <p:spPr>
              <a:xfrm>
                <a:off x="3779900" y="1621003"/>
                <a:ext cx="36099" cy="103590"/>
              </a:xfrm>
              <a:custGeom>
                <a:rect b="b" l="l" r="r" t="t"/>
                <a:pathLst>
                  <a:path extrusionOk="0" h="5547" w="1933">
                    <a:moveTo>
                      <a:pt x="967" y="1"/>
                    </a:moveTo>
                    <a:cubicBezTo>
                      <a:pt x="645" y="179"/>
                      <a:pt x="323" y="287"/>
                      <a:pt x="1" y="323"/>
                    </a:cubicBezTo>
                    <a:cubicBezTo>
                      <a:pt x="359" y="2040"/>
                      <a:pt x="502" y="3793"/>
                      <a:pt x="430" y="5546"/>
                    </a:cubicBezTo>
                    <a:cubicBezTo>
                      <a:pt x="824" y="5510"/>
                      <a:pt x="1933" y="4008"/>
                      <a:pt x="1754" y="2326"/>
                    </a:cubicBezTo>
                    <a:cubicBezTo>
                      <a:pt x="1718" y="1467"/>
                      <a:pt x="1432" y="680"/>
                      <a:pt x="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30"/>
              <p:cNvSpPr/>
              <p:nvPr/>
            </p:nvSpPr>
            <p:spPr>
              <a:xfrm>
                <a:off x="3515312" y="1613533"/>
                <a:ext cx="212727" cy="230655"/>
              </a:xfrm>
              <a:custGeom>
                <a:rect b="b" l="l" r="r" t="t"/>
                <a:pathLst>
                  <a:path extrusionOk="0" h="12351" w="11391">
                    <a:moveTo>
                      <a:pt x="3132" y="0"/>
                    </a:moveTo>
                    <a:cubicBezTo>
                      <a:pt x="2984" y="0"/>
                      <a:pt x="2834" y="14"/>
                      <a:pt x="2684" y="43"/>
                    </a:cubicBezTo>
                    <a:cubicBezTo>
                      <a:pt x="1003" y="365"/>
                      <a:pt x="1" y="2440"/>
                      <a:pt x="430" y="4658"/>
                    </a:cubicBezTo>
                    <a:cubicBezTo>
                      <a:pt x="819" y="6708"/>
                      <a:pt x="2291" y="8165"/>
                      <a:pt x="3810" y="8165"/>
                    </a:cubicBezTo>
                    <a:cubicBezTo>
                      <a:pt x="3828" y="8165"/>
                      <a:pt x="3847" y="8165"/>
                      <a:pt x="3865" y="8164"/>
                    </a:cubicBezTo>
                    <a:cubicBezTo>
                      <a:pt x="4688" y="10275"/>
                      <a:pt x="6656" y="11742"/>
                      <a:pt x="8910" y="11885"/>
                    </a:cubicBezTo>
                    <a:cubicBezTo>
                      <a:pt x="8981" y="12171"/>
                      <a:pt x="9267" y="12350"/>
                      <a:pt x="9554" y="12350"/>
                    </a:cubicBezTo>
                    <a:lnTo>
                      <a:pt x="10555" y="12243"/>
                    </a:lnTo>
                    <a:cubicBezTo>
                      <a:pt x="11391" y="12173"/>
                      <a:pt x="11278" y="10952"/>
                      <a:pt x="10480" y="10952"/>
                    </a:cubicBezTo>
                    <a:cubicBezTo>
                      <a:pt x="10458" y="10952"/>
                      <a:pt x="10435" y="10953"/>
                      <a:pt x="10412" y="10955"/>
                    </a:cubicBezTo>
                    <a:lnTo>
                      <a:pt x="9410" y="11062"/>
                    </a:lnTo>
                    <a:cubicBezTo>
                      <a:pt x="9267" y="11062"/>
                      <a:pt x="9124" y="11134"/>
                      <a:pt x="9017" y="11241"/>
                    </a:cubicBezTo>
                    <a:cubicBezTo>
                      <a:pt x="7085" y="11170"/>
                      <a:pt x="5403" y="10025"/>
                      <a:pt x="4581" y="8272"/>
                    </a:cubicBezTo>
                    <a:cubicBezTo>
                      <a:pt x="4545" y="8200"/>
                      <a:pt x="4545" y="8128"/>
                      <a:pt x="4509" y="8057"/>
                    </a:cubicBezTo>
                    <a:cubicBezTo>
                      <a:pt x="6012" y="7592"/>
                      <a:pt x="6906" y="5624"/>
                      <a:pt x="6477" y="3513"/>
                    </a:cubicBezTo>
                    <a:cubicBezTo>
                      <a:pt x="6086" y="1460"/>
                      <a:pt x="4655" y="0"/>
                      <a:pt x="3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45" name="Google Shape;645;p30"/>
          <p:cNvGrpSpPr/>
          <p:nvPr/>
        </p:nvGrpSpPr>
        <p:grpSpPr>
          <a:xfrm flipH="1">
            <a:off x="2365045" y="3307045"/>
            <a:ext cx="918717" cy="918735"/>
            <a:chOff x="2212432" y="2491594"/>
            <a:chExt cx="918717" cy="918735"/>
          </a:xfrm>
        </p:grpSpPr>
        <p:sp>
          <p:nvSpPr>
            <p:cNvPr id="646" name="Google Shape;646;p30"/>
            <p:cNvSpPr/>
            <p:nvPr/>
          </p:nvSpPr>
          <p:spPr>
            <a:xfrm>
              <a:off x="2212432" y="2491594"/>
              <a:ext cx="918717" cy="918735"/>
            </a:xfrm>
            <a:custGeom>
              <a:rect b="b" l="l" r="r" t="t"/>
              <a:pathLst>
                <a:path extrusionOk="0" fill="none" h="49196" w="49195">
                  <a:moveTo>
                    <a:pt x="49195" y="24616"/>
                  </a:moveTo>
                  <a:cubicBezTo>
                    <a:pt x="49195" y="38176"/>
                    <a:pt x="38175" y="49195"/>
                    <a:pt x="24616" y="49195"/>
                  </a:cubicBezTo>
                  <a:cubicBezTo>
                    <a:pt x="11020" y="49195"/>
                    <a:pt x="1" y="38176"/>
                    <a:pt x="1" y="24616"/>
                  </a:cubicBezTo>
                  <a:cubicBezTo>
                    <a:pt x="1" y="11020"/>
                    <a:pt x="11020" y="1"/>
                    <a:pt x="24616" y="1"/>
                  </a:cubicBezTo>
                  <a:cubicBezTo>
                    <a:pt x="38175" y="1"/>
                    <a:pt x="49195" y="11020"/>
                    <a:pt x="49195" y="24616"/>
                  </a:cubicBezTo>
                  <a:close/>
                </a:path>
              </a:pathLst>
            </a:custGeom>
            <a:noFill/>
            <a:ln cap="flat" cmpd="sng" w="11625">
              <a:solidFill>
                <a:schemeClr val="dk2"/>
              </a:solidFill>
              <a:prstDash val="solid"/>
              <a:miter lim="3577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2254190" y="2533361"/>
              <a:ext cx="835202" cy="835202"/>
            </a:xfrm>
            <a:custGeom>
              <a:rect b="b" l="l" r="r" t="t"/>
              <a:pathLst>
                <a:path extrusionOk="0" h="44723" w="44723">
                  <a:moveTo>
                    <a:pt x="22362" y="1"/>
                  </a:moveTo>
                  <a:cubicBezTo>
                    <a:pt x="10018" y="1"/>
                    <a:pt x="1" y="10019"/>
                    <a:pt x="1" y="22362"/>
                  </a:cubicBezTo>
                  <a:cubicBezTo>
                    <a:pt x="1" y="34705"/>
                    <a:pt x="10018" y="44723"/>
                    <a:pt x="22362" y="44723"/>
                  </a:cubicBezTo>
                  <a:cubicBezTo>
                    <a:pt x="34705" y="44723"/>
                    <a:pt x="44723" y="34705"/>
                    <a:pt x="44723" y="22362"/>
                  </a:cubicBezTo>
                  <a:cubicBezTo>
                    <a:pt x="44723" y="10019"/>
                    <a:pt x="34705" y="1"/>
                    <a:pt x="22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8" name="Google Shape;648;p30"/>
            <p:cNvGrpSpPr/>
            <p:nvPr/>
          </p:nvGrpSpPr>
          <p:grpSpPr>
            <a:xfrm>
              <a:off x="2493519" y="2694517"/>
              <a:ext cx="356543" cy="512891"/>
              <a:chOff x="2484378" y="2751774"/>
              <a:chExt cx="356543" cy="512891"/>
            </a:xfrm>
          </p:grpSpPr>
          <p:sp>
            <p:nvSpPr>
              <p:cNvPr id="649" name="Google Shape;649;p30"/>
              <p:cNvSpPr/>
              <p:nvPr/>
            </p:nvSpPr>
            <p:spPr>
              <a:xfrm>
                <a:off x="2586605" y="3028127"/>
                <a:ext cx="139652" cy="236538"/>
              </a:xfrm>
              <a:custGeom>
                <a:rect b="b" l="l" r="r" t="t"/>
                <a:pathLst>
                  <a:path extrusionOk="0" h="12666" w="7478">
                    <a:moveTo>
                      <a:pt x="7406" y="0"/>
                    </a:moveTo>
                    <a:cubicBezTo>
                      <a:pt x="7406" y="0"/>
                      <a:pt x="5688" y="5118"/>
                      <a:pt x="449" y="5118"/>
                    </a:cubicBezTo>
                    <a:cubicBezTo>
                      <a:pt x="395" y="5118"/>
                      <a:pt x="341" y="5118"/>
                      <a:pt x="286" y="5117"/>
                    </a:cubicBezTo>
                    <a:lnTo>
                      <a:pt x="0" y="8301"/>
                    </a:lnTo>
                    <a:cubicBezTo>
                      <a:pt x="322" y="11306"/>
                      <a:pt x="3900" y="12666"/>
                      <a:pt x="3900" y="12666"/>
                    </a:cubicBezTo>
                    <a:cubicBezTo>
                      <a:pt x="5617" y="11664"/>
                      <a:pt x="6905" y="10090"/>
                      <a:pt x="7478" y="8193"/>
                    </a:cubicBezTo>
                    <a:lnTo>
                      <a:pt x="740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30"/>
              <p:cNvSpPr/>
              <p:nvPr/>
            </p:nvSpPr>
            <p:spPr>
              <a:xfrm>
                <a:off x="2515098" y="2830359"/>
                <a:ext cx="209832" cy="301190"/>
              </a:xfrm>
              <a:custGeom>
                <a:rect b="b" l="l" r="r" t="t"/>
                <a:pathLst>
                  <a:path extrusionOk="0" h="16128" w="11236">
                    <a:moveTo>
                      <a:pt x="8623" y="0"/>
                    </a:moveTo>
                    <a:lnTo>
                      <a:pt x="788" y="2576"/>
                    </a:lnTo>
                    <a:cubicBezTo>
                      <a:pt x="1" y="6655"/>
                      <a:pt x="72" y="10376"/>
                      <a:pt x="645" y="12916"/>
                    </a:cubicBezTo>
                    <a:cubicBezTo>
                      <a:pt x="1253" y="15456"/>
                      <a:pt x="2863" y="16029"/>
                      <a:pt x="2863" y="16029"/>
                    </a:cubicBezTo>
                    <a:cubicBezTo>
                      <a:pt x="3300" y="16096"/>
                      <a:pt x="3716" y="16128"/>
                      <a:pt x="4113" y="16128"/>
                    </a:cubicBezTo>
                    <a:cubicBezTo>
                      <a:pt x="9379" y="16128"/>
                      <a:pt x="11235" y="10590"/>
                      <a:pt x="11235" y="10590"/>
                    </a:cubicBezTo>
                    <a:cubicBezTo>
                      <a:pt x="7156" y="9803"/>
                      <a:pt x="9339" y="4186"/>
                      <a:pt x="9339" y="4186"/>
                    </a:cubicBezTo>
                    <a:lnTo>
                      <a:pt x="86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30"/>
              <p:cNvSpPr/>
              <p:nvPr/>
            </p:nvSpPr>
            <p:spPr>
              <a:xfrm>
                <a:off x="2587931" y="3028127"/>
                <a:ext cx="137000" cy="134311"/>
              </a:xfrm>
              <a:custGeom>
                <a:rect b="b" l="l" r="r" t="t"/>
                <a:pathLst>
                  <a:path extrusionOk="0" h="7192" w="7336">
                    <a:moveTo>
                      <a:pt x="7335" y="0"/>
                    </a:moveTo>
                    <a:cubicBezTo>
                      <a:pt x="7335" y="1"/>
                      <a:pt x="6047" y="4830"/>
                      <a:pt x="180" y="5546"/>
                    </a:cubicBezTo>
                    <a:lnTo>
                      <a:pt x="1" y="7192"/>
                    </a:lnTo>
                    <a:cubicBezTo>
                      <a:pt x="1" y="7192"/>
                      <a:pt x="9" y="7192"/>
                      <a:pt x="26" y="7192"/>
                    </a:cubicBezTo>
                    <a:cubicBezTo>
                      <a:pt x="461" y="7192"/>
                      <a:pt x="6268" y="7059"/>
                      <a:pt x="7335" y="0"/>
                    </a:cubicBezTo>
                    <a:close/>
                  </a:path>
                </a:pathLst>
              </a:custGeom>
              <a:solidFill>
                <a:srgbClr val="263238">
                  <a:alpha val="1019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30"/>
              <p:cNvSpPr/>
              <p:nvPr/>
            </p:nvSpPr>
            <p:spPr>
              <a:xfrm>
                <a:off x="2484378" y="2757433"/>
                <a:ext cx="356543" cy="440413"/>
              </a:xfrm>
              <a:custGeom>
                <a:rect b="b" l="l" r="r" t="t"/>
                <a:pathLst>
                  <a:path extrusionOk="0" h="23583" w="19092">
                    <a:moveTo>
                      <a:pt x="10560" y="0"/>
                    </a:moveTo>
                    <a:cubicBezTo>
                      <a:pt x="10141" y="0"/>
                      <a:pt x="9698" y="25"/>
                      <a:pt x="9231" y="77"/>
                    </a:cubicBezTo>
                    <a:cubicBezTo>
                      <a:pt x="7800" y="256"/>
                      <a:pt x="6333" y="327"/>
                      <a:pt x="4902" y="327"/>
                    </a:cubicBezTo>
                    <a:cubicBezTo>
                      <a:pt x="3471" y="685"/>
                      <a:pt x="1109" y="2402"/>
                      <a:pt x="429" y="7483"/>
                    </a:cubicBezTo>
                    <a:cubicBezTo>
                      <a:pt x="0" y="10774"/>
                      <a:pt x="1073" y="14710"/>
                      <a:pt x="895" y="23583"/>
                    </a:cubicBezTo>
                    <a:lnTo>
                      <a:pt x="5367" y="23118"/>
                    </a:lnTo>
                    <a:lnTo>
                      <a:pt x="5796" y="20005"/>
                    </a:lnTo>
                    <a:lnTo>
                      <a:pt x="5796" y="20005"/>
                    </a:lnTo>
                    <a:cubicBezTo>
                      <a:pt x="5732" y="20009"/>
                      <a:pt x="5669" y="20010"/>
                      <a:pt x="5606" y="20010"/>
                    </a:cubicBezTo>
                    <a:cubicBezTo>
                      <a:pt x="5032" y="20010"/>
                      <a:pt x="4491" y="19862"/>
                      <a:pt x="4007" y="19540"/>
                    </a:cubicBezTo>
                    <a:cubicBezTo>
                      <a:pt x="3077" y="18717"/>
                      <a:pt x="2433" y="17608"/>
                      <a:pt x="2218" y="16427"/>
                    </a:cubicBezTo>
                    <a:cubicBezTo>
                      <a:pt x="1324" y="11955"/>
                      <a:pt x="2218" y="7018"/>
                      <a:pt x="2218" y="7018"/>
                    </a:cubicBezTo>
                    <a:cubicBezTo>
                      <a:pt x="2970" y="7089"/>
                      <a:pt x="4794" y="7232"/>
                      <a:pt x="6082" y="7232"/>
                    </a:cubicBezTo>
                    <a:cubicBezTo>
                      <a:pt x="6655" y="7232"/>
                      <a:pt x="7156" y="7268"/>
                      <a:pt x="7585" y="7268"/>
                    </a:cubicBezTo>
                    <a:lnTo>
                      <a:pt x="8479" y="4800"/>
                    </a:lnTo>
                    <a:lnTo>
                      <a:pt x="8730" y="7411"/>
                    </a:lnTo>
                    <a:cubicBezTo>
                      <a:pt x="10590" y="7662"/>
                      <a:pt x="10984" y="8091"/>
                      <a:pt x="10984" y="8091"/>
                    </a:cubicBezTo>
                    <a:lnTo>
                      <a:pt x="12952" y="22688"/>
                    </a:lnTo>
                    <a:lnTo>
                      <a:pt x="17889" y="23583"/>
                    </a:lnTo>
                    <a:lnTo>
                      <a:pt x="17889" y="13744"/>
                    </a:lnTo>
                    <a:cubicBezTo>
                      <a:pt x="17889" y="10334"/>
                      <a:pt x="19092" y="0"/>
                      <a:pt x="105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30"/>
              <p:cNvSpPr/>
              <p:nvPr/>
            </p:nvSpPr>
            <p:spPr>
              <a:xfrm>
                <a:off x="2575904" y="2751774"/>
                <a:ext cx="182417" cy="132051"/>
              </a:xfrm>
              <a:custGeom>
                <a:rect b="b" l="l" r="r" t="t"/>
                <a:pathLst>
                  <a:path extrusionOk="0" h="7071" w="9768">
                    <a:moveTo>
                      <a:pt x="3350" y="1"/>
                    </a:moveTo>
                    <a:cubicBezTo>
                      <a:pt x="1541" y="1"/>
                      <a:pt x="1" y="666"/>
                      <a:pt x="1" y="666"/>
                    </a:cubicBezTo>
                    <a:lnTo>
                      <a:pt x="967" y="881"/>
                    </a:lnTo>
                    <a:cubicBezTo>
                      <a:pt x="1562" y="755"/>
                      <a:pt x="2107" y="697"/>
                      <a:pt x="2603" y="697"/>
                    </a:cubicBezTo>
                    <a:cubicBezTo>
                      <a:pt x="7747" y="697"/>
                      <a:pt x="7836" y="6856"/>
                      <a:pt x="7836" y="6856"/>
                    </a:cubicBezTo>
                    <a:lnTo>
                      <a:pt x="9518" y="7070"/>
                    </a:lnTo>
                    <a:cubicBezTo>
                      <a:pt x="9518" y="7070"/>
                      <a:pt x="9768" y="4172"/>
                      <a:pt x="7120" y="1453"/>
                    </a:cubicBezTo>
                    <a:cubicBezTo>
                      <a:pt x="6027" y="330"/>
                      <a:pt x="4622" y="1"/>
                      <a:pt x="33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30"/>
              <p:cNvSpPr/>
              <p:nvPr/>
            </p:nvSpPr>
            <p:spPr>
              <a:xfrm>
                <a:off x="2491717" y="2882462"/>
                <a:ext cx="36099" cy="103590"/>
              </a:xfrm>
              <a:custGeom>
                <a:rect b="b" l="l" r="r" t="t"/>
                <a:pathLst>
                  <a:path extrusionOk="0" h="5547" w="1933">
                    <a:moveTo>
                      <a:pt x="967" y="1"/>
                    </a:moveTo>
                    <a:cubicBezTo>
                      <a:pt x="502" y="681"/>
                      <a:pt x="215" y="1468"/>
                      <a:pt x="180" y="2291"/>
                    </a:cubicBezTo>
                    <a:cubicBezTo>
                      <a:pt x="1" y="4008"/>
                      <a:pt x="1110" y="5475"/>
                      <a:pt x="1503" y="5546"/>
                    </a:cubicBezTo>
                    <a:cubicBezTo>
                      <a:pt x="1432" y="3793"/>
                      <a:pt x="1575" y="2040"/>
                      <a:pt x="1933" y="323"/>
                    </a:cubicBezTo>
                    <a:cubicBezTo>
                      <a:pt x="1611" y="287"/>
                      <a:pt x="1289" y="144"/>
                      <a:pt x="9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30"/>
              <p:cNvSpPr/>
              <p:nvPr/>
            </p:nvSpPr>
            <p:spPr>
              <a:xfrm>
                <a:off x="2584588" y="2874338"/>
                <a:ext cx="207815" cy="230730"/>
              </a:xfrm>
              <a:custGeom>
                <a:rect b="b" l="l" r="r" t="t"/>
                <a:pathLst>
                  <a:path extrusionOk="0" h="12355" w="11128">
                    <a:moveTo>
                      <a:pt x="8004" y="0"/>
                    </a:moveTo>
                    <a:cubicBezTo>
                      <a:pt x="6478" y="0"/>
                      <a:pt x="5044" y="1488"/>
                      <a:pt x="4652" y="3513"/>
                    </a:cubicBezTo>
                    <a:cubicBezTo>
                      <a:pt x="4223" y="5624"/>
                      <a:pt x="5117" y="7591"/>
                      <a:pt x="6620" y="8092"/>
                    </a:cubicBezTo>
                    <a:cubicBezTo>
                      <a:pt x="6584" y="8164"/>
                      <a:pt x="6548" y="8235"/>
                      <a:pt x="6548" y="8271"/>
                    </a:cubicBezTo>
                    <a:cubicBezTo>
                      <a:pt x="5725" y="10024"/>
                      <a:pt x="4008" y="11169"/>
                      <a:pt x="2112" y="11276"/>
                    </a:cubicBezTo>
                    <a:cubicBezTo>
                      <a:pt x="2004" y="11169"/>
                      <a:pt x="1861" y="11098"/>
                      <a:pt x="1682" y="11062"/>
                    </a:cubicBezTo>
                    <a:lnTo>
                      <a:pt x="716" y="10990"/>
                    </a:lnTo>
                    <a:cubicBezTo>
                      <a:pt x="694" y="10988"/>
                      <a:pt x="671" y="10987"/>
                      <a:pt x="649" y="10987"/>
                    </a:cubicBezTo>
                    <a:cubicBezTo>
                      <a:pt x="323" y="10987"/>
                      <a:pt x="68" y="11228"/>
                      <a:pt x="1" y="11563"/>
                    </a:cubicBezTo>
                    <a:cubicBezTo>
                      <a:pt x="1" y="11920"/>
                      <a:pt x="251" y="12242"/>
                      <a:pt x="609" y="12278"/>
                    </a:cubicBezTo>
                    <a:lnTo>
                      <a:pt x="1575" y="12350"/>
                    </a:lnTo>
                    <a:cubicBezTo>
                      <a:pt x="1599" y="12353"/>
                      <a:pt x="1624" y="12354"/>
                      <a:pt x="1648" y="12354"/>
                    </a:cubicBezTo>
                    <a:cubicBezTo>
                      <a:pt x="1909" y="12354"/>
                      <a:pt x="2157" y="12182"/>
                      <a:pt x="2255" y="11920"/>
                    </a:cubicBezTo>
                    <a:cubicBezTo>
                      <a:pt x="4509" y="11742"/>
                      <a:pt x="6477" y="10310"/>
                      <a:pt x="7264" y="8200"/>
                    </a:cubicBezTo>
                    <a:cubicBezTo>
                      <a:pt x="7282" y="8200"/>
                      <a:pt x="7300" y="8200"/>
                      <a:pt x="7319" y="8200"/>
                    </a:cubicBezTo>
                    <a:cubicBezTo>
                      <a:pt x="8838" y="8200"/>
                      <a:pt x="10309" y="6744"/>
                      <a:pt x="10698" y="4693"/>
                    </a:cubicBezTo>
                    <a:cubicBezTo>
                      <a:pt x="11128" y="2439"/>
                      <a:pt x="10126" y="364"/>
                      <a:pt x="8444" y="42"/>
                    </a:cubicBezTo>
                    <a:cubicBezTo>
                      <a:pt x="8297" y="14"/>
                      <a:pt x="8150" y="0"/>
                      <a:pt x="80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56" name="Google Shape;656;p30"/>
          <p:cNvGrpSpPr/>
          <p:nvPr/>
        </p:nvGrpSpPr>
        <p:grpSpPr>
          <a:xfrm>
            <a:off x="5707852" y="1904822"/>
            <a:ext cx="918717" cy="918735"/>
            <a:chOff x="2212432" y="2491594"/>
            <a:chExt cx="918717" cy="918735"/>
          </a:xfrm>
        </p:grpSpPr>
        <p:sp>
          <p:nvSpPr>
            <p:cNvPr id="657" name="Google Shape;657;p30"/>
            <p:cNvSpPr/>
            <p:nvPr/>
          </p:nvSpPr>
          <p:spPr>
            <a:xfrm>
              <a:off x="2212432" y="2491594"/>
              <a:ext cx="918717" cy="918735"/>
            </a:xfrm>
            <a:custGeom>
              <a:rect b="b" l="l" r="r" t="t"/>
              <a:pathLst>
                <a:path extrusionOk="0" fill="none" h="49196" w="49195">
                  <a:moveTo>
                    <a:pt x="49195" y="24616"/>
                  </a:moveTo>
                  <a:cubicBezTo>
                    <a:pt x="49195" y="38176"/>
                    <a:pt x="38175" y="49195"/>
                    <a:pt x="24616" y="49195"/>
                  </a:cubicBezTo>
                  <a:cubicBezTo>
                    <a:pt x="11020" y="49195"/>
                    <a:pt x="1" y="38176"/>
                    <a:pt x="1" y="24616"/>
                  </a:cubicBezTo>
                  <a:cubicBezTo>
                    <a:pt x="1" y="11020"/>
                    <a:pt x="11020" y="1"/>
                    <a:pt x="24616" y="1"/>
                  </a:cubicBezTo>
                  <a:cubicBezTo>
                    <a:pt x="38175" y="1"/>
                    <a:pt x="49195" y="11020"/>
                    <a:pt x="49195" y="24616"/>
                  </a:cubicBezTo>
                  <a:close/>
                </a:path>
              </a:pathLst>
            </a:custGeom>
            <a:noFill/>
            <a:ln cap="flat" cmpd="sng" w="11625">
              <a:solidFill>
                <a:schemeClr val="accent5"/>
              </a:solidFill>
              <a:prstDash val="solid"/>
              <a:miter lim="3577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2254190" y="2533361"/>
              <a:ext cx="835202" cy="835202"/>
            </a:xfrm>
            <a:custGeom>
              <a:rect b="b" l="l" r="r" t="t"/>
              <a:pathLst>
                <a:path extrusionOk="0" h="44723" w="44723">
                  <a:moveTo>
                    <a:pt x="22362" y="1"/>
                  </a:moveTo>
                  <a:cubicBezTo>
                    <a:pt x="10018" y="1"/>
                    <a:pt x="1" y="10019"/>
                    <a:pt x="1" y="22362"/>
                  </a:cubicBezTo>
                  <a:cubicBezTo>
                    <a:pt x="1" y="34705"/>
                    <a:pt x="10018" y="44723"/>
                    <a:pt x="22362" y="44723"/>
                  </a:cubicBezTo>
                  <a:cubicBezTo>
                    <a:pt x="34705" y="44723"/>
                    <a:pt x="44723" y="34705"/>
                    <a:pt x="44723" y="22362"/>
                  </a:cubicBezTo>
                  <a:cubicBezTo>
                    <a:pt x="44723" y="10019"/>
                    <a:pt x="34705" y="1"/>
                    <a:pt x="22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9" name="Google Shape;659;p30"/>
            <p:cNvGrpSpPr/>
            <p:nvPr/>
          </p:nvGrpSpPr>
          <p:grpSpPr>
            <a:xfrm>
              <a:off x="2493519" y="2694517"/>
              <a:ext cx="356543" cy="512891"/>
              <a:chOff x="2484378" y="2751774"/>
              <a:chExt cx="356543" cy="512891"/>
            </a:xfrm>
          </p:grpSpPr>
          <p:sp>
            <p:nvSpPr>
              <p:cNvPr id="660" name="Google Shape;660;p30"/>
              <p:cNvSpPr/>
              <p:nvPr/>
            </p:nvSpPr>
            <p:spPr>
              <a:xfrm>
                <a:off x="2586605" y="3028127"/>
                <a:ext cx="139652" cy="236538"/>
              </a:xfrm>
              <a:custGeom>
                <a:rect b="b" l="l" r="r" t="t"/>
                <a:pathLst>
                  <a:path extrusionOk="0" h="12666" w="7478">
                    <a:moveTo>
                      <a:pt x="7406" y="0"/>
                    </a:moveTo>
                    <a:cubicBezTo>
                      <a:pt x="7406" y="0"/>
                      <a:pt x="5688" y="5118"/>
                      <a:pt x="449" y="5118"/>
                    </a:cubicBezTo>
                    <a:cubicBezTo>
                      <a:pt x="395" y="5118"/>
                      <a:pt x="341" y="5118"/>
                      <a:pt x="286" y="5117"/>
                    </a:cubicBezTo>
                    <a:lnTo>
                      <a:pt x="0" y="8301"/>
                    </a:lnTo>
                    <a:cubicBezTo>
                      <a:pt x="322" y="11306"/>
                      <a:pt x="3900" y="12666"/>
                      <a:pt x="3900" y="12666"/>
                    </a:cubicBezTo>
                    <a:cubicBezTo>
                      <a:pt x="5617" y="11664"/>
                      <a:pt x="6905" y="10090"/>
                      <a:pt x="7478" y="8193"/>
                    </a:cubicBezTo>
                    <a:lnTo>
                      <a:pt x="740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30"/>
              <p:cNvSpPr/>
              <p:nvPr/>
            </p:nvSpPr>
            <p:spPr>
              <a:xfrm>
                <a:off x="2515098" y="2830359"/>
                <a:ext cx="209832" cy="301190"/>
              </a:xfrm>
              <a:custGeom>
                <a:rect b="b" l="l" r="r" t="t"/>
                <a:pathLst>
                  <a:path extrusionOk="0" h="16128" w="11236">
                    <a:moveTo>
                      <a:pt x="8623" y="0"/>
                    </a:moveTo>
                    <a:lnTo>
                      <a:pt x="788" y="2576"/>
                    </a:lnTo>
                    <a:cubicBezTo>
                      <a:pt x="1" y="6655"/>
                      <a:pt x="72" y="10376"/>
                      <a:pt x="645" y="12916"/>
                    </a:cubicBezTo>
                    <a:cubicBezTo>
                      <a:pt x="1253" y="15456"/>
                      <a:pt x="2863" y="16029"/>
                      <a:pt x="2863" y="16029"/>
                    </a:cubicBezTo>
                    <a:cubicBezTo>
                      <a:pt x="3300" y="16096"/>
                      <a:pt x="3716" y="16128"/>
                      <a:pt x="4113" y="16128"/>
                    </a:cubicBezTo>
                    <a:cubicBezTo>
                      <a:pt x="9379" y="16128"/>
                      <a:pt x="11235" y="10590"/>
                      <a:pt x="11235" y="10590"/>
                    </a:cubicBezTo>
                    <a:cubicBezTo>
                      <a:pt x="7156" y="9803"/>
                      <a:pt x="9339" y="4186"/>
                      <a:pt x="9339" y="4186"/>
                    </a:cubicBezTo>
                    <a:lnTo>
                      <a:pt x="86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30"/>
              <p:cNvSpPr/>
              <p:nvPr/>
            </p:nvSpPr>
            <p:spPr>
              <a:xfrm>
                <a:off x="2587931" y="3028127"/>
                <a:ext cx="137000" cy="134311"/>
              </a:xfrm>
              <a:custGeom>
                <a:rect b="b" l="l" r="r" t="t"/>
                <a:pathLst>
                  <a:path extrusionOk="0" h="7192" w="7336">
                    <a:moveTo>
                      <a:pt x="7335" y="0"/>
                    </a:moveTo>
                    <a:cubicBezTo>
                      <a:pt x="7335" y="1"/>
                      <a:pt x="6047" y="4830"/>
                      <a:pt x="180" y="5546"/>
                    </a:cubicBezTo>
                    <a:lnTo>
                      <a:pt x="1" y="7192"/>
                    </a:lnTo>
                    <a:cubicBezTo>
                      <a:pt x="1" y="7192"/>
                      <a:pt x="9" y="7192"/>
                      <a:pt x="26" y="7192"/>
                    </a:cubicBezTo>
                    <a:cubicBezTo>
                      <a:pt x="461" y="7192"/>
                      <a:pt x="6268" y="7059"/>
                      <a:pt x="7335" y="0"/>
                    </a:cubicBezTo>
                    <a:close/>
                  </a:path>
                </a:pathLst>
              </a:custGeom>
              <a:solidFill>
                <a:srgbClr val="263238">
                  <a:alpha val="1019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30"/>
              <p:cNvSpPr/>
              <p:nvPr/>
            </p:nvSpPr>
            <p:spPr>
              <a:xfrm>
                <a:off x="2484378" y="2757433"/>
                <a:ext cx="356543" cy="440413"/>
              </a:xfrm>
              <a:custGeom>
                <a:rect b="b" l="l" r="r" t="t"/>
                <a:pathLst>
                  <a:path extrusionOk="0" h="23583" w="19092">
                    <a:moveTo>
                      <a:pt x="10560" y="0"/>
                    </a:moveTo>
                    <a:cubicBezTo>
                      <a:pt x="10141" y="0"/>
                      <a:pt x="9698" y="25"/>
                      <a:pt x="9231" y="77"/>
                    </a:cubicBezTo>
                    <a:cubicBezTo>
                      <a:pt x="7800" y="256"/>
                      <a:pt x="6333" y="327"/>
                      <a:pt x="4902" y="327"/>
                    </a:cubicBezTo>
                    <a:cubicBezTo>
                      <a:pt x="3471" y="685"/>
                      <a:pt x="1109" y="2402"/>
                      <a:pt x="429" y="7483"/>
                    </a:cubicBezTo>
                    <a:cubicBezTo>
                      <a:pt x="0" y="10774"/>
                      <a:pt x="1073" y="14710"/>
                      <a:pt x="895" y="23583"/>
                    </a:cubicBezTo>
                    <a:lnTo>
                      <a:pt x="5367" y="23118"/>
                    </a:lnTo>
                    <a:lnTo>
                      <a:pt x="5796" y="20005"/>
                    </a:lnTo>
                    <a:lnTo>
                      <a:pt x="5796" y="20005"/>
                    </a:lnTo>
                    <a:cubicBezTo>
                      <a:pt x="5732" y="20009"/>
                      <a:pt x="5669" y="20010"/>
                      <a:pt x="5606" y="20010"/>
                    </a:cubicBezTo>
                    <a:cubicBezTo>
                      <a:pt x="5032" y="20010"/>
                      <a:pt x="4491" y="19862"/>
                      <a:pt x="4007" y="19540"/>
                    </a:cubicBezTo>
                    <a:cubicBezTo>
                      <a:pt x="3077" y="18717"/>
                      <a:pt x="2433" y="17608"/>
                      <a:pt x="2218" y="16427"/>
                    </a:cubicBezTo>
                    <a:cubicBezTo>
                      <a:pt x="1324" y="11955"/>
                      <a:pt x="2218" y="7018"/>
                      <a:pt x="2218" y="7018"/>
                    </a:cubicBezTo>
                    <a:cubicBezTo>
                      <a:pt x="2970" y="7089"/>
                      <a:pt x="4794" y="7232"/>
                      <a:pt x="6082" y="7232"/>
                    </a:cubicBezTo>
                    <a:cubicBezTo>
                      <a:pt x="6655" y="7232"/>
                      <a:pt x="7156" y="7268"/>
                      <a:pt x="7585" y="7268"/>
                    </a:cubicBezTo>
                    <a:lnTo>
                      <a:pt x="8479" y="4800"/>
                    </a:lnTo>
                    <a:lnTo>
                      <a:pt x="8730" y="7411"/>
                    </a:lnTo>
                    <a:cubicBezTo>
                      <a:pt x="10590" y="7662"/>
                      <a:pt x="10984" y="8091"/>
                      <a:pt x="10984" y="8091"/>
                    </a:cubicBezTo>
                    <a:lnTo>
                      <a:pt x="12952" y="22688"/>
                    </a:lnTo>
                    <a:lnTo>
                      <a:pt x="17889" y="23583"/>
                    </a:lnTo>
                    <a:lnTo>
                      <a:pt x="17889" y="13744"/>
                    </a:lnTo>
                    <a:cubicBezTo>
                      <a:pt x="17889" y="10334"/>
                      <a:pt x="19092" y="0"/>
                      <a:pt x="105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30"/>
              <p:cNvSpPr/>
              <p:nvPr/>
            </p:nvSpPr>
            <p:spPr>
              <a:xfrm>
                <a:off x="2575904" y="2751774"/>
                <a:ext cx="182417" cy="132051"/>
              </a:xfrm>
              <a:custGeom>
                <a:rect b="b" l="l" r="r" t="t"/>
                <a:pathLst>
                  <a:path extrusionOk="0" h="7071" w="9768">
                    <a:moveTo>
                      <a:pt x="3350" y="1"/>
                    </a:moveTo>
                    <a:cubicBezTo>
                      <a:pt x="1541" y="1"/>
                      <a:pt x="1" y="666"/>
                      <a:pt x="1" y="666"/>
                    </a:cubicBezTo>
                    <a:lnTo>
                      <a:pt x="967" y="881"/>
                    </a:lnTo>
                    <a:cubicBezTo>
                      <a:pt x="1562" y="755"/>
                      <a:pt x="2107" y="697"/>
                      <a:pt x="2603" y="697"/>
                    </a:cubicBezTo>
                    <a:cubicBezTo>
                      <a:pt x="7747" y="697"/>
                      <a:pt x="7836" y="6856"/>
                      <a:pt x="7836" y="6856"/>
                    </a:cubicBezTo>
                    <a:lnTo>
                      <a:pt x="9518" y="7070"/>
                    </a:lnTo>
                    <a:cubicBezTo>
                      <a:pt x="9518" y="7070"/>
                      <a:pt x="9768" y="4172"/>
                      <a:pt x="7120" y="1453"/>
                    </a:cubicBezTo>
                    <a:cubicBezTo>
                      <a:pt x="6027" y="330"/>
                      <a:pt x="4622" y="1"/>
                      <a:pt x="3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30"/>
              <p:cNvSpPr/>
              <p:nvPr/>
            </p:nvSpPr>
            <p:spPr>
              <a:xfrm>
                <a:off x="2491717" y="2882462"/>
                <a:ext cx="36099" cy="103590"/>
              </a:xfrm>
              <a:custGeom>
                <a:rect b="b" l="l" r="r" t="t"/>
                <a:pathLst>
                  <a:path extrusionOk="0" h="5547" w="1933">
                    <a:moveTo>
                      <a:pt x="967" y="1"/>
                    </a:moveTo>
                    <a:cubicBezTo>
                      <a:pt x="502" y="681"/>
                      <a:pt x="215" y="1468"/>
                      <a:pt x="180" y="2291"/>
                    </a:cubicBezTo>
                    <a:cubicBezTo>
                      <a:pt x="1" y="4008"/>
                      <a:pt x="1110" y="5475"/>
                      <a:pt x="1503" y="5546"/>
                    </a:cubicBezTo>
                    <a:cubicBezTo>
                      <a:pt x="1432" y="3793"/>
                      <a:pt x="1575" y="2040"/>
                      <a:pt x="1933" y="323"/>
                    </a:cubicBezTo>
                    <a:cubicBezTo>
                      <a:pt x="1611" y="287"/>
                      <a:pt x="1289" y="144"/>
                      <a:pt x="9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30"/>
              <p:cNvSpPr/>
              <p:nvPr/>
            </p:nvSpPr>
            <p:spPr>
              <a:xfrm>
                <a:off x="2584588" y="2874338"/>
                <a:ext cx="207815" cy="230730"/>
              </a:xfrm>
              <a:custGeom>
                <a:rect b="b" l="l" r="r" t="t"/>
                <a:pathLst>
                  <a:path extrusionOk="0" h="12355" w="11128">
                    <a:moveTo>
                      <a:pt x="8004" y="0"/>
                    </a:moveTo>
                    <a:cubicBezTo>
                      <a:pt x="6478" y="0"/>
                      <a:pt x="5044" y="1488"/>
                      <a:pt x="4652" y="3513"/>
                    </a:cubicBezTo>
                    <a:cubicBezTo>
                      <a:pt x="4223" y="5624"/>
                      <a:pt x="5117" y="7591"/>
                      <a:pt x="6620" y="8092"/>
                    </a:cubicBezTo>
                    <a:cubicBezTo>
                      <a:pt x="6584" y="8164"/>
                      <a:pt x="6548" y="8235"/>
                      <a:pt x="6548" y="8271"/>
                    </a:cubicBezTo>
                    <a:cubicBezTo>
                      <a:pt x="5725" y="10024"/>
                      <a:pt x="4008" y="11169"/>
                      <a:pt x="2112" y="11276"/>
                    </a:cubicBezTo>
                    <a:cubicBezTo>
                      <a:pt x="2004" y="11169"/>
                      <a:pt x="1861" y="11098"/>
                      <a:pt x="1682" y="11062"/>
                    </a:cubicBezTo>
                    <a:lnTo>
                      <a:pt x="716" y="10990"/>
                    </a:lnTo>
                    <a:cubicBezTo>
                      <a:pt x="694" y="10988"/>
                      <a:pt x="671" y="10987"/>
                      <a:pt x="649" y="10987"/>
                    </a:cubicBezTo>
                    <a:cubicBezTo>
                      <a:pt x="323" y="10987"/>
                      <a:pt x="68" y="11228"/>
                      <a:pt x="1" y="11563"/>
                    </a:cubicBezTo>
                    <a:cubicBezTo>
                      <a:pt x="1" y="11920"/>
                      <a:pt x="251" y="12242"/>
                      <a:pt x="609" y="12278"/>
                    </a:cubicBezTo>
                    <a:lnTo>
                      <a:pt x="1575" y="12350"/>
                    </a:lnTo>
                    <a:cubicBezTo>
                      <a:pt x="1599" y="12353"/>
                      <a:pt x="1624" y="12354"/>
                      <a:pt x="1648" y="12354"/>
                    </a:cubicBezTo>
                    <a:cubicBezTo>
                      <a:pt x="1909" y="12354"/>
                      <a:pt x="2157" y="12182"/>
                      <a:pt x="2255" y="11920"/>
                    </a:cubicBezTo>
                    <a:cubicBezTo>
                      <a:pt x="4509" y="11742"/>
                      <a:pt x="6477" y="10310"/>
                      <a:pt x="7264" y="8200"/>
                    </a:cubicBezTo>
                    <a:cubicBezTo>
                      <a:pt x="7282" y="8200"/>
                      <a:pt x="7300" y="8200"/>
                      <a:pt x="7319" y="8200"/>
                    </a:cubicBezTo>
                    <a:cubicBezTo>
                      <a:pt x="8838" y="8200"/>
                      <a:pt x="10309" y="6744"/>
                      <a:pt x="10698" y="4693"/>
                    </a:cubicBezTo>
                    <a:cubicBezTo>
                      <a:pt x="11128" y="2439"/>
                      <a:pt x="10126" y="364"/>
                      <a:pt x="8444" y="42"/>
                    </a:cubicBezTo>
                    <a:cubicBezTo>
                      <a:pt x="8297" y="14"/>
                      <a:pt x="8150" y="0"/>
                      <a:pt x="80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67" name="Google Shape;667;p30"/>
          <p:cNvGrpSpPr/>
          <p:nvPr/>
        </p:nvGrpSpPr>
        <p:grpSpPr>
          <a:xfrm flipH="1">
            <a:off x="5860252" y="3307045"/>
            <a:ext cx="918717" cy="918735"/>
            <a:chOff x="3189938" y="1238819"/>
            <a:chExt cx="918717" cy="918735"/>
          </a:xfrm>
        </p:grpSpPr>
        <p:sp>
          <p:nvSpPr>
            <p:cNvPr id="668" name="Google Shape;668;p30"/>
            <p:cNvSpPr/>
            <p:nvPr/>
          </p:nvSpPr>
          <p:spPr>
            <a:xfrm>
              <a:off x="3189938" y="1238819"/>
              <a:ext cx="918717" cy="918735"/>
            </a:xfrm>
            <a:custGeom>
              <a:rect b="b" l="l" r="r" t="t"/>
              <a:pathLst>
                <a:path extrusionOk="0" fill="none" h="49196" w="49195">
                  <a:moveTo>
                    <a:pt x="49194" y="24616"/>
                  </a:moveTo>
                  <a:cubicBezTo>
                    <a:pt x="49194" y="38175"/>
                    <a:pt x="38175" y="49195"/>
                    <a:pt x="24579" y="49195"/>
                  </a:cubicBezTo>
                  <a:cubicBezTo>
                    <a:pt x="11020" y="49195"/>
                    <a:pt x="0" y="38175"/>
                    <a:pt x="0" y="24616"/>
                  </a:cubicBezTo>
                  <a:cubicBezTo>
                    <a:pt x="0" y="11020"/>
                    <a:pt x="11020" y="1"/>
                    <a:pt x="24579" y="1"/>
                  </a:cubicBezTo>
                  <a:cubicBezTo>
                    <a:pt x="38175" y="1"/>
                    <a:pt x="49194" y="11020"/>
                    <a:pt x="49194" y="24616"/>
                  </a:cubicBezTo>
                  <a:close/>
                </a:path>
              </a:pathLst>
            </a:custGeom>
            <a:noFill/>
            <a:ln cap="flat" cmpd="sng" w="11625">
              <a:solidFill>
                <a:schemeClr val="accent2"/>
              </a:solidFill>
              <a:prstDash val="solid"/>
              <a:miter lim="3577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3231695" y="1280586"/>
              <a:ext cx="835202" cy="835202"/>
            </a:xfrm>
            <a:custGeom>
              <a:rect b="b" l="l" r="r" t="t"/>
              <a:pathLst>
                <a:path extrusionOk="0" h="44723" w="44723">
                  <a:moveTo>
                    <a:pt x="22362" y="0"/>
                  </a:moveTo>
                  <a:cubicBezTo>
                    <a:pt x="10019" y="0"/>
                    <a:pt x="1" y="10018"/>
                    <a:pt x="1" y="22361"/>
                  </a:cubicBezTo>
                  <a:cubicBezTo>
                    <a:pt x="1" y="34705"/>
                    <a:pt x="10019" y="44722"/>
                    <a:pt x="22362" y="44722"/>
                  </a:cubicBezTo>
                  <a:cubicBezTo>
                    <a:pt x="34705" y="44722"/>
                    <a:pt x="44723" y="34705"/>
                    <a:pt x="44723" y="22361"/>
                  </a:cubicBezTo>
                  <a:cubicBezTo>
                    <a:pt x="44723" y="10018"/>
                    <a:pt x="34705" y="0"/>
                    <a:pt x="223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0" name="Google Shape;670;p30"/>
            <p:cNvGrpSpPr/>
            <p:nvPr/>
          </p:nvGrpSpPr>
          <p:grpSpPr>
            <a:xfrm>
              <a:off x="3439819" y="1461117"/>
              <a:ext cx="418955" cy="474140"/>
              <a:chOff x="3461192" y="1467326"/>
              <a:chExt cx="418955" cy="474140"/>
            </a:xfrm>
          </p:grpSpPr>
          <p:sp>
            <p:nvSpPr>
              <p:cNvPr id="671" name="Google Shape;671;p30"/>
              <p:cNvSpPr/>
              <p:nvPr/>
            </p:nvSpPr>
            <p:spPr>
              <a:xfrm>
                <a:off x="3564764" y="1766668"/>
                <a:ext cx="156366" cy="174798"/>
              </a:xfrm>
              <a:custGeom>
                <a:rect b="b" l="l" r="r" t="t"/>
                <a:pathLst>
                  <a:path extrusionOk="0" h="9360" w="8373">
                    <a:moveTo>
                      <a:pt x="967" y="0"/>
                    </a:moveTo>
                    <a:lnTo>
                      <a:pt x="1" y="8408"/>
                    </a:lnTo>
                    <a:cubicBezTo>
                      <a:pt x="1261" y="9120"/>
                      <a:pt x="2590" y="9360"/>
                      <a:pt x="3809" y="9360"/>
                    </a:cubicBezTo>
                    <a:cubicBezTo>
                      <a:pt x="6326" y="9360"/>
                      <a:pt x="8372" y="8336"/>
                      <a:pt x="8372" y="8336"/>
                    </a:cubicBezTo>
                    <a:lnTo>
                      <a:pt x="8086" y="5152"/>
                    </a:lnTo>
                    <a:cubicBezTo>
                      <a:pt x="8050" y="5153"/>
                      <a:pt x="8013" y="5153"/>
                      <a:pt x="7977" y="5153"/>
                    </a:cubicBezTo>
                    <a:cubicBezTo>
                      <a:pt x="2696" y="5153"/>
                      <a:pt x="967" y="0"/>
                      <a:pt x="9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30"/>
              <p:cNvSpPr/>
              <p:nvPr/>
            </p:nvSpPr>
            <p:spPr>
              <a:xfrm>
                <a:off x="3582804" y="1616988"/>
                <a:ext cx="209814" cy="252056"/>
              </a:xfrm>
              <a:custGeom>
                <a:rect b="b" l="l" r="r" t="t"/>
                <a:pathLst>
                  <a:path extrusionOk="0" h="13497" w="11235">
                    <a:moveTo>
                      <a:pt x="10448" y="1"/>
                    </a:moveTo>
                    <a:lnTo>
                      <a:pt x="2648" y="752"/>
                    </a:lnTo>
                    <a:lnTo>
                      <a:pt x="1897" y="1647"/>
                    </a:lnTo>
                    <a:cubicBezTo>
                      <a:pt x="1897" y="1647"/>
                      <a:pt x="4079" y="7228"/>
                      <a:pt x="1" y="8015"/>
                    </a:cubicBezTo>
                    <a:cubicBezTo>
                      <a:pt x="1" y="8015"/>
                      <a:pt x="1622" y="13496"/>
                      <a:pt x="7459" y="13496"/>
                    </a:cubicBezTo>
                    <a:cubicBezTo>
                      <a:pt x="7753" y="13496"/>
                      <a:pt x="8057" y="13482"/>
                      <a:pt x="8372" y="13453"/>
                    </a:cubicBezTo>
                    <a:cubicBezTo>
                      <a:pt x="8372" y="13453"/>
                      <a:pt x="9982" y="12881"/>
                      <a:pt x="10591" y="10341"/>
                    </a:cubicBezTo>
                    <a:cubicBezTo>
                      <a:pt x="11163" y="7800"/>
                      <a:pt x="11235" y="4080"/>
                      <a:pt x="10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30"/>
              <p:cNvSpPr/>
              <p:nvPr/>
            </p:nvSpPr>
            <p:spPr>
              <a:xfrm>
                <a:off x="3582804" y="1766668"/>
                <a:ext cx="136981" cy="134311"/>
              </a:xfrm>
              <a:custGeom>
                <a:rect b="b" l="l" r="r" t="t"/>
                <a:pathLst>
                  <a:path extrusionOk="0" h="7192" w="7335">
                    <a:moveTo>
                      <a:pt x="1" y="0"/>
                    </a:moveTo>
                    <a:lnTo>
                      <a:pt x="1" y="0"/>
                    </a:lnTo>
                    <a:cubicBezTo>
                      <a:pt x="1058" y="7029"/>
                      <a:pt x="6769" y="7192"/>
                      <a:pt x="7296" y="7192"/>
                    </a:cubicBezTo>
                    <a:cubicBezTo>
                      <a:pt x="7322" y="7192"/>
                      <a:pt x="7335" y="7191"/>
                      <a:pt x="7335" y="7191"/>
                    </a:cubicBezTo>
                    <a:lnTo>
                      <a:pt x="7156" y="5546"/>
                    </a:lnTo>
                    <a:cubicBezTo>
                      <a:pt x="1289" y="4866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263238">
                  <a:alpha val="1803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30"/>
              <p:cNvSpPr/>
              <p:nvPr/>
            </p:nvSpPr>
            <p:spPr>
              <a:xfrm>
                <a:off x="3461192" y="1467326"/>
                <a:ext cx="418955" cy="299528"/>
              </a:xfrm>
              <a:custGeom>
                <a:rect b="b" l="l" r="r" t="t"/>
                <a:pathLst>
                  <a:path extrusionOk="0" h="16039" w="22434">
                    <a:moveTo>
                      <a:pt x="18713" y="1"/>
                    </a:moveTo>
                    <a:cubicBezTo>
                      <a:pt x="18243" y="1253"/>
                      <a:pt x="16823" y="1934"/>
                      <a:pt x="13980" y="1934"/>
                    </a:cubicBezTo>
                    <a:cubicBezTo>
                      <a:pt x="12923" y="1934"/>
                      <a:pt x="11671" y="1840"/>
                      <a:pt x="10198" y="1646"/>
                    </a:cubicBezTo>
                    <a:cubicBezTo>
                      <a:pt x="9648" y="1571"/>
                      <a:pt x="9148" y="1537"/>
                      <a:pt x="8694" y="1537"/>
                    </a:cubicBezTo>
                    <a:cubicBezTo>
                      <a:pt x="4628" y="1537"/>
                      <a:pt x="4223" y="4258"/>
                      <a:pt x="4223" y="4258"/>
                    </a:cubicBezTo>
                    <a:cubicBezTo>
                      <a:pt x="1325" y="4509"/>
                      <a:pt x="1969" y="6942"/>
                      <a:pt x="1969" y="6942"/>
                    </a:cubicBezTo>
                    <a:cubicBezTo>
                      <a:pt x="1844" y="6913"/>
                      <a:pt x="1724" y="6900"/>
                      <a:pt x="1609" y="6900"/>
                    </a:cubicBezTo>
                    <a:cubicBezTo>
                      <a:pt x="581" y="6900"/>
                      <a:pt x="1" y="7943"/>
                      <a:pt x="1" y="7943"/>
                    </a:cubicBezTo>
                    <a:cubicBezTo>
                      <a:pt x="259" y="7826"/>
                      <a:pt x="484" y="7772"/>
                      <a:pt x="680" y="7772"/>
                    </a:cubicBezTo>
                    <a:cubicBezTo>
                      <a:pt x="1381" y="7772"/>
                      <a:pt x="1706" y="8467"/>
                      <a:pt x="1790" y="9446"/>
                    </a:cubicBezTo>
                    <a:cubicBezTo>
                      <a:pt x="1897" y="10448"/>
                      <a:pt x="2255" y="11414"/>
                      <a:pt x="2863" y="12237"/>
                    </a:cubicBezTo>
                    <a:cubicBezTo>
                      <a:pt x="3198" y="12782"/>
                      <a:pt x="2917" y="12921"/>
                      <a:pt x="2546" y="12921"/>
                    </a:cubicBezTo>
                    <a:cubicBezTo>
                      <a:pt x="2163" y="12921"/>
                      <a:pt x="1683" y="12773"/>
                      <a:pt x="1683" y="12773"/>
                    </a:cubicBezTo>
                    <a:lnTo>
                      <a:pt x="1683" y="12773"/>
                    </a:lnTo>
                    <a:cubicBezTo>
                      <a:pt x="2638" y="15790"/>
                      <a:pt x="5364" y="16039"/>
                      <a:pt x="6239" y="16039"/>
                    </a:cubicBezTo>
                    <a:cubicBezTo>
                      <a:pt x="6412" y="16039"/>
                      <a:pt x="6513" y="16029"/>
                      <a:pt x="6513" y="16029"/>
                    </a:cubicBezTo>
                    <a:lnTo>
                      <a:pt x="8444" y="9661"/>
                    </a:lnTo>
                    <a:cubicBezTo>
                      <a:pt x="8444" y="9661"/>
                      <a:pt x="9124" y="8802"/>
                      <a:pt x="13346" y="8802"/>
                    </a:cubicBezTo>
                    <a:cubicBezTo>
                      <a:pt x="17532" y="8766"/>
                      <a:pt x="17890" y="8766"/>
                      <a:pt x="20144" y="6512"/>
                    </a:cubicBezTo>
                    <a:cubicBezTo>
                      <a:pt x="22433" y="4223"/>
                      <a:pt x="20430" y="681"/>
                      <a:pt x="20430" y="680"/>
                    </a:cubicBezTo>
                    <a:lnTo>
                      <a:pt x="20430" y="680"/>
                    </a:lnTo>
                    <a:cubicBezTo>
                      <a:pt x="20609" y="2326"/>
                      <a:pt x="18963" y="2469"/>
                      <a:pt x="18963" y="2469"/>
                    </a:cubicBezTo>
                    <a:cubicBezTo>
                      <a:pt x="19357" y="1682"/>
                      <a:pt x="19249" y="716"/>
                      <a:pt x="1871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30"/>
              <p:cNvSpPr/>
              <p:nvPr/>
            </p:nvSpPr>
            <p:spPr>
              <a:xfrm>
                <a:off x="3549394" y="1490446"/>
                <a:ext cx="182417" cy="131920"/>
              </a:xfrm>
              <a:custGeom>
                <a:rect b="b" l="l" r="r" t="t"/>
                <a:pathLst>
                  <a:path extrusionOk="0" h="7064" w="9768">
                    <a:moveTo>
                      <a:pt x="6448" y="0"/>
                    </a:moveTo>
                    <a:cubicBezTo>
                      <a:pt x="5168" y="0"/>
                      <a:pt x="3750" y="335"/>
                      <a:pt x="2648" y="1482"/>
                    </a:cubicBezTo>
                    <a:cubicBezTo>
                      <a:pt x="1" y="4201"/>
                      <a:pt x="251" y="7063"/>
                      <a:pt x="251" y="7063"/>
                    </a:cubicBezTo>
                    <a:lnTo>
                      <a:pt x="1933" y="6848"/>
                    </a:lnTo>
                    <a:cubicBezTo>
                      <a:pt x="1933" y="6848"/>
                      <a:pt x="2021" y="717"/>
                      <a:pt x="7131" y="717"/>
                    </a:cubicBezTo>
                    <a:cubicBezTo>
                      <a:pt x="7637" y="717"/>
                      <a:pt x="8193" y="777"/>
                      <a:pt x="8802" y="909"/>
                    </a:cubicBezTo>
                    <a:lnTo>
                      <a:pt x="9768" y="659"/>
                    </a:lnTo>
                    <a:cubicBezTo>
                      <a:pt x="9768" y="659"/>
                      <a:pt x="8244" y="0"/>
                      <a:pt x="64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30"/>
              <p:cNvSpPr/>
              <p:nvPr/>
            </p:nvSpPr>
            <p:spPr>
              <a:xfrm>
                <a:off x="3779900" y="1621003"/>
                <a:ext cx="36099" cy="103590"/>
              </a:xfrm>
              <a:custGeom>
                <a:rect b="b" l="l" r="r" t="t"/>
                <a:pathLst>
                  <a:path extrusionOk="0" h="5547" w="1933">
                    <a:moveTo>
                      <a:pt x="967" y="1"/>
                    </a:moveTo>
                    <a:cubicBezTo>
                      <a:pt x="645" y="179"/>
                      <a:pt x="323" y="287"/>
                      <a:pt x="1" y="323"/>
                    </a:cubicBezTo>
                    <a:cubicBezTo>
                      <a:pt x="359" y="2040"/>
                      <a:pt x="502" y="3793"/>
                      <a:pt x="430" y="5546"/>
                    </a:cubicBezTo>
                    <a:cubicBezTo>
                      <a:pt x="824" y="5510"/>
                      <a:pt x="1933" y="4008"/>
                      <a:pt x="1754" y="2326"/>
                    </a:cubicBezTo>
                    <a:cubicBezTo>
                      <a:pt x="1718" y="1467"/>
                      <a:pt x="1432" y="680"/>
                      <a:pt x="9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30"/>
              <p:cNvSpPr/>
              <p:nvPr/>
            </p:nvSpPr>
            <p:spPr>
              <a:xfrm>
                <a:off x="3515312" y="1613533"/>
                <a:ext cx="212727" cy="230655"/>
              </a:xfrm>
              <a:custGeom>
                <a:rect b="b" l="l" r="r" t="t"/>
                <a:pathLst>
                  <a:path extrusionOk="0" h="12351" w="11391">
                    <a:moveTo>
                      <a:pt x="3132" y="0"/>
                    </a:moveTo>
                    <a:cubicBezTo>
                      <a:pt x="2984" y="0"/>
                      <a:pt x="2834" y="14"/>
                      <a:pt x="2684" y="43"/>
                    </a:cubicBezTo>
                    <a:cubicBezTo>
                      <a:pt x="1003" y="365"/>
                      <a:pt x="1" y="2440"/>
                      <a:pt x="430" y="4658"/>
                    </a:cubicBezTo>
                    <a:cubicBezTo>
                      <a:pt x="819" y="6708"/>
                      <a:pt x="2291" y="8165"/>
                      <a:pt x="3810" y="8165"/>
                    </a:cubicBezTo>
                    <a:cubicBezTo>
                      <a:pt x="3828" y="8165"/>
                      <a:pt x="3847" y="8165"/>
                      <a:pt x="3865" y="8164"/>
                    </a:cubicBezTo>
                    <a:cubicBezTo>
                      <a:pt x="4688" y="10275"/>
                      <a:pt x="6656" y="11742"/>
                      <a:pt x="8910" y="11885"/>
                    </a:cubicBezTo>
                    <a:cubicBezTo>
                      <a:pt x="8981" y="12171"/>
                      <a:pt x="9267" y="12350"/>
                      <a:pt x="9554" y="12350"/>
                    </a:cubicBezTo>
                    <a:lnTo>
                      <a:pt x="10555" y="12243"/>
                    </a:lnTo>
                    <a:cubicBezTo>
                      <a:pt x="11391" y="12173"/>
                      <a:pt x="11278" y="10952"/>
                      <a:pt x="10480" y="10952"/>
                    </a:cubicBezTo>
                    <a:cubicBezTo>
                      <a:pt x="10458" y="10952"/>
                      <a:pt x="10435" y="10953"/>
                      <a:pt x="10412" y="10955"/>
                    </a:cubicBezTo>
                    <a:lnTo>
                      <a:pt x="9410" y="11062"/>
                    </a:lnTo>
                    <a:cubicBezTo>
                      <a:pt x="9267" y="11062"/>
                      <a:pt x="9124" y="11134"/>
                      <a:pt x="9017" y="11241"/>
                    </a:cubicBezTo>
                    <a:cubicBezTo>
                      <a:pt x="7085" y="11170"/>
                      <a:pt x="5403" y="10025"/>
                      <a:pt x="4581" y="8272"/>
                    </a:cubicBezTo>
                    <a:cubicBezTo>
                      <a:pt x="4545" y="8200"/>
                      <a:pt x="4545" y="8128"/>
                      <a:pt x="4509" y="8057"/>
                    </a:cubicBezTo>
                    <a:cubicBezTo>
                      <a:pt x="6012" y="7592"/>
                      <a:pt x="6906" y="5624"/>
                      <a:pt x="6477" y="3513"/>
                    </a:cubicBezTo>
                    <a:cubicBezTo>
                      <a:pt x="6086" y="1460"/>
                      <a:pt x="4655" y="0"/>
                      <a:pt x="31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1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visualization</a:t>
            </a:r>
            <a:endParaRPr sz="1800"/>
          </a:p>
        </p:txBody>
      </p:sp>
      <p:grpSp>
        <p:nvGrpSpPr>
          <p:cNvPr id="683" name="Google Shape;683;p31"/>
          <p:cNvGrpSpPr/>
          <p:nvPr/>
        </p:nvGrpSpPr>
        <p:grpSpPr>
          <a:xfrm>
            <a:off x="2433336" y="1303181"/>
            <a:ext cx="4277328" cy="3429153"/>
            <a:chOff x="2433336" y="1303181"/>
            <a:chExt cx="4277328" cy="3429153"/>
          </a:xfrm>
        </p:grpSpPr>
        <p:sp>
          <p:nvSpPr>
            <p:cNvPr id="684" name="Google Shape;684;p31"/>
            <p:cNvSpPr/>
            <p:nvPr/>
          </p:nvSpPr>
          <p:spPr>
            <a:xfrm>
              <a:off x="5305769" y="2862539"/>
              <a:ext cx="1404895" cy="297317"/>
            </a:xfrm>
            <a:custGeom>
              <a:rect b="b" l="l" r="r" t="t"/>
              <a:pathLst>
                <a:path extrusionOk="0" h="18107" w="85560">
                  <a:moveTo>
                    <a:pt x="0" y="1"/>
                  </a:moveTo>
                  <a:lnTo>
                    <a:pt x="0" y="18107"/>
                  </a:lnTo>
                  <a:lnTo>
                    <a:pt x="85560" y="18107"/>
                  </a:lnTo>
                  <a:lnTo>
                    <a:pt x="8556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EFEFEF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2433336" y="2862539"/>
              <a:ext cx="1406357" cy="297317"/>
            </a:xfrm>
            <a:custGeom>
              <a:rect b="b" l="l" r="r" t="t"/>
              <a:pathLst>
                <a:path extrusionOk="0" h="18107" w="85649">
                  <a:moveTo>
                    <a:pt x="0" y="1"/>
                  </a:moveTo>
                  <a:lnTo>
                    <a:pt x="0" y="18107"/>
                  </a:lnTo>
                  <a:lnTo>
                    <a:pt x="85648" y="18107"/>
                  </a:lnTo>
                  <a:lnTo>
                    <a:pt x="85648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EFEFE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4013104" y="2469050"/>
              <a:ext cx="1119253" cy="1119269"/>
            </a:xfrm>
            <a:custGeom>
              <a:rect b="b" l="l" r="r" t="t"/>
              <a:pathLst>
                <a:path extrusionOk="0" h="68165" w="68164">
                  <a:moveTo>
                    <a:pt x="27869" y="1"/>
                  </a:moveTo>
                  <a:cubicBezTo>
                    <a:pt x="25561" y="1"/>
                    <a:pt x="23698" y="1865"/>
                    <a:pt x="23698" y="4084"/>
                  </a:cubicBezTo>
                  <a:lnTo>
                    <a:pt x="23698" y="23698"/>
                  </a:lnTo>
                  <a:lnTo>
                    <a:pt x="4083" y="23698"/>
                  </a:lnTo>
                  <a:cubicBezTo>
                    <a:pt x="1775" y="23698"/>
                    <a:pt x="0" y="25562"/>
                    <a:pt x="0" y="27781"/>
                  </a:cubicBezTo>
                  <a:lnTo>
                    <a:pt x="0" y="40384"/>
                  </a:lnTo>
                  <a:cubicBezTo>
                    <a:pt x="0" y="42603"/>
                    <a:pt x="1864" y="44378"/>
                    <a:pt x="4083" y="44378"/>
                  </a:cubicBezTo>
                  <a:lnTo>
                    <a:pt x="23786" y="44378"/>
                  </a:lnTo>
                  <a:lnTo>
                    <a:pt x="23786" y="64082"/>
                  </a:lnTo>
                  <a:cubicBezTo>
                    <a:pt x="23786" y="66301"/>
                    <a:pt x="25561" y="68164"/>
                    <a:pt x="27869" y="68164"/>
                  </a:cubicBezTo>
                  <a:lnTo>
                    <a:pt x="40383" y="68164"/>
                  </a:lnTo>
                  <a:cubicBezTo>
                    <a:pt x="42602" y="68164"/>
                    <a:pt x="44466" y="66301"/>
                    <a:pt x="44466" y="64082"/>
                  </a:cubicBezTo>
                  <a:lnTo>
                    <a:pt x="44466" y="44378"/>
                  </a:lnTo>
                  <a:lnTo>
                    <a:pt x="64081" y="44378"/>
                  </a:lnTo>
                  <a:cubicBezTo>
                    <a:pt x="66388" y="44378"/>
                    <a:pt x="68164" y="42514"/>
                    <a:pt x="68164" y="40295"/>
                  </a:cubicBezTo>
                  <a:lnTo>
                    <a:pt x="68164" y="27781"/>
                  </a:lnTo>
                  <a:cubicBezTo>
                    <a:pt x="68164" y="25562"/>
                    <a:pt x="66388" y="23698"/>
                    <a:pt x="64081" y="23698"/>
                  </a:cubicBezTo>
                  <a:lnTo>
                    <a:pt x="44466" y="23698"/>
                  </a:lnTo>
                  <a:lnTo>
                    <a:pt x="44466" y="4084"/>
                  </a:lnTo>
                  <a:cubicBezTo>
                    <a:pt x="44466" y="1776"/>
                    <a:pt x="42602" y="1"/>
                    <a:pt x="4038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2902587" y="1303181"/>
              <a:ext cx="1817349" cy="1855214"/>
            </a:xfrm>
            <a:custGeom>
              <a:rect b="b" l="l" r="r" t="t"/>
              <a:pathLst>
                <a:path extrusionOk="0" h="112985" w="110679">
                  <a:moveTo>
                    <a:pt x="55295" y="0"/>
                  </a:moveTo>
                  <a:cubicBezTo>
                    <a:pt x="24764" y="89"/>
                    <a:pt x="90" y="24763"/>
                    <a:pt x="1" y="55294"/>
                  </a:cubicBezTo>
                  <a:lnTo>
                    <a:pt x="1" y="57602"/>
                  </a:lnTo>
                  <a:cubicBezTo>
                    <a:pt x="1" y="88133"/>
                    <a:pt x="24764" y="112896"/>
                    <a:pt x="55295" y="112985"/>
                  </a:cubicBezTo>
                  <a:lnTo>
                    <a:pt x="57070" y="112985"/>
                  </a:lnTo>
                  <a:lnTo>
                    <a:pt x="57070" y="94968"/>
                  </a:lnTo>
                  <a:lnTo>
                    <a:pt x="55295" y="94968"/>
                  </a:lnTo>
                  <a:cubicBezTo>
                    <a:pt x="34704" y="94879"/>
                    <a:pt x="18018" y="78193"/>
                    <a:pt x="18018" y="57602"/>
                  </a:cubicBezTo>
                  <a:lnTo>
                    <a:pt x="18018" y="55294"/>
                  </a:lnTo>
                  <a:cubicBezTo>
                    <a:pt x="18373" y="34969"/>
                    <a:pt x="34970" y="18639"/>
                    <a:pt x="55384" y="18639"/>
                  </a:cubicBezTo>
                  <a:cubicBezTo>
                    <a:pt x="75709" y="18639"/>
                    <a:pt x="92395" y="34969"/>
                    <a:pt x="92750" y="55294"/>
                  </a:cubicBezTo>
                  <a:lnTo>
                    <a:pt x="92750" y="61596"/>
                  </a:lnTo>
                  <a:lnTo>
                    <a:pt x="110678" y="61596"/>
                  </a:lnTo>
                  <a:lnTo>
                    <a:pt x="110678" y="55294"/>
                  </a:lnTo>
                  <a:cubicBezTo>
                    <a:pt x="110589" y="24763"/>
                    <a:pt x="85915" y="0"/>
                    <a:pt x="55295" y="0"/>
                  </a:cubicBezTo>
                  <a:close/>
                </a:path>
              </a:pathLst>
            </a:custGeom>
            <a:gradFill>
              <a:gsLst>
                <a:gs pos="0">
                  <a:srgbClr val="1FDBF0">
                    <a:alpha val="0"/>
                  </a:srgbClr>
                </a:gs>
                <a:gs pos="100000">
                  <a:srgbClr val="6520A2">
                    <a:alpha val="55686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4425525" y="1305200"/>
              <a:ext cx="1817333" cy="1853194"/>
            </a:xfrm>
            <a:custGeom>
              <a:rect b="b" l="l" r="r" t="t"/>
              <a:pathLst>
                <a:path extrusionOk="0" h="112862" w="110678">
                  <a:moveTo>
                    <a:pt x="55310" y="0"/>
                  </a:moveTo>
                  <a:cubicBezTo>
                    <a:pt x="48251" y="0"/>
                    <a:pt x="41134" y="1353"/>
                    <a:pt x="34349" y="4137"/>
                  </a:cubicBezTo>
                  <a:cubicBezTo>
                    <a:pt x="13580" y="12658"/>
                    <a:pt x="1" y="32894"/>
                    <a:pt x="1" y="55349"/>
                  </a:cubicBezTo>
                  <a:lnTo>
                    <a:pt x="1" y="61562"/>
                  </a:lnTo>
                  <a:lnTo>
                    <a:pt x="18018" y="61562"/>
                  </a:lnTo>
                  <a:lnTo>
                    <a:pt x="18018" y="55349"/>
                  </a:lnTo>
                  <a:cubicBezTo>
                    <a:pt x="18373" y="34935"/>
                    <a:pt x="34970" y="18604"/>
                    <a:pt x="55383" y="18604"/>
                  </a:cubicBezTo>
                  <a:cubicBezTo>
                    <a:pt x="75708" y="18604"/>
                    <a:pt x="92394" y="34935"/>
                    <a:pt x="92749" y="55349"/>
                  </a:cubicBezTo>
                  <a:lnTo>
                    <a:pt x="92749" y="57568"/>
                  </a:lnTo>
                  <a:cubicBezTo>
                    <a:pt x="92660" y="78159"/>
                    <a:pt x="75975" y="94845"/>
                    <a:pt x="55383" y="94933"/>
                  </a:cubicBezTo>
                  <a:lnTo>
                    <a:pt x="53697" y="94933"/>
                  </a:lnTo>
                  <a:lnTo>
                    <a:pt x="53697" y="112862"/>
                  </a:lnTo>
                  <a:lnTo>
                    <a:pt x="55383" y="112862"/>
                  </a:lnTo>
                  <a:cubicBezTo>
                    <a:pt x="85915" y="112862"/>
                    <a:pt x="110678" y="88099"/>
                    <a:pt x="110678" y="57568"/>
                  </a:cubicBezTo>
                  <a:lnTo>
                    <a:pt x="110678" y="55349"/>
                  </a:lnTo>
                  <a:cubicBezTo>
                    <a:pt x="110678" y="40793"/>
                    <a:pt x="104997" y="26858"/>
                    <a:pt x="94791" y="16563"/>
                  </a:cubicBezTo>
                  <a:cubicBezTo>
                    <a:pt x="84154" y="5747"/>
                    <a:pt x="69856" y="0"/>
                    <a:pt x="55310" y="0"/>
                  </a:cubicBezTo>
                  <a:close/>
                </a:path>
              </a:pathLst>
            </a:custGeom>
            <a:gradFill>
              <a:gsLst>
                <a:gs pos="0">
                  <a:srgbClr val="1FDBF0">
                    <a:alpha val="0"/>
                  </a:srgbClr>
                </a:gs>
                <a:gs pos="100000">
                  <a:srgbClr val="0DAFC0">
                    <a:alpha val="46274"/>
                  </a:srgbClr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2895313" y="2865462"/>
              <a:ext cx="1831897" cy="1866872"/>
            </a:xfrm>
            <a:custGeom>
              <a:rect b="b" l="l" r="r" t="t"/>
              <a:pathLst>
                <a:path extrusionOk="0" h="113695" w="111565">
                  <a:moveTo>
                    <a:pt x="55738" y="0"/>
                  </a:moveTo>
                  <a:cubicBezTo>
                    <a:pt x="25207" y="89"/>
                    <a:pt x="444" y="24851"/>
                    <a:pt x="444" y="55383"/>
                  </a:cubicBezTo>
                  <a:lnTo>
                    <a:pt x="444" y="57602"/>
                  </a:lnTo>
                  <a:cubicBezTo>
                    <a:pt x="0" y="88489"/>
                    <a:pt x="24940" y="113695"/>
                    <a:pt x="55738" y="113695"/>
                  </a:cubicBezTo>
                  <a:cubicBezTo>
                    <a:pt x="86625" y="113695"/>
                    <a:pt x="111565" y="88489"/>
                    <a:pt x="111121" y="57602"/>
                  </a:cubicBezTo>
                  <a:lnTo>
                    <a:pt x="111121" y="51389"/>
                  </a:lnTo>
                  <a:lnTo>
                    <a:pt x="93104" y="51389"/>
                  </a:lnTo>
                  <a:lnTo>
                    <a:pt x="93104" y="57602"/>
                  </a:lnTo>
                  <a:cubicBezTo>
                    <a:pt x="92749" y="78016"/>
                    <a:pt x="76152" y="94346"/>
                    <a:pt x="55738" y="94346"/>
                  </a:cubicBezTo>
                  <a:cubicBezTo>
                    <a:pt x="35413" y="94346"/>
                    <a:pt x="18727" y="78016"/>
                    <a:pt x="18461" y="57602"/>
                  </a:cubicBezTo>
                  <a:lnTo>
                    <a:pt x="18461" y="55383"/>
                  </a:lnTo>
                  <a:cubicBezTo>
                    <a:pt x="18372" y="34792"/>
                    <a:pt x="35147" y="18017"/>
                    <a:pt x="55738" y="18017"/>
                  </a:cubicBezTo>
                  <a:lnTo>
                    <a:pt x="57513" y="18017"/>
                  </a:lnTo>
                  <a:lnTo>
                    <a:pt x="57513" y="0"/>
                  </a:lnTo>
                  <a:close/>
                </a:path>
              </a:pathLst>
            </a:custGeom>
            <a:gradFill>
              <a:gsLst>
                <a:gs pos="0">
                  <a:srgbClr val="1FDBF0">
                    <a:alpha val="0"/>
                  </a:srgbClr>
                </a:gs>
                <a:gs pos="100000">
                  <a:srgbClr val="FFAC2F">
                    <a:alpha val="57254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4425525" y="2864000"/>
              <a:ext cx="1817333" cy="1842111"/>
            </a:xfrm>
            <a:custGeom>
              <a:rect b="b" l="l" r="r" t="t"/>
              <a:pathLst>
                <a:path extrusionOk="0" h="112187" w="110678">
                  <a:moveTo>
                    <a:pt x="53697" y="0"/>
                  </a:moveTo>
                  <a:lnTo>
                    <a:pt x="53697" y="18018"/>
                  </a:lnTo>
                  <a:lnTo>
                    <a:pt x="55383" y="18018"/>
                  </a:lnTo>
                  <a:cubicBezTo>
                    <a:pt x="75975" y="18018"/>
                    <a:pt x="92660" y="34703"/>
                    <a:pt x="92749" y="55383"/>
                  </a:cubicBezTo>
                  <a:lnTo>
                    <a:pt x="92749" y="57602"/>
                  </a:lnTo>
                  <a:cubicBezTo>
                    <a:pt x="92394" y="78016"/>
                    <a:pt x="75708" y="94347"/>
                    <a:pt x="55383" y="94347"/>
                  </a:cubicBezTo>
                  <a:cubicBezTo>
                    <a:pt x="34970" y="94347"/>
                    <a:pt x="18373" y="78016"/>
                    <a:pt x="18018" y="57602"/>
                  </a:cubicBezTo>
                  <a:lnTo>
                    <a:pt x="18018" y="51389"/>
                  </a:lnTo>
                  <a:lnTo>
                    <a:pt x="1" y="51389"/>
                  </a:lnTo>
                  <a:lnTo>
                    <a:pt x="1" y="57602"/>
                  </a:lnTo>
                  <a:cubicBezTo>
                    <a:pt x="444" y="87868"/>
                    <a:pt x="25118" y="112186"/>
                    <a:pt x="55383" y="112186"/>
                  </a:cubicBezTo>
                  <a:cubicBezTo>
                    <a:pt x="85649" y="112186"/>
                    <a:pt x="110234" y="87868"/>
                    <a:pt x="110678" y="57602"/>
                  </a:cubicBezTo>
                  <a:lnTo>
                    <a:pt x="110678" y="55383"/>
                  </a:lnTo>
                  <a:cubicBezTo>
                    <a:pt x="110678" y="24852"/>
                    <a:pt x="85915" y="0"/>
                    <a:pt x="55383" y="0"/>
                  </a:cubicBezTo>
                  <a:close/>
                </a:path>
              </a:pathLst>
            </a:custGeom>
            <a:gradFill>
              <a:gsLst>
                <a:gs pos="0">
                  <a:srgbClr val="1FDBF0">
                    <a:alpha val="0"/>
                  </a:srgbClr>
                </a:gs>
                <a:gs pos="100000">
                  <a:srgbClr val="86FF3F">
                    <a:alpha val="66274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1" name="Google Shape;691;p31"/>
            <p:cNvGrpSpPr/>
            <p:nvPr/>
          </p:nvGrpSpPr>
          <p:grpSpPr>
            <a:xfrm>
              <a:off x="3268107" y="1823621"/>
              <a:ext cx="1088646" cy="833265"/>
              <a:chOff x="3317947" y="1893398"/>
              <a:chExt cx="1088646" cy="833265"/>
            </a:xfrm>
          </p:grpSpPr>
          <p:sp>
            <p:nvSpPr>
              <p:cNvPr id="692" name="Google Shape;692;p31"/>
              <p:cNvSpPr/>
              <p:nvPr/>
            </p:nvSpPr>
            <p:spPr>
              <a:xfrm>
                <a:off x="3317947" y="1912346"/>
                <a:ext cx="1088646" cy="814317"/>
              </a:xfrm>
              <a:custGeom>
                <a:rect b="b" l="l" r="r" t="t"/>
                <a:pathLst>
                  <a:path extrusionOk="0" h="49593" w="66300">
                    <a:moveTo>
                      <a:pt x="33106" y="0"/>
                    </a:moveTo>
                    <a:cubicBezTo>
                      <a:pt x="11006" y="0"/>
                      <a:pt x="0" y="26716"/>
                      <a:pt x="15621" y="42337"/>
                    </a:cubicBezTo>
                    <a:cubicBezTo>
                      <a:pt x="20458" y="47174"/>
                      <a:pt x="26804" y="49592"/>
                      <a:pt x="33150" y="49592"/>
                    </a:cubicBezTo>
                    <a:cubicBezTo>
                      <a:pt x="39496" y="49592"/>
                      <a:pt x="45842" y="47174"/>
                      <a:pt x="50679" y="42337"/>
                    </a:cubicBezTo>
                    <a:cubicBezTo>
                      <a:pt x="66300" y="26716"/>
                      <a:pt x="55205" y="0"/>
                      <a:pt x="331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31"/>
              <p:cNvSpPr/>
              <p:nvPr/>
            </p:nvSpPr>
            <p:spPr>
              <a:xfrm>
                <a:off x="3317947" y="1893398"/>
                <a:ext cx="1088646" cy="814317"/>
              </a:xfrm>
              <a:custGeom>
                <a:rect b="b" l="l" r="r" t="t"/>
                <a:pathLst>
                  <a:path extrusionOk="0" h="49593" w="66300">
                    <a:moveTo>
                      <a:pt x="33106" y="1"/>
                    </a:moveTo>
                    <a:cubicBezTo>
                      <a:pt x="11006" y="1"/>
                      <a:pt x="0" y="26716"/>
                      <a:pt x="15621" y="42337"/>
                    </a:cubicBezTo>
                    <a:cubicBezTo>
                      <a:pt x="20458" y="47174"/>
                      <a:pt x="26804" y="49592"/>
                      <a:pt x="33150" y="49592"/>
                    </a:cubicBezTo>
                    <a:cubicBezTo>
                      <a:pt x="39496" y="49592"/>
                      <a:pt x="45842" y="47174"/>
                      <a:pt x="50679" y="42337"/>
                    </a:cubicBezTo>
                    <a:cubicBezTo>
                      <a:pt x="66300" y="26716"/>
                      <a:pt x="55205" y="1"/>
                      <a:pt x="331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3645838" y="2075578"/>
                <a:ext cx="425574" cy="368711"/>
              </a:xfrm>
              <a:custGeom>
                <a:rect b="b" l="l" r="r" t="t"/>
                <a:pathLst>
                  <a:path extrusionOk="0" fill="none" h="22455" w="25918">
                    <a:moveTo>
                      <a:pt x="11983" y="799"/>
                    </a:moveTo>
                    <a:lnTo>
                      <a:pt x="533" y="20680"/>
                    </a:lnTo>
                    <a:cubicBezTo>
                      <a:pt x="1" y="21390"/>
                      <a:pt x="622" y="22366"/>
                      <a:pt x="1510" y="22455"/>
                    </a:cubicBezTo>
                    <a:lnTo>
                      <a:pt x="24497" y="22455"/>
                    </a:lnTo>
                    <a:cubicBezTo>
                      <a:pt x="25385" y="22366"/>
                      <a:pt x="25917" y="21390"/>
                      <a:pt x="25473" y="20680"/>
                    </a:cubicBezTo>
                    <a:lnTo>
                      <a:pt x="14024" y="799"/>
                    </a:lnTo>
                    <a:cubicBezTo>
                      <a:pt x="13580" y="0"/>
                      <a:pt x="12426" y="0"/>
                      <a:pt x="11983" y="799"/>
                    </a:cubicBezTo>
                    <a:close/>
                  </a:path>
                </a:pathLst>
              </a:custGeom>
              <a:noFill/>
              <a:ln cap="flat" cmpd="sng" w="55475">
                <a:solidFill>
                  <a:srgbClr val="FFFFFF"/>
                </a:solidFill>
                <a:prstDash val="solid"/>
                <a:miter lim="8875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5" name="Google Shape;695;p31"/>
            <p:cNvGrpSpPr/>
            <p:nvPr/>
          </p:nvGrpSpPr>
          <p:grpSpPr>
            <a:xfrm>
              <a:off x="4926632" y="1823621"/>
              <a:ext cx="854021" cy="834480"/>
              <a:chOff x="4886057" y="1892971"/>
              <a:chExt cx="854021" cy="834480"/>
            </a:xfrm>
          </p:grpSpPr>
          <p:sp>
            <p:nvSpPr>
              <p:cNvPr id="696" name="Google Shape;696;p31"/>
              <p:cNvSpPr/>
              <p:nvPr/>
            </p:nvSpPr>
            <p:spPr>
              <a:xfrm>
                <a:off x="4886057" y="1911558"/>
                <a:ext cx="854021" cy="815893"/>
              </a:xfrm>
              <a:custGeom>
                <a:rect b="b" l="l" r="r" t="t"/>
                <a:pathLst>
                  <a:path extrusionOk="0" h="49689" w="52011">
                    <a:moveTo>
                      <a:pt x="24948" y="0"/>
                    </a:moveTo>
                    <a:cubicBezTo>
                      <a:pt x="12210" y="0"/>
                      <a:pt x="0" y="9870"/>
                      <a:pt x="0" y="24811"/>
                    </a:cubicBezTo>
                    <a:cubicBezTo>
                      <a:pt x="0" y="39772"/>
                      <a:pt x="12243" y="49689"/>
                      <a:pt x="24999" y="49689"/>
                    </a:cubicBezTo>
                    <a:cubicBezTo>
                      <a:pt x="31086" y="49689"/>
                      <a:pt x="37290" y="47431"/>
                      <a:pt x="42336" y="42385"/>
                    </a:cubicBezTo>
                    <a:cubicBezTo>
                      <a:pt x="52010" y="32710"/>
                      <a:pt x="52010" y="17001"/>
                      <a:pt x="42336" y="7326"/>
                    </a:cubicBezTo>
                    <a:cubicBezTo>
                      <a:pt x="37276" y="2266"/>
                      <a:pt x="31051" y="0"/>
                      <a:pt x="249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4886057" y="1892971"/>
                <a:ext cx="854021" cy="815910"/>
              </a:xfrm>
              <a:custGeom>
                <a:rect b="b" l="l" r="r" t="t"/>
                <a:pathLst>
                  <a:path extrusionOk="0" h="49690" w="52011">
                    <a:moveTo>
                      <a:pt x="24999" y="0"/>
                    </a:moveTo>
                    <a:cubicBezTo>
                      <a:pt x="12243" y="0"/>
                      <a:pt x="0" y="9917"/>
                      <a:pt x="0" y="24878"/>
                    </a:cubicBezTo>
                    <a:cubicBezTo>
                      <a:pt x="0" y="39819"/>
                      <a:pt x="12210" y="49689"/>
                      <a:pt x="24948" y="49689"/>
                    </a:cubicBezTo>
                    <a:cubicBezTo>
                      <a:pt x="31051" y="49689"/>
                      <a:pt x="37276" y="47423"/>
                      <a:pt x="42336" y="42363"/>
                    </a:cubicBezTo>
                    <a:cubicBezTo>
                      <a:pt x="52010" y="32688"/>
                      <a:pt x="52010" y="16979"/>
                      <a:pt x="42336" y="7305"/>
                    </a:cubicBezTo>
                    <a:cubicBezTo>
                      <a:pt x="37290" y="2258"/>
                      <a:pt x="31086" y="0"/>
                      <a:pt x="249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31"/>
              <p:cNvSpPr/>
              <p:nvPr/>
            </p:nvSpPr>
            <p:spPr>
              <a:xfrm>
                <a:off x="5123605" y="2135313"/>
                <a:ext cx="335198" cy="336676"/>
              </a:xfrm>
              <a:custGeom>
                <a:rect b="b" l="l" r="r" t="t"/>
                <a:pathLst>
                  <a:path extrusionOk="0" fill="none" h="20504" w="20414">
                    <a:moveTo>
                      <a:pt x="0" y="1"/>
                    </a:moveTo>
                    <a:lnTo>
                      <a:pt x="20414" y="1"/>
                    </a:lnTo>
                    <a:lnTo>
                      <a:pt x="20414" y="20503"/>
                    </a:lnTo>
                    <a:lnTo>
                      <a:pt x="0" y="20503"/>
                    </a:lnTo>
                    <a:close/>
                  </a:path>
                </a:pathLst>
              </a:custGeom>
              <a:noFill/>
              <a:ln cap="rnd" cmpd="sng" w="554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9" name="Google Shape;699;p31"/>
            <p:cNvGrpSpPr/>
            <p:nvPr/>
          </p:nvGrpSpPr>
          <p:grpSpPr>
            <a:xfrm>
              <a:off x="3405083" y="3393865"/>
              <a:ext cx="854037" cy="834497"/>
              <a:chOff x="3454923" y="3324089"/>
              <a:chExt cx="854037" cy="834497"/>
            </a:xfrm>
          </p:grpSpPr>
          <p:sp>
            <p:nvSpPr>
              <p:cNvPr id="700" name="Google Shape;700;p31"/>
              <p:cNvSpPr/>
              <p:nvPr/>
            </p:nvSpPr>
            <p:spPr>
              <a:xfrm>
                <a:off x="3454923" y="3342676"/>
                <a:ext cx="854037" cy="815910"/>
              </a:xfrm>
              <a:custGeom>
                <a:rect b="b" l="l" r="r" t="t"/>
                <a:pathLst>
                  <a:path extrusionOk="0" h="49690" w="52012">
                    <a:moveTo>
                      <a:pt x="24949" y="0"/>
                    </a:moveTo>
                    <a:cubicBezTo>
                      <a:pt x="12211" y="0"/>
                      <a:pt x="1" y="9870"/>
                      <a:pt x="1" y="24811"/>
                    </a:cubicBezTo>
                    <a:cubicBezTo>
                      <a:pt x="1" y="39772"/>
                      <a:pt x="12244" y="49689"/>
                      <a:pt x="25000" y="49689"/>
                    </a:cubicBezTo>
                    <a:cubicBezTo>
                      <a:pt x="31087" y="49689"/>
                      <a:pt x="37291" y="47431"/>
                      <a:pt x="42337" y="42385"/>
                    </a:cubicBezTo>
                    <a:cubicBezTo>
                      <a:pt x="52011" y="32710"/>
                      <a:pt x="52011" y="17001"/>
                      <a:pt x="42337" y="7327"/>
                    </a:cubicBezTo>
                    <a:cubicBezTo>
                      <a:pt x="37277" y="2266"/>
                      <a:pt x="31052" y="0"/>
                      <a:pt x="24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31"/>
              <p:cNvSpPr/>
              <p:nvPr/>
            </p:nvSpPr>
            <p:spPr>
              <a:xfrm>
                <a:off x="3454923" y="3324089"/>
                <a:ext cx="854037" cy="815910"/>
              </a:xfrm>
              <a:custGeom>
                <a:rect b="b" l="l" r="r" t="t"/>
                <a:pathLst>
                  <a:path extrusionOk="0" h="49690" w="52012">
                    <a:moveTo>
                      <a:pt x="25000" y="0"/>
                    </a:moveTo>
                    <a:cubicBezTo>
                      <a:pt x="12244" y="0"/>
                      <a:pt x="1" y="9917"/>
                      <a:pt x="1" y="24878"/>
                    </a:cubicBezTo>
                    <a:cubicBezTo>
                      <a:pt x="1" y="39819"/>
                      <a:pt x="12211" y="49689"/>
                      <a:pt x="24949" y="49689"/>
                    </a:cubicBezTo>
                    <a:cubicBezTo>
                      <a:pt x="31052" y="49689"/>
                      <a:pt x="37277" y="47423"/>
                      <a:pt x="42337" y="42363"/>
                    </a:cubicBezTo>
                    <a:cubicBezTo>
                      <a:pt x="52011" y="32689"/>
                      <a:pt x="52011" y="16979"/>
                      <a:pt x="42337" y="7305"/>
                    </a:cubicBezTo>
                    <a:cubicBezTo>
                      <a:pt x="37291" y="2259"/>
                      <a:pt x="31087" y="0"/>
                      <a:pt x="250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31"/>
              <p:cNvSpPr/>
              <p:nvPr/>
            </p:nvSpPr>
            <p:spPr>
              <a:xfrm>
                <a:off x="3657496" y="3528550"/>
                <a:ext cx="403702" cy="405164"/>
              </a:xfrm>
              <a:custGeom>
                <a:rect b="b" l="l" r="r" t="t"/>
                <a:pathLst>
                  <a:path extrusionOk="0" fill="none" h="24675" w="24586">
                    <a:moveTo>
                      <a:pt x="24586" y="12337"/>
                    </a:moveTo>
                    <a:cubicBezTo>
                      <a:pt x="24586" y="19172"/>
                      <a:pt x="19083" y="24674"/>
                      <a:pt x="12249" y="24674"/>
                    </a:cubicBezTo>
                    <a:cubicBezTo>
                      <a:pt x="5504" y="24674"/>
                      <a:pt x="1" y="19172"/>
                      <a:pt x="1" y="12337"/>
                    </a:cubicBezTo>
                    <a:cubicBezTo>
                      <a:pt x="1" y="5592"/>
                      <a:pt x="5504" y="1"/>
                      <a:pt x="12249" y="1"/>
                    </a:cubicBezTo>
                    <a:cubicBezTo>
                      <a:pt x="19083" y="1"/>
                      <a:pt x="24586" y="5592"/>
                      <a:pt x="24586" y="12337"/>
                    </a:cubicBezTo>
                    <a:close/>
                  </a:path>
                </a:pathLst>
              </a:custGeom>
              <a:noFill/>
              <a:ln cap="rnd" cmpd="sng" w="554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3" name="Google Shape;703;p31"/>
            <p:cNvGrpSpPr/>
            <p:nvPr/>
          </p:nvGrpSpPr>
          <p:grpSpPr>
            <a:xfrm>
              <a:off x="4858128" y="3391714"/>
              <a:ext cx="922525" cy="836648"/>
              <a:chOff x="4848160" y="3328555"/>
              <a:chExt cx="922525" cy="836648"/>
            </a:xfrm>
          </p:grpSpPr>
          <p:sp>
            <p:nvSpPr>
              <p:cNvPr id="704" name="Google Shape;704;p31"/>
              <p:cNvSpPr/>
              <p:nvPr/>
            </p:nvSpPr>
            <p:spPr>
              <a:xfrm>
                <a:off x="4848160" y="3347224"/>
                <a:ext cx="922525" cy="817979"/>
              </a:xfrm>
              <a:custGeom>
                <a:rect b="b" l="l" r="r" t="t"/>
                <a:pathLst>
                  <a:path extrusionOk="0" h="49816" w="56183">
                    <a:moveTo>
                      <a:pt x="28027" y="0"/>
                    </a:moveTo>
                    <a:cubicBezTo>
                      <a:pt x="22657" y="0"/>
                      <a:pt x="17250" y="1725"/>
                      <a:pt x="12692" y="5274"/>
                    </a:cubicBezTo>
                    <a:cubicBezTo>
                      <a:pt x="1864" y="13795"/>
                      <a:pt x="0" y="29416"/>
                      <a:pt x="8521" y="40244"/>
                    </a:cubicBezTo>
                    <a:cubicBezTo>
                      <a:pt x="13409" y="46521"/>
                      <a:pt x="20744" y="49816"/>
                      <a:pt x="28138" y="49816"/>
                    </a:cubicBezTo>
                    <a:cubicBezTo>
                      <a:pt x="33497" y="49816"/>
                      <a:pt x="38888" y="48085"/>
                      <a:pt x="43401" y="44504"/>
                    </a:cubicBezTo>
                    <a:cubicBezTo>
                      <a:pt x="54229" y="35984"/>
                      <a:pt x="56182" y="20363"/>
                      <a:pt x="47662" y="9535"/>
                    </a:cubicBezTo>
                    <a:cubicBezTo>
                      <a:pt x="42728" y="3265"/>
                      <a:pt x="35413" y="0"/>
                      <a:pt x="280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31"/>
              <p:cNvSpPr/>
              <p:nvPr/>
            </p:nvSpPr>
            <p:spPr>
              <a:xfrm>
                <a:off x="4848160" y="3328555"/>
                <a:ext cx="922525" cy="818274"/>
              </a:xfrm>
              <a:custGeom>
                <a:rect b="b" l="l" r="r" t="t"/>
                <a:pathLst>
                  <a:path extrusionOk="0" h="49834" w="56183">
                    <a:moveTo>
                      <a:pt x="28085" y="1"/>
                    </a:moveTo>
                    <a:cubicBezTo>
                      <a:pt x="22697" y="1"/>
                      <a:pt x="17267" y="1747"/>
                      <a:pt x="12692" y="5346"/>
                    </a:cubicBezTo>
                    <a:cubicBezTo>
                      <a:pt x="1864" y="13778"/>
                      <a:pt x="0" y="29488"/>
                      <a:pt x="8521" y="40316"/>
                    </a:cubicBezTo>
                    <a:cubicBezTo>
                      <a:pt x="13391" y="46569"/>
                      <a:pt x="20688" y="49833"/>
                      <a:pt x="28053" y="49833"/>
                    </a:cubicBezTo>
                    <a:cubicBezTo>
                      <a:pt x="33441" y="49833"/>
                      <a:pt x="38865" y="48087"/>
                      <a:pt x="43401" y="44487"/>
                    </a:cubicBezTo>
                    <a:cubicBezTo>
                      <a:pt x="54229" y="36056"/>
                      <a:pt x="56182" y="20346"/>
                      <a:pt x="47662" y="9518"/>
                    </a:cubicBezTo>
                    <a:cubicBezTo>
                      <a:pt x="42741" y="3264"/>
                      <a:pt x="35451" y="1"/>
                      <a:pt x="280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31"/>
              <p:cNvSpPr/>
              <p:nvPr/>
            </p:nvSpPr>
            <p:spPr>
              <a:xfrm>
                <a:off x="5138928" y="3560619"/>
                <a:ext cx="357069" cy="357069"/>
              </a:xfrm>
              <a:custGeom>
                <a:rect b="b" l="l" r="r" t="t"/>
                <a:pathLst>
                  <a:path extrusionOk="0" fill="none" h="21746" w="21746">
                    <a:moveTo>
                      <a:pt x="0" y="0"/>
                    </a:moveTo>
                    <a:lnTo>
                      <a:pt x="21745" y="21745"/>
                    </a:lnTo>
                  </a:path>
                </a:pathLst>
              </a:custGeom>
              <a:noFill/>
              <a:ln cap="rnd" cmpd="sng" w="554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31"/>
              <p:cNvSpPr/>
              <p:nvPr/>
            </p:nvSpPr>
            <p:spPr>
              <a:xfrm>
                <a:off x="5138928" y="3560619"/>
                <a:ext cx="357069" cy="357069"/>
              </a:xfrm>
              <a:custGeom>
                <a:rect b="b" l="l" r="r" t="t"/>
                <a:pathLst>
                  <a:path extrusionOk="0" fill="none" h="21746" w="21746">
                    <a:moveTo>
                      <a:pt x="21745" y="0"/>
                    </a:moveTo>
                    <a:lnTo>
                      <a:pt x="0" y="21745"/>
                    </a:lnTo>
                  </a:path>
                </a:pathLst>
              </a:custGeom>
              <a:noFill/>
              <a:ln cap="rnd" cmpd="sng" w="554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08" name="Google Shape;708;p31"/>
            <p:cNvSpPr/>
            <p:nvPr/>
          </p:nvSpPr>
          <p:spPr>
            <a:xfrm>
              <a:off x="4013104" y="2451513"/>
              <a:ext cx="1119253" cy="1117857"/>
            </a:xfrm>
            <a:custGeom>
              <a:rect b="b" l="l" r="r" t="t"/>
              <a:pathLst>
                <a:path extrusionOk="0" h="68079" w="68164">
                  <a:moveTo>
                    <a:pt x="40536" y="1"/>
                  </a:moveTo>
                  <a:cubicBezTo>
                    <a:pt x="40485" y="1"/>
                    <a:pt x="40434" y="2"/>
                    <a:pt x="40383" y="4"/>
                  </a:cubicBezTo>
                  <a:lnTo>
                    <a:pt x="27869" y="4"/>
                  </a:lnTo>
                  <a:cubicBezTo>
                    <a:pt x="25561" y="4"/>
                    <a:pt x="23698" y="1779"/>
                    <a:pt x="23698" y="4086"/>
                  </a:cubicBezTo>
                  <a:lnTo>
                    <a:pt x="23698" y="23701"/>
                  </a:lnTo>
                  <a:lnTo>
                    <a:pt x="4083" y="23701"/>
                  </a:lnTo>
                  <a:cubicBezTo>
                    <a:pt x="1775" y="23701"/>
                    <a:pt x="0" y="25476"/>
                    <a:pt x="0" y="27784"/>
                  </a:cubicBezTo>
                  <a:lnTo>
                    <a:pt x="0" y="40298"/>
                  </a:lnTo>
                  <a:cubicBezTo>
                    <a:pt x="0" y="42517"/>
                    <a:pt x="1864" y="44381"/>
                    <a:pt x="4083" y="44381"/>
                  </a:cubicBezTo>
                  <a:lnTo>
                    <a:pt x="23786" y="44381"/>
                  </a:lnTo>
                  <a:lnTo>
                    <a:pt x="23786" y="63996"/>
                  </a:lnTo>
                  <a:cubicBezTo>
                    <a:pt x="23786" y="66304"/>
                    <a:pt x="25561" y="68079"/>
                    <a:pt x="27869" y="68079"/>
                  </a:cubicBezTo>
                  <a:lnTo>
                    <a:pt x="40383" y="68079"/>
                  </a:lnTo>
                  <a:cubicBezTo>
                    <a:pt x="42602" y="68079"/>
                    <a:pt x="44466" y="66304"/>
                    <a:pt x="44466" y="63996"/>
                  </a:cubicBezTo>
                  <a:lnTo>
                    <a:pt x="44466" y="44381"/>
                  </a:lnTo>
                  <a:lnTo>
                    <a:pt x="64081" y="44381"/>
                  </a:lnTo>
                  <a:cubicBezTo>
                    <a:pt x="66388" y="44381"/>
                    <a:pt x="68164" y="42517"/>
                    <a:pt x="68164" y="40298"/>
                  </a:cubicBezTo>
                  <a:lnTo>
                    <a:pt x="68164" y="27784"/>
                  </a:lnTo>
                  <a:cubicBezTo>
                    <a:pt x="68164" y="25476"/>
                    <a:pt x="66388" y="23701"/>
                    <a:pt x="64081" y="23701"/>
                  </a:cubicBezTo>
                  <a:lnTo>
                    <a:pt x="44466" y="23701"/>
                  </a:lnTo>
                  <a:lnTo>
                    <a:pt x="44466" y="3998"/>
                  </a:lnTo>
                  <a:cubicBezTo>
                    <a:pt x="44466" y="1830"/>
                    <a:pt x="42687" y="1"/>
                    <a:pt x="4053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4942887" y="2945608"/>
              <a:ext cx="65598" cy="129718"/>
            </a:xfrm>
            <a:custGeom>
              <a:rect b="b" l="l" r="r" t="t"/>
              <a:pathLst>
                <a:path extrusionOk="0" h="7900" w="3995">
                  <a:moveTo>
                    <a:pt x="0" y="1"/>
                  </a:moveTo>
                  <a:lnTo>
                    <a:pt x="0" y="7900"/>
                  </a:lnTo>
                  <a:lnTo>
                    <a:pt x="3994" y="39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129686" y="2945608"/>
              <a:ext cx="65598" cy="129718"/>
            </a:xfrm>
            <a:custGeom>
              <a:rect b="b" l="l" r="r" t="t"/>
              <a:pathLst>
                <a:path extrusionOk="0" h="7900" w="3995">
                  <a:moveTo>
                    <a:pt x="3994" y="1"/>
                  </a:moveTo>
                  <a:lnTo>
                    <a:pt x="0" y="3906"/>
                  </a:lnTo>
                  <a:lnTo>
                    <a:pt x="3994" y="7900"/>
                  </a:lnTo>
                  <a:lnTo>
                    <a:pt x="399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4504226" y="3384268"/>
              <a:ext cx="129718" cy="65598"/>
            </a:xfrm>
            <a:custGeom>
              <a:rect b="b" l="l" r="r" t="t"/>
              <a:pathLst>
                <a:path extrusionOk="0" h="3995" w="7900">
                  <a:moveTo>
                    <a:pt x="0" y="1"/>
                  </a:moveTo>
                  <a:lnTo>
                    <a:pt x="3994" y="3995"/>
                  </a:lnTo>
                  <a:lnTo>
                    <a:pt x="7899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4504226" y="2571067"/>
              <a:ext cx="129718" cy="65598"/>
            </a:xfrm>
            <a:custGeom>
              <a:rect b="b" l="l" r="r" t="t"/>
              <a:pathLst>
                <a:path extrusionOk="0" h="3995" w="7900">
                  <a:moveTo>
                    <a:pt x="3994" y="1"/>
                  </a:moveTo>
                  <a:lnTo>
                    <a:pt x="0" y="3995"/>
                  </a:lnTo>
                  <a:lnTo>
                    <a:pt x="7899" y="3995"/>
                  </a:lnTo>
                  <a:lnTo>
                    <a:pt x="399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3" name="Google Shape;713;p31"/>
          <p:cNvGrpSpPr/>
          <p:nvPr/>
        </p:nvGrpSpPr>
        <p:grpSpPr>
          <a:xfrm>
            <a:off x="457200" y="1761600"/>
            <a:ext cx="2195700" cy="1159350"/>
            <a:chOff x="457200" y="1761600"/>
            <a:chExt cx="2195700" cy="1159350"/>
          </a:xfrm>
        </p:grpSpPr>
        <p:grpSp>
          <p:nvGrpSpPr>
            <p:cNvPr id="714" name="Google Shape;714;p31"/>
            <p:cNvGrpSpPr/>
            <p:nvPr/>
          </p:nvGrpSpPr>
          <p:grpSpPr>
            <a:xfrm>
              <a:off x="561226" y="1761600"/>
              <a:ext cx="2007323" cy="401400"/>
              <a:chOff x="561940" y="1761600"/>
              <a:chExt cx="2007323" cy="401400"/>
            </a:xfrm>
          </p:grpSpPr>
          <p:sp>
            <p:nvSpPr>
              <p:cNvPr id="715" name="Google Shape;715;p31"/>
              <p:cNvSpPr/>
              <p:nvPr/>
            </p:nvSpPr>
            <p:spPr>
              <a:xfrm>
                <a:off x="561940" y="1761600"/>
                <a:ext cx="1831800" cy="401400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" sz="2000" u="none" cap="none" strike="noStrike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Visualize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31"/>
              <p:cNvSpPr/>
              <p:nvPr/>
            </p:nvSpPr>
            <p:spPr>
              <a:xfrm rot="-8100000">
                <a:off x="2332658" y="1864297"/>
                <a:ext cx="196010" cy="196010"/>
              </a:xfrm>
              <a:prstGeom prst="rtTriangl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7" name="Google Shape;717;p31"/>
            <p:cNvSpPr txBox="1"/>
            <p:nvPr/>
          </p:nvSpPr>
          <p:spPr>
            <a:xfrm>
              <a:off x="457200" y="2128950"/>
              <a:ext cx="2195700" cy="7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First we wanted to visualize our Data.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8" name="Google Shape;718;p31"/>
          <p:cNvGrpSpPr/>
          <p:nvPr/>
        </p:nvGrpSpPr>
        <p:grpSpPr>
          <a:xfrm>
            <a:off x="457200" y="3144700"/>
            <a:ext cx="2111349" cy="1163297"/>
            <a:chOff x="457200" y="3144700"/>
            <a:chExt cx="2111349" cy="1163297"/>
          </a:xfrm>
        </p:grpSpPr>
        <p:grpSp>
          <p:nvGrpSpPr>
            <p:cNvPr id="719" name="Google Shape;719;p31"/>
            <p:cNvGrpSpPr/>
            <p:nvPr/>
          </p:nvGrpSpPr>
          <p:grpSpPr>
            <a:xfrm>
              <a:off x="561226" y="3144700"/>
              <a:ext cx="2007323" cy="401400"/>
              <a:chOff x="561940" y="1761600"/>
              <a:chExt cx="2007323" cy="401400"/>
            </a:xfrm>
          </p:grpSpPr>
          <p:sp>
            <p:nvSpPr>
              <p:cNvPr id="720" name="Google Shape;720;p31"/>
              <p:cNvSpPr/>
              <p:nvPr/>
            </p:nvSpPr>
            <p:spPr>
              <a:xfrm>
                <a:off x="561940" y="1761600"/>
                <a:ext cx="1831800" cy="401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" sz="2000" u="none" cap="none" strike="noStrike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Get notes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 rot="-8100000">
                <a:off x="2332658" y="1864297"/>
                <a:ext cx="196010" cy="19601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22" name="Google Shape;722;p31"/>
            <p:cNvSpPr txBox="1"/>
            <p:nvPr/>
          </p:nvSpPr>
          <p:spPr>
            <a:xfrm>
              <a:off x="457200" y="3515997"/>
              <a:ext cx="1789200" cy="7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We wanted to find if there any connections between sales and other parameters 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3" name="Google Shape;723;p31"/>
          <p:cNvGrpSpPr/>
          <p:nvPr/>
        </p:nvGrpSpPr>
        <p:grpSpPr>
          <a:xfrm>
            <a:off x="6710675" y="2511400"/>
            <a:ext cx="2111350" cy="1383151"/>
            <a:chOff x="6710675" y="2511400"/>
            <a:chExt cx="2111350" cy="1383151"/>
          </a:xfrm>
        </p:grpSpPr>
        <p:grpSp>
          <p:nvGrpSpPr>
            <p:cNvPr id="724" name="Google Shape;724;p31"/>
            <p:cNvGrpSpPr/>
            <p:nvPr/>
          </p:nvGrpSpPr>
          <p:grpSpPr>
            <a:xfrm flipH="1">
              <a:off x="6710675" y="2511400"/>
              <a:ext cx="2007323" cy="401400"/>
              <a:chOff x="426715" y="2511400"/>
              <a:chExt cx="2007323" cy="401400"/>
            </a:xfrm>
          </p:grpSpPr>
          <p:sp>
            <p:nvSpPr>
              <p:cNvPr id="725" name="Google Shape;725;p31"/>
              <p:cNvSpPr/>
              <p:nvPr/>
            </p:nvSpPr>
            <p:spPr>
              <a:xfrm>
                <a:off x="426715" y="2511400"/>
                <a:ext cx="1831800" cy="4014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" sz="2000" u="none" cap="none" strike="noStrike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Visualize scatter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31"/>
              <p:cNvSpPr/>
              <p:nvPr/>
            </p:nvSpPr>
            <p:spPr>
              <a:xfrm rot="-8100000">
                <a:off x="2197433" y="2614097"/>
                <a:ext cx="196010" cy="19601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27" name="Google Shape;727;p31"/>
            <p:cNvSpPr txBox="1"/>
            <p:nvPr/>
          </p:nvSpPr>
          <p:spPr>
            <a:xfrm>
              <a:off x="7032825" y="2878751"/>
              <a:ext cx="17892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We visualize a scatter plot that showed us the connection between the sales col and the rating col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2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visualization</a:t>
            </a:r>
            <a:endParaRPr sz="1800"/>
          </a:p>
        </p:txBody>
      </p:sp>
      <p:pic>
        <p:nvPicPr>
          <p:cNvPr id="733" name="Google Shape;73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65275"/>
            <a:ext cx="8839200" cy="3047717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32"/>
          <p:cNvSpPr txBox="1"/>
          <p:nvPr/>
        </p:nvSpPr>
        <p:spPr>
          <a:xfrm>
            <a:off x="464075" y="4486050"/>
            <a:ext cx="37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visualization</a:t>
            </a:r>
            <a:endParaRPr sz="1800"/>
          </a:p>
        </p:txBody>
      </p:sp>
      <p:pic>
        <p:nvPicPr>
          <p:cNvPr id="740" name="Google Shape;74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65275"/>
            <a:ext cx="8839199" cy="39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4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visualization</a:t>
            </a:r>
            <a:endParaRPr sz="1800"/>
          </a:p>
        </p:txBody>
      </p:sp>
      <p:pic>
        <p:nvPicPr>
          <p:cNvPr id="746" name="Google Shape;74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22275"/>
            <a:ext cx="8839201" cy="39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5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visualization</a:t>
            </a:r>
            <a:endParaRPr sz="1800"/>
          </a:p>
        </p:txBody>
      </p:sp>
      <p:pic>
        <p:nvPicPr>
          <p:cNvPr id="752" name="Google Shape;75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65275"/>
            <a:ext cx="8839199" cy="362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Research Question​</a:t>
            </a:r>
            <a:endParaRPr/>
          </a:p>
        </p:txBody>
      </p:sp>
      <p:grpSp>
        <p:nvGrpSpPr>
          <p:cNvPr id="109" name="Google Shape;109;p18"/>
          <p:cNvGrpSpPr/>
          <p:nvPr/>
        </p:nvGrpSpPr>
        <p:grpSpPr>
          <a:xfrm>
            <a:off x="2116125" y="1193150"/>
            <a:ext cx="1855200" cy="1884590"/>
            <a:chOff x="2429600" y="1136150"/>
            <a:chExt cx="1855200" cy="1884590"/>
          </a:xfrm>
        </p:grpSpPr>
        <p:cxnSp>
          <p:nvCxnSpPr>
            <p:cNvPr id="110" name="Google Shape;110;p18"/>
            <p:cNvCxnSpPr/>
            <p:nvPr/>
          </p:nvCxnSpPr>
          <p:spPr>
            <a:xfrm flipH="1" rot="5400000">
              <a:off x="3248739" y="2359540"/>
              <a:ext cx="773700" cy="548700"/>
            </a:xfrm>
            <a:prstGeom prst="curvedConnector3">
              <a:avLst>
                <a:gd fmla="val 64734" name="adj1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1" name="Google Shape;111;p18"/>
            <p:cNvSpPr txBox="1"/>
            <p:nvPr/>
          </p:nvSpPr>
          <p:spPr>
            <a:xfrm>
              <a:off x="2429600" y="1136150"/>
              <a:ext cx="18552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1" lang="en" sz="1300" u="none" cap="none" strike="noStrike">
                  <a:solidFill>
                    <a:srgbClr val="444444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Can we predict if a video game will be a hit?​</a:t>
              </a:r>
              <a:endParaRPr b="0" i="1" sz="13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1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2661200" y="1922140"/>
              <a:ext cx="1392000" cy="324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Prediction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18"/>
          <p:cNvGrpSpPr/>
          <p:nvPr/>
        </p:nvGrpSpPr>
        <p:grpSpPr>
          <a:xfrm>
            <a:off x="4859200" y="812875"/>
            <a:ext cx="1855200" cy="2207865"/>
            <a:chOff x="4859200" y="812875"/>
            <a:chExt cx="1855200" cy="2207865"/>
          </a:xfrm>
        </p:grpSpPr>
        <p:cxnSp>
          <p:nvCxnSpPr>
            <p:cNvPr id="114" name="Google Shape;114;p18"/>
            <p:cNvCxnSpPr/>
            <p:nvPr/>
          </p:nvCxnSpPr>
          <p:spPr>
            <a:xfrm rot="-5400000">
              <a:off x="5121561" y="2359540"/>
              <a:ext cx="773700" cy="5487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5" name="Google Shape;115;p18"/>
            <p:cNvSpPr txBox="1"/>
            <p:nvPr/>
          </p:nvSpPr>
          <p:spPr>
            <a:xfrm>
              <a:off x="4859200" y="812875"/>
              <a:ext cx="1855200" cy="12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Our definition of hit: A video game that sold more than 1 million copies world  wide.</a:t>
              </a:r>
              <a:endPara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5090800" y="1972990"/>
              <a:ext cx="1392000" cy="324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Definition</a:t>
              </a:r>
              <a:endParaRPr b="0" i="0" sz="1800" u="none" cap="none" strike="noStrike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7" name="Google Shape;117;p18"/>
          <p:cNvGrpSpPr/>
          <p:nvPr/>
        </p:nvGrpSpPr>
        <p:grpSpPr>
          <a:xfrm>
            <a:off x="3135123" y="2714543"/>
            <a:ext cx="2873754" cy="2085403"/>
            <a:chOff x="3013296" y="2497740"/>
            <a:chExt cx="2873754" cy="2085403"/>
          </a:xfrm>
        </p:grpSpPr>
        <p:sp>
          <p:nvSpPr>
            <p:cNvPr id="118" name="Google Shape;118;p18"/>
            <p:cNvSpPr/>
            <p:nvPr/>
          </p:nvSpPr>
          <p:spPr>
            <a:xfrm>
              <a:off x="3118900" y="4350605"/>
              <a:ext cx="2662486" cy="232538"/>
            </a:xfrm>
            <a:custGeom>
              <a:rect b="b" l="l" r="r" t="t"/>
              <a:pathLst>
                <a:path extrusionOk="0" h="11831" w="135461">
                  <a:moveTo>
                    <a:pt x="67731" y="0"/>
                  </a:moveTo>
                  <a:cubicBezTo>
                    <a:pt x="30317" y="0"/>
                    <a:pt x="1" y="2662"/>
                    <a:pt x="1" y="5916"/>
                  </a:cubicBezTo>
                  <a:cubicBezTo>
                    <a:pt x="1" y="9169"/>
                    <a:pt x="30317" y="11831"/>
                    <a:pt x="67731" y="11831"/>
                  </a:cubicBezTo>
                  <a:cubicBezTo>
                    <a:pt x="105145" y="11831"/>
                    <a:pt x="135461" y="9169"/>
                    <a:pt x="135461" y="5916"/>
                  </a:cubicBezTo>
                  <a:cubicBezTo>
                    <a:pt x="135461" y="2662"/>
                    <a:pt x="105145" y="0"/>
                    <a:pt x="67731" y="0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3436614" y="2497740"/>
              <a:ext cx="544234" cy="248541"/>
            </a:xfrm>
            <a:custGeom>
              <a:rect b="b" l="l" r="r" t="t"/>
              <a:pathLst>
                <a:path extrusionOk="0" h="12645" w="27689">
                  <a:moveTo>
                    <a:pt x="23951" y="0"/>
                  </a:moveTo>
                  <a:cubicBezTo>
                    <a:pt x="23796" y="0"/>
                    <a:pt x="23635" y="12"/>
                    <a:pt x="23468" y="36"/>
                  </a:cubicBezTo>
                  <a:cubicBezTo>
                    <a:pt x="16025" y="973"/>
                    <a:pt x="8926" y="3586"/>
                    <a:pt x="2617" y="7578"/>
                  </a:cubicBezTo>
                  <a:cubicBezTo>
                    <a:pt x="1" y="9213"/>
                    <a:pt x="1960" y="12645"/>
                    <a:pt x="4505" y="12645"/>
                  </a:cubicBezTo>
                  <a:cubicBezTo>
                    <a:pt x="5029" y="12645"/>
                    <a:pt x="5578" y="12499"/>
                    <a:pt x="6117" y="12163"/>
                  </a:cubicBezTo>
                  <a:cubicBezTo>
                    <a:pt x="11588" y="8761"/>
                    <a:pt x="17750" y="6543"/>
                    <a:pt x="24158" y="5754"/>
                  </a:cubicBezTo>
                  <a:cubicBezTo>
                    <a:pt x="27688" y="5237"/>
                    <a:pt x="27219" y="0"/>
                    <a:pt x="239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4919404" y="2497740"/>
              <a:ext cx="544214" cy="248541"/>
            </a:xfrm>
            <a:custGeom>
              <a:rect b="b" l="l" r="r" t="t"/>
              <a:pathLst>
                <a:path extrusionOk="0" h="12645" w="27688">
                  <a:moveTo>
                    <a:pt x="3787" y="0"/>
                  </a:moveTo>
                  <a:cubicBezTo>
                    <a:pt x="515" y="0"/>
                    <a:pt x="0" y="5237"/>
                    <a:pt x="3530" y="5754"/>
                  </a:cubicBezTo>
                  <a:cubicBezTo>
                    <a:pt x="9939" y="6543"/>
                    <a:pt x="16100" y="8761"/>
                    <a:pt x="21572" y="12163"/>
                  </a:cubicBezTo>
                  <a:cubicBezTo>
                    <a:pt x="22111" y="12499"/>
                    <a:pt x="22660" y="12645"/>
                    <a:pt x="23184" y="12645"/>
                  </a:cubicBezTo>
                  <a:cubicBezTo>
                    <a:pt x="25728" y="12645"/>
                    <a:pt x="27688" y="9213"/>
                    <a:pt x="25072" y="7578"/>
                  </a:cubicBezTo>
                  <a:cubicBezTo>
                    <a:pt x="18762" y="3586"/>
                    <a:pt x="11664" y="973"/>
                    <a:pt x="4270" y="36"/>
                  </a:cubicBezTo>
                  <a:cubicBezTo>
                    <a:pt x="4103" y="12"/>
                    <a:pt x="3942" y="0"/>
                    <a:pt x="3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3013296" y="2511047"/>
              <a:ext cx="2873754" cy="1992059"/>
            </a:xfrm>
            <a:custGeom>
              <a:rect b="b" l="l" r="r" t="t"/>
              <a:pathLst>
                <a:path extrusionOk="0" h="101350" w="146208">
                  <a:moveTo>
                    <a:pt x="73104" y="0"/>
                  </a:moveTo>
                  <a:cubicBezTo>
                    <a:pt x="32732" y="0"/>
                    <a:pt x="1" y="19669"/>
                    <a:pt x="1" y="43921"/>
                  </a:cubicBezTo>
                  <a:cubicBezTo>
                    <a:pt x="1" y="55998"/>
                    <a:pt x="8036" y="70195"/>
                    <a:pt x="21098" y="81484"/>
                  </a:cubicBezTo>
                  <a:cubicBezTo>
                    <a:pt x="34359" y="92920"/>
                    <a:pt x="52745" y="101349"/>
                    <a:pt x="73104" y="101349"/>
                  </a:cubicBezTo>
                  <a:cubicBezTo>
                    <a:pt x="113476" y="101349"/>
                    <a:pt x="146207" y="68174"/>
                    <a:pt x="146207" y="43921"/>
                  </a:cubicBezTo>
                  <a:cubicBezTo>
                    <a:pt x="146207" y="32978"/>
                    <a:pt x="139503" y="22922"/>
                    <a:pt x="128461" y="15232"/>
                  </a:cubicBezTo>
                  <a:cubicBezTo>
                    <a:pt x="115053" y="5915"/>
                    <a:pt x="95237" y="0"/>
                    <a:pt x="731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3427966" y="2810423"/>
              <a:ext cx="2459067" cy="1692670"/>
            </a:xfrm>
            <a:custGeom>
              <a:rect b="b" l="l" r="r" t="t"/>
              <a:pathLst>
                <a:path extrusionOk="0" h="86118" w="125110">
                  <a:moveTo>
                    <a:pt x="107363" y="0"/>
                  </a:moveTo>
                  <a:lnTo>
                    <a:pt x="107363" y="0"/>
                  </a:lnTo>
                  <a:cubicBezTo>
                    <a:pt x="110124" y="5225"/>
                    <a:pt x="111455" y="11042"/>
                    <a:pt x="111159" y="16957"/>
                  </a:cubicBezTo>
                  <a:cubicBezTo>
                    <a:pt x="110863" y="24450"/>
                    <a:pt x="108300" y="31746"/>
                    <a:pt x="104455" y="38203"/>
                  </a:cubicBezTo>
                  <a:cubicBezTo>
                    <a:pt x="95237" y="53928"/>
                    <a:pt x="78773" y="64723"/>
                    <a:pt x="61125" y="69308"/>
                  </a:cubicBezTo>
                  <a:cubicBezTo>
                    <a:pt x="53376" y="71294"/>
                    <a:pt x="45420" y="72183"/>
                    <a:pt x="37437" y="72183"/>
                  </a:cubicBezTo>
                  <a:cubicBezTo>
                    <a:pt x="27189" y="72183"/>
                    <a:pt x="16899" y="70717"/>
                    <a:pt x="6951" y="68223"/>
                  </a:cubicBezTo>
                  <a:cubicBezTo>
                    <a:pt x="4585" y="67681"/>
                    <a:pt x="2268" y="67040"/>
                    <a:pt x="0" y="66252"/>
                  </a:cubicBezTo>
                  <a:lnTo>
                    <a:pt x="0" y="66252"/>
                  </a:lnTo>
                  <a:cubicBezTo>
                    <a:pt x="13261" y="77688"/>
                    <a:pt x="31647" y="86117"/>
                    <a:pt x="52006" y="86117"/>
                  </a:cubicBezTo>
                  <a:cubicBezTo>
                    <a:pt x="92378" y="86117"/>
                    <a:pt x="125109" y="52942"/>
                    <a:pt x="125109" y="28689"/>
                  </a:cubicBezTo>
                  <a:cubicBezTo>
                    <a:pt x="125109" y="17746"/>
                    <a:pt x="118405" y="7690"/>
                    <a:pt x="107363" y="0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3856197" y="3340385"/>
              <a:ext cx="468954" cy="467991"/>
            </a:xfrm>
            <a:custGeom>
              <a:rect b="b" l="l" r="r" t="t"/>
              <a:pathLst>
                <a:path extrusionOk="0" h="23810" w="23859">
                  <a:moveTo>
                    <a:pt x="11930" y="0"/>
                  </a:moveTo>
                  <a:cubicBezTo>
                    <a:pt x="5374" y="0"/>
                    <a:pt x="0" y="5324"/>
                    <a:pt x="0" y="11880"/>
                  </a:cubicBezTo>
                  <a:cubicBezTo>
                    <a:pt x="0" y="18485"/>
                    <a:pt x="5374" y="23809"/>
                    <a:pt x="11930" y="23809"/>
                  </a:cubicBezTo>
                  <a:cubicBezTo>
                    <a:pt x="18486" y="23809"/>
                    <a:pt x="23859" y="18485"/>
                    <a:pt x="23859" y="11880"/>
                  </a:cubicBezTo>
                  <a:cubicBezTo>
                    <a:pt x="23859" y="5324"/>
                    <a:pt x="18486" y="0"/>
                    <a:pt x="11930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3898827" y="3382033"/>
              <a:ext cx="383690" cy="384673"/>
            </a:xfrm>
            <a:custGeom>
              <a:rect b="b" l="l" r="r" t="t"/>
              <a:pathLst>
                <a:path extrusionOk="0" h="19571" w="19521">
                  <a:moveTo>
                    <a:pt x="9761" y="1"/>
                  </a:moveTo>
                  <a:cubicBezTo>
                    <a:pt x="4388" y="1"/>
                    <a:pt x="0" y="4388"/>
                    <a:pt x="0" y="9761"/>
                  </a:cubicBezTo>
                  <a:cubicBezTo>
                    <a:pt x="0" y="15183"/>
                    <a:pt x="4388" y="19571"/>
                    <a:pt x="9761" y="19571"/>
                  </a:cubicBezTo>
                  <a:cubicBezTo>
                    <a:pt x="15134" y="19571"/>
                    <a:pt x="19521" y="15183"/>
                    <a:pt x="19521" y="9761"/>
                  </a:cubicBezTo>
                  <a:cubicBezTo>
                    <a:pt x="19521" y="4388"/>
                    <a:pt x="15134" y="1"/>
                    <a:pt x="97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3938549" y="3421755"/>
              <a:ext cx="304243" cy="305226"/>
            </a:xfrm>
            <a:custGeom>
              <a:rect b="b" l="l" r="r" t="t"/>
              <a:pathLst>
                <a:path extrusionOk="0" h="15529" w="15479">
                  <a:moveTo>
                    <a:pt x="7740" y="1"/>
                  </a:moveTo>
                  <a:cubicBezTo>
                    <a:pt x="3451" y="1"/>
                    <a:pt x="0" y="3501"/>
                    <a:pt x="0" y="7740"/>
                  </a:cubicBezTo>
                  <a:cubicBezTo>
                    <a:pt x="0" y="12029"/>
                    <a:pt x="3451" y="15528"/>
                    <a:pt x="7740" y="15528"/>
                  </a:cubicBezTo>
                  <a:cubicBezTo>
                    <a:pt x="12028" y="15528"/>
                    <a:pt x="15479" y="12029"/>
                    <a:pt x="15479" y="7740"/>
                  </a:cubicBezTo>
                  <a:cubicBezTo>
                    <a:pt x="15479" y="3501"/>
                    <a:pt x="12028" y="1"/>
                    <a:pt x="7740" y="1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3965672" y="3448858"/>
              <a:ext cx="249995" cy="250762"/>
            </a:xfrm>
            <a:custGeom>
              <a:rect b="b" l="l" r="r" t="t"/>
              <a:pathLst>
                <a:path extrusionOk="0" h="12758" w="12719">
                  <a:moveTo>
                    <a:pt x="6298" y="0"/>
                  </a:moveTo>
                  <a:cubicBezTo>
                    <a:pt x="4186" y="0"/>
                    <a:pt x="2056" y="1025"/>
                    <a:pt x="789" y="3305"/>
                  </a:cubicBezTo>
                  <a:lnTo>
                    <a:pt x="691" y="3453"/>
                  </a:lnTo>
                  <a:cubicBezTo>
                    <a:pt x="247" y="4389"/>
                    <a:pt x="1" y="5375"/>
                    <a:pt x="1" y="6361"/>
                  </a:cubicBezTo>
                  <a:cubicBezTo>
                    <a:pt x="1" y="7347"/>
                    <a:pt x="198" y="8333"/>
                    <a:pt x="642" y="9220"/>
                  </a:cubicBezTo>
                  <a:cubicBezTo>
                    <a:pt x="1859" y="11656"/>
                    <a:pt x="4072" y="12757"/>
                    <a:pt x="6273" y="12757"/>
                  </a:cubicBezTo>
                  <a:cubicBezTo>
                    <a:pt x="9507" y="12757"/>
                    <a:pt x="12719" y="10379"/>
                    <a:pt x="12719" y="6361"/>
                  </a:cubicBezTo>
                  <a:cubicBezTo>
                    <a:pt x="12719" y="2397"/>
                    <a:pt x="9529" y="0"/>
                    <a:pt x="6298" y="0"/>
                  </a:cubicBezTo>
                  <a:close/>
                </a:path>
              </a:pathLst>
            </a:custGeom>
            <a:solidFill>
              <a:srgbClr val="007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3965672" y="3513797"/>
              <a:ext cx="125970" cy="116300"/>
            </a:xfrm>
            <a:custGeom>
              <a:rect b="b" l="l" r="r" t="t"/>
              <a:pathLst>
                <a:path extrusionOk="0" h="5917" w="6409">
                  <a:moveTo>
                    <a:pt x="839" y="1"/>
                  </a:moveTo>
                  <a:lnTo>
                    <a:pt x="740" y="149"/>
                  </a:lnTo>
                  <a:cubicBezTo>
                    <a:pt x="247" y="1085"/>
                    <a:pt x="1" y="2071"/>
                    <a:pt x="1" y="3057"/>
                  </a:cubicBezTo>
                  <a:cubicBezTo>
                    <a:pt x="1" y="4043"/>
                    <a:pt x="247" y="5029"/>
                    <a:pt x="691" y="5916"/>
                  </a:cubicBezTo>
                  <a:lnTo>
                    <a:pt x="6409" y="3057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4589622" y="3340385"/>
              <a:ext cx="468954" cy="467991"/>
            </a:xfrm>
            <a:custGeom>
              <a:rect b="b" l="l" r="r" t="t"/>
              <a:pathLst>
                <a:path extrusionOk="0" h="23810" w="23859">
                  <a:moveTo>
                    <a:pt x="11929" y="0"/>
                  </a:moveTo>
                  <a:cubicBezTo>
                    <a:pt x="5373" y="0"/>
                    <a:pt x="0" y="5324"/>
                    <a:pt x="0" y="11880"/>
                  </a:cubicBezTo>
                  <a:cubicBezTo>
                    <a:pt x="0" y="18485"/>
                    <a:pt x="5373" y="23809"/>
                    <a:pt x="11929" y="23809"/>
                  </a:cubicBezTo>
                  <a:cubicBezTo>
                    <a:pt x="18485" y="23809"/>
                    <a:pt x="23859" y="18485"/>
                    <a:pt x="23859" y="11880"/>
                  </a:cubicBezTo>
                  <a:cubicBezTo>
                    <a:pt x="23859" y="5324"/>
                    <a:pt x="18485" y="0"/>
                    <a:pt x="11929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4632252" y="3382033"/>
              <a:ext cx="383690" cy="384673"/>
            </a:xfrm>
            <a:custGeom>
              <a:rect b="b" l="l" r="r" t="t"/>
              <a:pathLst>
                <a:path extrusionOk="0" h="19571" w="19521">
                  <a:moveTo>
                    <a:pt x="9760" y="1"/>
                  </a:moveTo>
                  <a:cubicBezTo>
                    <a:pt x="4387" y="1"/>
                    <a:pt x="0" y="4388"/>
                    <a:pt x="0" y="9761"/>
                  </a:cubicBezTo>
                  <a:cubicBezTo>
                    <a:pt x="0" y="15183"/>
                    <a:pt x="4387" y="19571"/>
                    <a:pt x="9760" y="19571"/>
                  </a:cubicBezTo>
                  <a:cubicBezTo>
                    <a:pt x="15133" y="19571"/>
                    <a:pt x="19521" y="15183"/>
                    <a:pt x="19521" y="9761"/>
                  </a:cubicBezTo>
                  <a:cubicBezTo>
                    <a:pt x="19521" y="4388"/>
                    <a:pt x="15133" y="1"/>
                    <a:pt x="97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4671974" y="3421755"/>
              <a:ext cx="304243" cy="305226"/>
            </a:xfrm>
            <a:custGeom>
              <a:rect b="b" l="l" r="r" t="t"/>
              <a:pathLst>
                <a:path extrusionOk="0" h="15529" w="15479">
                  <a:moveTo>
                    <a:pt x="7739" y="1"/>
                  </a:moveTo>
                  <a:cubicBezTo>
                    <a:pt x="3451" y="1"/>
                    <a:pt x="0" y="3501"/>
                    <a:pt x="0" y="7740"/>
                  </a:cubicBezTo>
                  <a:cubicBezTo>
                    <a:pt x="0" y="12029"/>
                    <a:pt x="3451" y="15528"/>
                    <a:pt x="7739" y="15528"/>
                  </a:cubicBezTo>
                  <a:cubicBezTo>
                    <a:pt x="12028" y="15528"/>
                    <a:pt x="15479" y="12029"/>
                    <a:pt x="15479" y="7740"/>
                  </a:cubicBezTo>
                  <a:cubicBezTo>
                    <a:pt x="15479" y="3501"/>
                    <a:pt x="12028" y="1"/>
                    <a:pt x="7739" y="1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4694243" y="3448858"/>
              <a:ext cx="254850" cy="250762"/>
            </a:xfrm>
            <a:custGeom>
              <a:rect b="b" l="l" r="r" t="t"/>
              <a:pathLst>
                <a:path extrusionOk="0" h="12758" w="12966">
                  <a:moveTo>
                    <a:pt x="6545" y="0"/>
                  </a:moveTo>
                  <a:cubicBezTo>
                    <a:pt x="4432" y="0"/>
                    <a:pt x="2303" y="1025"/>
                    <a:pt x="1036" y="3305"/>
                  </a:cubicBezTo>
                  <a:lnTo>
                    <a:pt x="938" y="3453"/>
                  </a:lnTo>
                  <a:cubicBezTo>
                    <a:pt x="1" y="5277"/>
                    <a:pt x="1" y="7396"/>
                    <a:pt x="888" y="9220"/>
                  </a:cubicBezTo>
                  <a:cubicBezTo>
                    <a:pt x="2106" y="11656"/>
                    <a:pt x="4318" y="12757"/>
                    <a:pt x="6520" y="12757"/>
                  </a:cubicBezTo>
                  <a:cubicBezTo>
                    <a:pt x="9754" y="12757"/>
                    <a:pt x="12965" y="10379"/>
                    <a:pt x="12965" y="6361"/>
                  </a:cubicBezTo>
                  <a:cubicBezTo>
                    <a:pt x="12965" y="2397"/>
                    <a:pt x="9775" y="0"/>
                    <a:pt x="6545" y="0"/>
                  </a:cubicBezTo>
                  <a:close/>
                </a:path>
              </a:pathLst>
            </a:custGeom>
            <a:solidFill>
              <a:srgbClr val="007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4694243" y="3513797"/>
              <a:ext cx="129862" cy="116300"/>
            </a:xfrm>
            <a:custGeom>
              <a:rect b="b" l="l" r="r" t="t"/>
              <a:pathLst>
                <a:path extrusionOk="0" h="5917" w="6607">
                  <a:moveTo>
                    <a:pt x="1036" y="1"/>
                  </a:moveTo>
                  <a:lnTo>
                    <a:pt x="938" y="149"/>
                  </a:lnTo>
                  <a:cubicBezTo>
                    <a:pt x="1" y="1973"/>
                    <a:pt x="1" y="4092"/>
                    <a:pt x="888" y="5916"/>
                  </a:cubicBezTo>
                  <a:lnTo>
                    <a:pt x="6606" y="3057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3435710" y="2893561"/>
              <a:ext cx="479627" cy="445801"/>
            </a:xfrm>
            <a:custGeom>
              <a:rect b="b" l="l" r="r" t="t"/>
              <a:pathLst>
                <a:path extrusionOk="0" h="22681" w="24402">
                  <a:moveTo>
                    <a:pt x="12161" y="0"/>
                  </a:moveTo>
                  <a:cubicBezTo>
                    <a:pt x="6699" y="0"/>
                    <a:pt x="1921" y="3947"/>
                    <a:pt x="1036" y="9523"/>
                  </a:cubicBezTo>
                  <a:cubicBezTo>
                    <a:pt x="1" y="15685"/>
                    <a:pt x="4191" y="21502"/>
                    <a:pt x="10402" y="22537"/>
                  </a:cubicBezTo>
                  <a:cubicBezTo>
                    <a:pt x="11007" y="22634"/>
                    <a:pt x="11609" y="22681"/>
                    <a:pt x="12203" y="22681"/>
                  </a:cubicBezTo>
                  <a:cubicBezTo>
                    <a:pt x="17660" y="22681"/>
                    <a:pt x="22482" y="18728"/>
                    <a:pt x="23416" y="13171"/>
                  </a:cubicBezTo>
                  <a:cubicBezTo>
                    <a:pt x="24401" y="6960"/>
                    <a:pt x="20211" y="1143"/>
                    <a:pt x="14050" y="157"/>
                  </a:cubicBezTo>
                  <a:cubicBezTo>
                    <a:pt x="13414" y="51"/>
                    <a:pt x="12783" y="0"/>
                    <a:pt x="121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3485040" y="2944997"/>
              <a:ext cx="370123" cy="343098"/>
            </a:xfrm>
            <a:custGeom>
              <a:rect b="b" l="l" r="r" t="t"/>
              <a:pathLst>
                <a:path extrusionOk="0" h="17456" w="18831">
                  <a:moveTo>
                    <a:pt x="6466" y="1"/>
                  </a:moveTo>
                  <a:cubicBezTo>
                    <a:pt x="5971" y="1"/>
                    <a:pt x="5617" y="381"/>
                    <a:pt x="5571" y="892"/>
                  </a:cubicBezTo>
                  <a:lnTo>
                    <a:pt x="5571" y="4294"/>
                  </a:lnTo>
                  <a:cubicBezTo>
                    <a:pt x="5571" y="4787"/>
                    <a:pt x="5127" y="5181"/>
                    <a:pt x="4634" y="5181"/>
                  </a:cubicBezTo>
                  <a:lnTo>
                    <a:pt x="986" y="5181"/>
                  </a:lnTo>
                  <a:cubicBezTo>
                    <a:pt x="444" y="5181"/>
                    <a:pt x="1" y="5575"/>
                    <a:pt x="1" y="6068"/>
                  </a:cubicBezTo>
                  <a:lnTo>
                    <a:pt x="1" y="11392"/>
                  </a:lnTo>
                  <a:cubicBezTo>
                    <a:pt x="1" y="11885"/>
                    <a:pt x="444" y="12279"/>
                    <a:pt x="986" y="12279"/>
                  </a:cubicBezTo>
                  <a:lnTo>
                    <a:pt x="4684" y="12279"/>
                  </a:lnTo>
                  <a:cubicBezTo>
                    <a:pt x="5176" y="12279"/>
                    <a:pt x="5571" y="12674"/>
                    <a:pt x="5620" y="13167"/>
                  </a:cubicBezTo>
                  <a:lnTo>
                    <a:pt x="5620" y="16568"/>
                  </a:lnTo>
                  <a:cubicBezTo>
                    <a:pt x="5620" y="17061"/>
                    <a:pt x="6064" y="17455"/>
                    <a:pt x="6557" y="17455"/>
                  </a:cubicBezTo>
                  <a:lnTo>
                    <a:pt x="12275" y="17455"/>
                  </a:lnTo>
                  <a:cubicBezTo>
                    <a:pt x="12768" y="17455"/>
                    <a:pt x="13211" y="17061"/>
                    <a:pt x="13261" y="16568"/>
                  </a:cubicBezTo>
                  <a:lnTo>
                    <a:pt x="13261" y="13167"/>
                  </a:lnTo>
                  <a:cubicBezTo>
                    <a:pt x="13261" y="12674"/>
                    <a:pt x="13704" y="12279"/>
                    <a:pt x="14197" y="12279"/>
                  </a:cubicBezTo>
                  <a:lnTo>
                    <a:pt x="17845" y="12279"/>
                  </a:lnTo>
                  <a:cubicBezTo>
                    <a:pt x="18338" y="12279"/>
                    <a:pt x="18782" y="11885"/>
                    <a:pt x="18831" y="11392"/>
                  </a:cubicBezTo>
                  <a:lnTo>
                    <a:pt x="18831" y="6068"/>
                  </a:lnTo>
                  <a:cubicBezTo>
                    <a:pt x="18784" y="5557"/>
                    <a:pt x="18387" y="5177"/>
                    <a:pt x="17928" y="5177"/>
                  </a:cubicBezTo>
                  <a:cubicBezTo>
                    <a:pt x="17901" y="5177"/>
                    <a:pt x="17873" y="5178"/>
                    <a:pt x="17845" y="5181"/>
                  </a:cubicBezTo>
                  <a:lnTo>
                    <a:pt x="14148" y="5181"/>
                  </a:lnTo>
                  <a:cubicBezTo>
                    <a:pt x="13655" y="5181"/>
                    <a:pt x="13211" y="4787"/>
                    <a:pt x="13211" y="4294"/>
                  </a:cubicBezTo>
                  <a:lnTo>
                    <a:pt x="13211" y="892"/>
                  </a:lnTo>
                  <a:cubicBezTo>
                    <a:pt x="13211" y="381"/>
                    <a:pt x="12817" y="1"/>
                    <a:pt x="12358" y="1"/>
                  </a:cubicBezTo>
                  <a:cubicBezTo>
                    <a:pt x="12331" y="1"/>
                    <a:pt x="12303" y="2"/>
                    <a:pt x="12275" y="5"/>
                  </a:cubicBezTo>
                  <a:lnTo>
                    <a:pt x="6557" y="5"/>
                  </a:lnTo>
                  <a:cubicBezTo>
                    <a:pt x="6526" y="2"/>
                    <a:pt x="6496" y="1"/>
                    <a:pt x="6466" y="1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3490939" y="2945076"/>
              <a:ext cx="343986" cy="343023"/>
            </a:xfrm>
            <a:custGeom>
              <a:rect b="b" l="l" r="r" t="t"/>
              <a:pathLst>
                <a:path extrusionOk="0" h="17452" w="17501">
                  <a:moveTo>
                    <a:pt x="6113" y="1"/>
                  </a:moveTo>
                  <a:cubicBezTo>
                    <a:pt x="5620" y="1"/>
                    <a:pt x="5226" y="395"/>
                    <a:pt x="5226" y="888"/>
                  </a:cubicBezTo>
                  <a:lnTo>
                    <a:pt x="5226" y="4290"/>
                  </a:lnTo>
                  <a:cubicBezTo>
                    <a:pt x="5226" y="4783"/>
                    <a:pt x="4831" y="5177"/>
                    <a:pt x="4338" y="5177"/>
                  </a:cubicBezTo>
                  <a:lnTo>
                    <a:pt x="937" y="5177"/>
                  </a:lnTo>
                  <a:cubicBezTo>
                    <a:pt x="395" y="5177"/>
                    <a:pt x="1" y="5571"/>
                    <a:pt x="1" y="6064"/>
                  </a:cubicBezTo>
                  <a:lnTo>
                    <a:pt x="1" y="11388"/>
                  </a:lnTo>
                  <a:cubicBezTo>
                    <a:pt x="1" y="11881"/>
                    <a:pt x="444" y="12275"/>
                    <a:pt x="937" y="12275"/>
                  </a:cubicBezTo>
                  <a:lnTo>
                    <a:pt x="4338" y="12275"/>
                  </a:lnTo>
                  <a:cubicBezTo>
                    <a:pt x="4831" y="12275"/>
                    <a:pt x="5226" y="12670"/>
                    <a:pt x="5226" y="13163"/>
                  </a:cubicBezTo>
                  <a:lnTo>
                    <a:pt x="5226" y="16564"/>
                  </a:lnTo>
                  <a:cubicBezTo>
                    <a:pt x="5226" y="17057"/>
                    <a:pt x="5620" y="17451"/>
                    <a:pt x="6113" y="17451"/>
                  </a:cubicBezTo>
                  <a:lnTo>
                    <a:pt x="11437" y="17451"/>
                  </a:lnTo>
                  <a:cubicBezTo>
                    <a:pt x="11930" y="17451"/>
                    <a:pt x="12324" y="17057"/>
                    <a:pt x="12324" y="16564"/>
                  </a:cubicBezTo>
                  <a:lnTo>
                    <a:pt x="12324" y="13163"/>
                  </a:lnTo>
                  <a:cubicBezTo>
                    <a:pt x="12324" y="12670"/>
                    <a:pt x="12718" y="12275"/>
                    <a:pt x="13211" y="12275"/>
                  </a:cubicBezTo>
                  <a:lnTo>
                    <a:pt x="16613" y="12275"/>
                  </a:lnTo>
                  <a:cubicBezTo>
                    <a:pt x="17106" y="12275"/>
                    <a:pt x="17500" y="11881"/>
                    <a:pt x="17500" y="11388"/>
                  </a:cubicBezTo>
                  <a:lnTo>
                    <a:pt x="17500" y="6064"/>
                  </a:lnTo>
                  <a:cubicBezTo>
                    <a:pt x="17500" y="5571"/>
                    <a:pt x="17106" y="5177"/>
                    <a:pt x="16613" y="5177"/>
                  </a:cubicBezTo>
                  <a:lnTo>
                    <a:pt x="13211" y="5177"/>
                  </a:lnTo>
                  <a:cubicBezTo>
                    <a:pt x="12718" y="5177"/>
                    <a:pt x="12324" y="4783"/>
                    <a:pt x="12324" y="4290"/>
                  </a:cubicBezTo>
                  <a:lnTo>
                    <a:pt x="12324" y="888"/>
                  </a:lnTo>
                  <a:cubicBezTo>
                    <a:pt x="12324" y="395"/>
                    <a:pt x="11930" y="1"/>
                    <a:pt x="11437" y="1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4870582" y="3029354"/>
              <a:ext cx="188160" cy="157753"/>
            </a:xfrm>
            <a:custGeom>
              <a:rect b="b" l="l" r="r" t="t"/>
              <a:pathLst>
                <a:path extrusionOk="0" h="8026" w="9573">
                  <a:moveTo>
                    <a:pt x="5467" y="1"/>
                  </a:moveTo>
                  <a:cubicBezTo>
                    <a:pt x="5436" y="1"/>
                    <a:pt x="5405" y="1"/>
                    <a:pt x="5374" y="2"/>
                  </a:cubicBezTo>
                  <a:cubicBezTo>
                    <a:pt x="1726" y="2"/>
                    <a:pt x="0" y="4487"/>
                    <a:pt x="2662" y="6952"/>
                  </a:cubicBezTo>
                  <a:cubicBezTo>
                    <a:pt x="3465" y="7695"/>
                    <a:pt x="4419" y="8026"/>
                    <a:pt x="5353" y="8026"/>
                  </a:cubicBezTo>
                  <a:cubicBezTo>
                    <a:pt x="7518" y="8026"/>
                    <a:pt x="9573" y="6247"/>
                    <a:pt x="9366" y="3699"/>
                  </a:cubicBezTo>
                  <a:cubicBezTo>
                    <a:pt x="9269" y="1610"/>
                    <a:pt x="7545" y="1"/>
                    <a:pt x="5467" y="1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4872528" y="3029373"/>
              <a:ext cx="169566" cy="145842"/>
            </a:xfrm>
            <a:custGeom>
              <a:rect b="b" l="l" r="r" t="t"/>
              <a:pathLst>
                <a:path extrusionOk="0" h="7420" w="8627">
                  <a:moveTo>
                    <a:pt x="4929" y="1"/>
                  </a:moveTo>
                  <a:cubicBezTo>
                    <a:pt x="1627" y="1"/>
                    <a:pt x="0" y="3993"/>
                    <a:pt x="2317" y="6310"/>
                  </a:cubicBezTo>
                  <a:cubicBezTo>
                    <a:pt x="3068" y="7077"/>
                    <a:pt x="3994" y="7419"/>
                    <a:pt x="4904" y="7419"/>
                  </a:cubicBezTo>
                  <a:cubicBezTo>
                    <a:pt x="6802" y="7419"/>
                    <a:pt x="8627" y="5930"/>
                    <a:pt x="8627" y="3698"/>
                  </a:cubicBezTo>
                  <a:cubicBezTo>
                    <a:pt x="8627" y="1677"/>
                    <a:pt x="7000" y="1"/>
                    <a:pt x="49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5222279" y="3029354"/>
              <a:ext cx="188454" cy="157753"/>
            </a:xfrm>
            <a:custGeom>
              <a:rect b="b" l="l" r="r" t="t"/>
              <a:pathLst>
                <a:path extrusionOk="0" h="8026" w="9588">
                  <a:moveTo>
                    <a:pt x="5516" y="1"/>
                  </a:moveTo>
                  <a:cubicBezTo>
                    <a:pt x="5485" y="1"/>
                    <a:pt x="5454" y="1"/>
                    <a:pt x="5423" y="2"/>
                  </a:cubicBezTo>
                  <a:cubicBezTo>
                    <a:pt x="1775" y="2"/>
                    <a:pt x="0" y="4487"/>
                    <a:pt x="2662" y="6952"/>
                  </a:cubicBezTo>
                  <a:cubicBezTo>
                    <a:pt x="3479" y="7695"/>
                    <a:pt x="4439" y="8026"/>
                    <a:pt x="5376" y="8026"/>
                  </a:cubicBezTo>
                  <a:cubicBezTo>
                    <a:pt x="7546" y="8026"/>
                    <a:pt x="9588" y="6247"/>
                    <a:pt x="9415" y="3699"/>
                  </a:cubicBezTo>
                  <a:cubicBezTo>
                    <a:pt x="9318" y="1610"/>
                    <a:pt x="7594" y="1"/>
                    <a:pt x="5516" y="1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5224205" y="3029373"/>
              <a:ext cx="170549" cy="145842"/>
            </a:xfrm>
            <a:custGeom>
              <a:rect b="b" l="l" r="r" t="t"/>
              <a:pathLst>
                <a:path extrusionOk="0" h="7420" w="8677">
                  <a:moveTo>
                    <a:pt x="4980" y="1"/>
                  </a:moveTo>
                  <a:cubicBezTo>
                    <a:pt x="1677" y="1"/>
                    <a:pt x="1" y="3993"/>
                    <a:pt x="2367" y="6310"/>
                  </a:cubicBezTo>
                  <a:cubicBezTo>
                    <a:pt x="3118" y="7077"/>
                    <a:pt x="4045" y="7419"/>
                    <a:pt x="4954" y="7419"/>
                  </a:cubicBezTo>
                  <a:cubicBezTo>
                    <a:pt x="6852" y="7419"/>
                    <a:pt x="8677" y="5930"/>
                    <a:pt x="8677" y="3698"/>
                  </a:cubicBezTo>
                  <a:cubicBezTo>
                    <a:pt x="8677" y="1677"/>
                    <a:pt x="7001" y="1"/>
                    <a:pt x="49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5052032" y="2861682"/>
              <a:ext cx="187216" cy="156868"/>
            </a:xfrm>
            <a:custGeom>
              <a:rect b="b" l="l" r="r" t="t"/>
              <a:pathLst>
                <a:path extrusionOk="0" h="7981" w="9525">
                  <a:moveTo>
                    <a:pt x="5542" y="0"/>
                  </a:moveTo>
                  <a:cubicBezTo>
                    <a:pt x="5482" y="0"/>
                    <a:pt x="5421" y="2"/>
                    <a:pt x="5360" y="5"/>
                  </a:cubicBezTo>
                  <a:cubicBezTo>
                    <a:pt x="5340" y="4"/>
                    <a:pt x="5320" y="4"/>
                    <a:pt x="5300" y="4"/>
                  </a:cubicBezTo>
                  <a:cubicBezTo>
                    <a:pt x="1693" y="4"/>
                    <a:pt x="1" y="4455"/>
                    <a:pt x="2648" y="6906"/>
                  </a:cubicBezTo>
                  <a:cubicBezTo>
                    <a:pt x="3452" y="7650"/>
                    <a:pt x="4404" y="7981"/>
                    <a:pt x="5335" y="7981"/>
                  </a:cubicBezTo>
                  <a:cubicBezTo>
                    <a:pt x="7487" y="7981"/>
                    <a:pt x="9524" y="6214"/>
                    <a:pt x="9352" y="3702"/>
                  </a:cubicBezTo>
                  <a:cubicBezTo>
                    <a:pt x="9257" y="1595"/>
                    <a:pt x="7580" y="0"/>
                    <a:pt x="5542" y="0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5053703" y="2861760"/>
              <a:ext cx="169566" cy="145213"/>
            </a:xfrm>
            <a:custGeom>
              <a:rect b="b" l="l" r="r" t="t"/>
              <a:pathLst>
                <a:path extrusionOk="0" h="7388" w="8627">
                  <a:moveTo>
                    <a:pt x="4929" y="1"/>
                  </a:moveTo>
                  <a:cubicBezTo>
                    <a:pt x="1627" y="1"/>
                    <a:pt x="0" y="3944"/>
                    <a:pt x="2317" y="6310"/>
                  </a:cubicBezTo>
                  <a:cubicBezTo>
                    <a:pt x="3061" y="7055"/>
                    <a:pt x="3979" y="7387"/>
                    <a:pt x="4882" y="7387"/>
                  </a:cubicBezTo>
                  <a:cubicBezTo>
                    <a:pt x="6788" y="7387"/>
                    <a:pt x="8627" y="5906"/>
                    <a:pt x="8627" y="3698"/>
                  </a:cubicBezTo>
                  <a:cubicBezTo>
                    <a:pt x="8627" y="1627"/>
                    <a:pt x="6951" y="1"/>
                    <a:pt x="4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5078880" y="3196987"/>
              <a:ext cx="156986" cy="144387"/>
            </a:xfrm>
            <a:custGeom>
              <a:rect b="b" l="l" r="r" t="t"/>
              <a:pathLst>
                <a:path extrusionOk="0" h="7346" w="7987">
                  <a:moveTo>
                    <a:pt x="3994" y="1"/>
                  </a:moveTo>
                  <a:cubicBezTo>
                    <a:pt x="1775" y="1"/>
                    <a:pt x="1" y="1627"/>
                    <a:pt x="1" y="3648"/>
                  </a:cubicBezTo>
                  <a:cubicBezTo>
                    <a:pt x="1" y="5669"/>
                    <a:pt x="1775" y="7345"/>
                    <a:pt x="3994" y="7345"/>
                  </a:cubicBezTo>
                  <a:cubicBezTo>
                    <a:pt x="6212" y="7345"/>
                    <a:pt x="7986" y="5669"/>
                    <a:pt x="7986" y="3648"/>
                  </a:cubicBezTo>
                  <a:cubicBezTo>
                    <a:pt x="7986" y="1627"/>
                    <a:pt x="6212" y="1"/>
                    <a:pt x="3994" y="1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053703" y="3196024"/>
              <a:ext cx="169566" cy="145409"/>
            </a:xfrm>
            <a:custGeom>
              <a:rect b="b" l="l" r="r" t="t"/>
              <a:pathLst>
                <a:path extrusionOk="0" h="7398" w="8627">
                  <a:moveTo>
                    <a:pt x="4929" y="0"/>
                  </a:moveTo>
                  <a:cubicBezTo>
                    <a:pt x="1627" y="0"/>
                    <a:pt x="0" y="3993"/>
                    <a:pt x="2317" y="6310"/>
                  </a:cubicBezTo>
                  <a:cubicBezTo>
                    <a:pt x="3067" y="7060"/>
                    <a:pt x="3994" y="7397"/>
                    <a:pt x="4903" y="7397"/>
                  </a:cubicBezTo>
                  <a:cubicBezTo>
                    <a:pt x="6801" y="7397"/>
                    <a:pt x="8627" y="5930"/>
                    <a:pt x="8627" y="3697"/>
                  </a:cubicBezTo>
                  <a:cubicBezTo>
                    <a:pt x="8627" y="1676"/>
                    <a:pt x="6951" y="0"/>
                    <a:pt x="49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4206911" y="3058442"/>
              <a:ext cx="125990" cy="116280"/>
            </a:xfrm>
            <a:custGeom>
              <a:rect b="b" l="l" r="r" t="t"/>
              <a:pathLst>
                <a:path extrusionOk="0" h="5916" w="6410">
                  <a:moveTo>
                    <a:pt x="3205" y="0"/>
                  </a:moveTo>
                  <a:cubicBezTo>
                    <a:pt x="1431" y="0"/>
                    <a:pt x="1" y="1331"/>
                    <a:pt x="1" y="2958"/>
                  </a:cubicBezTo>
                  <a:cubicBezTo>
                    <a:pt x="1" y="4585"/>
                    <a:pt x="1431" y="5916"/>
                    <a:pt x="3205" y="5916"/>
                  </a:cubicBezTo>
                  <a:cubicBezTo>
                    <a:pt x="4930" y="5916"/>
                    <a:pt x="6409" y="4585"/>
                    <a:pt x="6409" y="2958"/>
                  </a:cubicBezTo>
                  <a:cubicBezTo>
                    <a:pt x="6409" y="1331"/>
                    <a:pt x="4930" y="0"/>
                    <a:pt x="3205" y="0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4205948" y="3058442"/>
              <a:ext cx="116280" cy="116280"/>
            </a:xfrm>
            <a:custGeom>
              <a:rect b="b" l="l" r="r" t="t"/>
              <a:pathLst>
                <a:path extrusionOk="0" h="5916" w="5916">
                  <a:moveTo>
                    <a:pt x="2958" y="0"/>
                  </a:moveTo>
                  <a:cubicBezTo>
                    <a:pt x="1332" y="0"/>
                    <a:pt x="1" y="1331"/>
                    <a:pt x="1" y="2958"/>
                  </a:cubicBezTo>
                  <a:cubicBezTo>
                    <a:pt x="1" y="4585"/>
                    <a:pt x="1332" y="5916"/>
                    <a:pt x="2958" y="5916"/>
                  </a:cubicBezTo>
                  <a:cubicBezTo>
                    <a:pt x="4585" y="5916"/>
                    <a:pt x="5916" y="4585"/>
                    <a:pt x="5916" y="2958"/>
                  </a:cubicBezTo>
                  <a:cubicBezTo>
                    <a:pt x="5916" y="1331"/>
                    <a:pt x="4585" y="0"/>
                    <a:pt x="2958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4387122" y="3058423"/>
              <a:ext cx="151660" cy="126757"/>
            </a:xfrm>
            <a:custGeom>
              <a:rect b="b" l="l" r="r" t="t"/>
              <a:pathLst>
                <a:path extrusionOk="0" h="6449" w="7716">
                  <a:moveTo>
                    <a:pt x="4432" y="0"/>
                  </a:moveTo>
                  <a:cubicBezTo>
                    <a:pt x="4401" y="0"/>
                    <a:pt x="4370" y="1"/>
                    <a:pt x="4339" y="1"/>
                  </a:cubicBezTo>
                  <a:cubicBezTo>
                    <a:pt x="1430" y="1"/>
                    <a:pt x="1" y="3600"/>
                    <a:pt x="2170" y="5572"/>
                  </a:cubicBezTo>
                  <a:cubicBezTo>
                    <a:pt x="2807" y="6179"/>
                    <a:pt x="3569" y="6448"/>
                    <a:pt x="4316" y="6448"/>
                  </a:cubicBezTo>
                  <a:cubicBezTo>
                    <a:pt x="6055" y="6448"/>
                    <a:pt x="7715" y="4993"/>
                    <a:pt x="7543" y="2959"/>
                  </a:cubicBezTo>
                  <a:cubicBezTo>
                    <a:pt x="7494" y="1266"/>
                    <a:pt x="6069" y="0"/>
                    <a:pt x="4432" y="0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4409410" y="3058442"/>
              <a:ext cx="116280" cy="116280"/>
            </a:xfrm>
            <a:custGeom>
              <a:rect b="b" l="l" r="r" t="t"/>
              <a:pathLst>
                <a:path extrusionOk="0" h="5916" w="5916">
                  <a:moveTo>
                    <a:pt x="2958" y="0"/>
                  </a:moveTo>
                  <a:cubicBezTo>
                    <a:pt x="1331" y="0"/>
                    <a:pt x="0" y="1331"/>
                    <a:pt x="0" y="2958"/>
                  </a:cubicBezTo>
                  <a:cubicBezTo>
                    <a:pt x="0" y="4585"/>
                    <a:pt x="1331" y="5916"/>
                    <a:pt x="2958" y="5916"/>
                  </a:cubicBezTo>
                  <a:cubicBezTo>
                    <a:pt x="4585" y="5916"/>
                    <a:pt x="5916" y="4585"/>
                    <a:pt x="5916" y="2958"/>
                  </a:cubicBezTo>
                  <a:cubicBezTo>
                    <a:pt x="5916" y="1331"/>
                    <a:pt x="4585" y="0"/>
                    <a:pt x="2958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4590585" y="3058423"/>
              <a:ext cx="151640" cy="126324"/>
            </a:xfrm>
            <a:custGeom>
              <a:rect b="b" l="l" r="r" t="t"/>
              <a:pathLst>
                <a:path extrusionOk="0" h="6427" w="7715">
                  <a:moveTo>
                    <a:pt x="4385" y="0"/>
                  </a:moveTo>
                  <a:cubicBezTo>
                    <a:pt x="4353" y="0"/>
                    <a:pt x="4321" y="1"/>
                    <a:pt x="4289" y="1"/>
                  </a:cubicBezTo>
                  <a:cubicBezTo>
                    <a:pt x="1381" y="1"/>
                    <a:pt x="0" y="3600"/>
                    <a:pt x="2120" y="5572"/>
                  </a:cubicBezTo>
                  <a:cubicBezTo>
                    <a:pt x="2771" y="6163"/>
                    <a:pt x="3542" y="6427"/>
                    <a:pt x="4295" y="6427"/>
                  </a:cubicBezTo>
                  <a:cubicBezTo>
                    <a:pt x="6052" y="6427"/>
                    <a:pt x="7715" y="4995"/>
                    <a:pt x="7542" y="2959"/>
                  </a:cubicBezTo>
                  <a:cubicBezTo>
                    <a:pt x="7446" y="1266"/>
                    <a:pt x="6067" y="0"/>
                    <a:pt x="4385" y="0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4612873" y="3058442"/>
              <a:ext cx="115317" cy="116280"/>
            </a:xfrm>
            <a:custGeom>
              <a:rect b="b" l="l" r="r" t="t"/>
              <a:pathLst>
                <a:path extrusionOk="0" h="5916" w="5867">
                  <a:moveTo>
                    <a:pt x="2909" y="0"/>
                  </a:moveTo>
                  <a:cubicBezTo>
                    <a:pt x="1282" y="0"/>
                    <a:pt x="0" y="1331"/>
                    <a:pt x="0" y="2958"/>
                  </a:cubicBezTo>
                  <a:cubicBezTo>
                    <a:pt x="0" y="4585"/>
                    <a:pt x="1282" y="5916"/>
                    <a:pt x="2909" y="5916"/>
                  </a:cubicBezTo>
                  <a:cubicBezTo>
                    <a:pt x="4535" y="5916"/>
                    <a:pt x="5866" y="4585"/>
                    <a:pt x="5866" y="2958"/>
                  </a:cubicBezTo>
                  <a:cubicBezTo>
                    <a:pt x="5866" y="1331"/>
                    <a:pt x="4535" y="0"/>
                    <a:pt x="2909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6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visualization</a:t>
            </a:r>
            <a:endParaRPr sz="1800"/>
          </a:p>
        </p:txBody>
      </p:sp>
      <p:pic>
        <p:nvPicPr>
          <p:cNvPr id="758" name="Google Shape;75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65275"/>
            <a:ext cx="8839200" cy="381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7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visualization</a:t>
            </a:r>
            <a:endParaRPr sz="1800"/>
          </a:p>
        </p:txBody>
      </p:sp>
      <p:pic>
        <p:nvPicPr>
          <p:cNvPr id="764" name="Google Shape;76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00" y="965275"/>
            <a:ext cx="4534724" cy="30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1725" y="2532845"/>
            <a:ext cx="4552276" cy="2335955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37"/>
          <p:cNvSpPr txBox="1"/>
          <p:nvPr/>
        </p:nvSpPr>
        <p:spPr>
          <a:xfrm>
            <a:off x="219150" y="4266925"/>
            <a:ext cx="403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susspect for a strong connection between a hit game and its rating.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8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Machine Learning​</a:t>
            </a:r>
            <a:endParaRPr/>
          </a:p>
        </p:txBody>
      </p:sp>
      <p:grpSp>
        <p:nvGrpSpPr>
          <p:cNvPr id="772" name="Google Shape;772;p38"/>
          <p:cNvGrpSpPr/>
          <p:nvPr/>
        </p:nvGrpSpPr>
        <p:grpSpPr>
          <a:xfrm>
            <a:off x="839992" y="2132026"/>
            <a:ext cx="2527120" cy="2600181"/>
            <a:chOff x="638095" y="1886693"/>
            <a:chExt cx="2765507" cy="2845459"/>
          </a:xfrm>
        </p:grpSpPr>
        <p:sp>
          <p:nvSpPr>
            <p:cNvPr id="773" name="Google Shape;773;p38"/>
            <p:cNvSpPr/>
            <p:nvPr/>
          </p:nvSpPr>
          <p:spPr>
            <a:xfrm>
              <a:off x="726900" y="4323357"/>
              <a:ext cx="2676702" cy="408795"/>
            </a:xfrm>
            <a:custGeom>
              <a:rect b="b" l="l" r="r" t="t"/>
              <a:pathLst>
                <a:path extrusionOk="0" h="24798" w="162372">
                  <a:moveTo>
                    <a:pt x="81166" y="0"/>
                  </a:moveTo>
                  <a:cubicBezTo>
                    <a:pt x="36325" y="0"/>
                    <a:pt x="1" y="5546"/>
                    <a:pt x="1" y="12399"/>
                  </a:cubicBezTo>
                  <a:cubicBezTo>
                    <a:pt x="1" y="19212"/>
                    <a:pt x="36325" y="24798"/>
                    <a:pt x="81166" y="24798"/>
                  </a:cubicBezTo>
                  <a:cubicBezTo>
                    <a:pt x="126008" y="24798"/>
                    <a:pt x="162372" y="19212"/>
                    <a:pt x="162372" y="12399"/>
                  </a:cubicBezTo>
                  <a:cubicBezTo>
                    <a:pt x="162372" y="5546"/>
                    <a:pt x="126008" y="0"/>
                    <a:pt x="81166" y="0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1401466" y="3415792"/>
              <a:ext cx="712976" cy="307561"/>
            </a:xfrm>
            <a:custGeom>
              <a:rect b="b" l="l" r="r" t="t"/>
              <a:pathLst>
                <a:path extrusionOk="0" h="18657" w="43250">
                  <a:moveTo>
                    <a:pt x="42777" y="0"/>
                  </a:moveTo>
                  <a:cubicBezTo>
                    <a:pt x="42622" y="0"/>
                    <a:pt x="42464" y="83"/>
                    <a:pt x="42386" y="270"/>
                  </a:cubicBezTo>
                  <a:cubicBezTo>
                    <a:pt x="41395" y="2924"/>
                    <a:pt x="40405" y="5539"/>
                    <a:pt x="38662" y="7757"/>
                  </a:cubicBezTo>
                  <a:cubicBezTo>
                    <a:pt x="37038" y="9975"/>
                    <a:pt x="34740" y="11560"/>
                    <a:pt x="32086" y="12352"/>
                  </a:cubicBezTo>
                  <a:cubicBezTo>
                    <a:pt x="31312" y="12552"/>
                    <a:pt x="30548" y="12642"/>
                    <a:pt x="29796" y="12642"/>
                  </a:cubicBezTo>
                  <a:cubicBezTo>
                    <a:pt x="25629" y="12642"/>
                    <a:pt x="21834" y="9856"/>
                    <a:pt x="18578" y="7440"/>
                  </a:cubicBezTo>
                  <a:cubicBezTo>
                    <a:pt x="16717" y="5935"/>
                    <a:pt x="14736" y="4588"/>
                    <a:pt x="12676" y="3360"/>
                  </a:cubicBezTo>
                  <a:cubicBezTo>
                    <a:pt x="10735" y="2251"/>
                    <a:pt x="8715" y="1023"/>
                    <a:pt x="6536" y="508"/>
                  </a:cubicBezTo>
                  <a:cubicBezTo>
                    <a:pt x="6023" y="389"/>
                    <a:pt x="5499" y="325"/>
                    <a:pt x="4985" y="325"/>
                  </a:cubicBezTo>
                  <a:cubicBezTo>
                    <a:pt x="3278" y="325"/>
                    <a:pt x="1682" y="1030"/>
                    <a:pt x="951" y="2766"/>
                  </a:cubicBezTo>
                  <a:cubicBezTo>
                    <a:pt x="0" y="4984"/>
                    <a:pt x="951" y="7361"/>
                    <a:pt x="2417" y="9183"/>
                  </a:cubicBezTo>
                  <a:cubicBezTo>
                    <a:pt x="4397" y="11480"/>
                    <a:pt x="6695" y="13461"/>
                    <a:pt x="9309" y="15046"/>
                  </a:cubicBezTo>
                  <a:cubicBezTo>
                    <a:pt x="10537" y="15877"/>
                    <a:pt x="11884" y="16590"/>
                    <a:pt x="13270" y="17224"/>
                  </a:cubicBezTo>
                  <a:cubicBezTo>
                    <a:pt x="14617" y="17898"/>
                    <a:pt x="16043" y="18413"/>
                    <a:pt x="17549" y="18650"/>
                  </a:cubicBezTo>
                  <a:cubicBezTo>
                    <a:pt x="17570" y="18655"/>
                    <a:pt x="17592" y="18657"/>
                    <a:pt x="17612" y="18657"/>
                  </a:cubicBezTo>
                  <a:cubicBezTo>
                    <a:pt x="17961" y="18657"/>
                    <a:pt x="18083" y="18047"/>
                    <a:pt x="17747" y="17898"/>
                  </a:cubicBezTo>
                  <a:cubicBezTo>
                    <a:pt x="16519" y="17303"/>
                    <a:pt x="15251" y="16907"/>
                    <a:pt x="14023" y="16353"/>
                  </a:cubicBezTo>
                  <a:cubicBezTo>
                    <a:pt x="12835" y="15838"/>
                    <a:pt x="11646" y="15204"/>
                    <a:pt x="10498" y="14570"/>
                  </a:cubicBezTo>
                  <a:cubicBezTo>
                    <a:pt x="8240" y="13223"/>
                    <a:pt x="6101" y="11560"/>
                    <a:pt x="4239" y="9658"/>
                  </a:cubicBezTo>
                  <a:cubicBezTo>
                    <a:pt x="2615" y="7955"/>
                    <a:pt x="793" y="5420"/>
                    <a:pt x="2060" y="2964"/>
                  </a:cubicBezTo>
                  <a:cubicBezTo>
                    <a:pt x="2651" y="1822"/>
                    <a:pt x="3691" y="1434"/>
                    <a:pt x="4821" y="1434"/>
                  </a:cubicBezTo>
                  <a:cubicBezTo>
                    <a:pt x="5966" y="1434"/>
                    <a:pt x="7204" y="1832"/>
                    <a:pt x="8160" y="2251"/>
                  </a:cubicBezTo>
                  <a:cubicBezTo>
                    <a:pt x="10141" y="3122"/>
                    <a:pt x="12082" y="4192"/>
                    <a:pt x="13904" y="5420"/>
                  </a:cubicBezTo>
                  <a:cubicBezTo>
                    <a:pt x="15885" y="6727"/>
                    <a:pt x="17747" y="8232"/>
                    <a:pt x="19688" y="9619"/>
                  </a:cubicBezTo>
                  <a:cubicBezTo>
                    <a:pt x="22696" y="11781"/>
                    <a:pt x="26176" y="13745"/>
                    <a:pt x="29872" y="13745"/>
                  </a:cubicBezTo>
                  <a:cubicBezTo>
                    <a:pt x="30848" y="13745"/>
                    <a:pt x="31838" y="13609"/>
                    <a:pt x="32839" y="13303"/>
                  </a:cubicBezTo>
                  <a:cubicBezTo>
                    <a:pt x="38424" y="11560"/>
                    <a:pt x="41989" y="6014"/>
                    <a:pt x="43178" y="508"/>
                  </a:cubicBezTo>
                  <a:cubicBezTo>
                    <a:pt x="43250" y="196"/>
                    <a:pt x="43016" y="0"/>
                    <a:pt x="42777" y="0"/>
                  </a:cubicBezTo>
                  <a:close/>
                </a:path>
              </a:pathLst>
            </a:custGeom>
            <a:solidFill>
              <a:srgbClr val="3B46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2586028" y="3903468"/>
              <a:ext cx="713092" cy="678325"/>
            </a:xfrm>
            <a:custGeom>
              <a:rect b="b" l="l" r="r" t="t"/>
              <a:pathLst>
                <a:path extrusionOk="0" h="41148" w="43257">
                  <a:moveTo>
                    <a:pt x="23371" y="0"/>
                  </a:moveTo>
                  <a:cubicBezTo>
                    <a:pt x="23134" y="40"/>
                    <a:pt x="23094" y="357"/>
                    <a:pt x="23332" y="476"/>
                  </a:cubicBezTo>
                  <a:lnTo>
                    <a:pt x="23332" y="515"/>
                  </a:lnTo>
                  <a:cubicBezTo>
                    <a:pt x="28204" y="1704"/>
                    <a:pt x="32007" y="5229"/>
                    <a:pt x="35216" y="8953"/>
                  </a:cubicBezTo>
                  <a:cubicBezTo>
                    <a:pt x="38503" y="12795"/>
                    <a:pt x="41355" y="17430"/>
                    <a:pt x="41435" y="22659"/>
                  </a:cubicBezTo>
                  <a:cubicBezTo>
                    <a:pt x="41514" y="25154"/>
                    <a:pt x="40761" y="27610"/>
                    <a:pt x="39296" y="29630"/>
                  </a:cubicBezTo>
                  <a:cubicBezTo>
                    <a:pt x="37870" y="31611"/>
                    <a:pt x="36047" y="33314"/>
                    <a:pt x="33948" y="34582"/>
                  </a:cubicBezTo>
                  <a:cubicBezTo>
                    <a:pt x="29432" y="37315"/>
                    <a:pt x="24362" y="38979"/>
                    <a:pt x="19093" y="39415"/>
                  </a:cubicBezTo>
                  <a:cubicBezTo>
                    <a:pt x="16043" y="39692"/>
                    <a:pt x="12953" y="39771"/>
                    <a:pt x="9903" y="39850"/>
                  </a:cubicBezTo>
                  <a:cubicBezTo>
                    <a:pt x="8811" y="39878"/>
                    <a:pt x="7699" y="39906"/>
                    <a:pt x="6595" y="39906"/>
                  </a:cubicBezTo>
                  <a:cubicBezTo>
                    <a:pt x="6137" y="39906"/>
                    <a:pt x="5681" y="39902"/>
                    <a:pt x="5229" y="39890"/>
                  </a:cubicBezTo>
                  <a:cubicBezTo>
                    <a:pt x="4405" y="39890"/>
                    <a:pt x="3536" y="39845"/>
                    <a:pt x="2658" y="39845"/>
                  </a:cubicBezTo>
                  <a:cubicBezTo>
                    <a:pt x="1890" y="39845"/>
                    <a:pt x="1115" y="39880"/>
                    <a:pt x="357" y="40009"/>
                  </a:cubicBezTo>
                  <a:cubicBezTo>
                    <a:pt x="0" y="40049"/>
                    <a:pt x="40" y="40603"/>
                    <a:pt x="357" y="40682"/>
                  </a:cubicBezTo>
                  <a:cubicBezTo>
                    <a:pt x="1679" y="40996"/>
                    <a:pt x="3063" y="41125"/>
                    <a:pt x="4427" y="41125"/>
                  </a:cubicBezTo>
                  <a:cubicBezTo>
                    <a:pt x="4616" y="41125"/>
                    <a:pt x="4804" y="41123"/>
                    <a:pt x="4991" y="41118"/>
                  </a:cubicBezTo>
                  <a:cubicBezTo>
                    <a:pt x="5724" y="41138"/>
                    <a:pt x="6447" y="41148"/>
                    <a:pt x="7170" y="41148"/>
                  </a:cubicBezTo>
                  <a:cubicBezTo>
                    <a:pt x="7893" y="41148"/>
                    <a:pt x="8616" y="41138"/>
                    <a:pt x="9349" y="41118"/>
                  </a:cubicBezTo>
                  <a:cubicBezTo>
                    <a:pt x="12280" y="41078"/>
                    <a:pt x="15211" y="40920"/>
                    <a:pt x="18143" y="40722"/>
                  </a:cubicBezTo>
                  <a:cubicBezTo>
                    <a:pt x="23649" y="40326"/>
                    <a:pt x="28996" y="38702"/>
                    <a:pt x="33829" y="35968"/>
                  </a:cubicBezTo>
                  <a:cubicBezTo>
                    <a:pt x="38266" y="33433"/>
                    <a:pt x="42108" y="29432"/>
                    <a:pt x="42663" y="24164"/>
                  </a:cubicBezTo>
                  <a:cubicBezTo>
                    <a:pt x="43257" y="18777"/>
                    <a:pt x="40682" y="13667"/>
                    <a:pt x="37394" y="9547"/>
                  </a:cubicBezTo>
                  <a:cubicBezTo>
                    <a:pt x="35572" y="7210"/>
                    <a:pt x="33473" y="5110"/>
                    <a:pt x="31135" y="3288"/>
                  </a:cubicBezTo>
                  <a:cubicBezTo>
                    <a:pt x="28878" y="1506"/>
                    <a:pt x="26303" y="198"/>
                    <a:pt x="233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2172008" y="3386795"/>
              <a:ext cx="1179452" cy="1064700"/>
            </a:xfrm>
            <a:custGeom>
              <a:rect b="b" l="l" r="r" t="t"/>
              <a:pathLst>
                <a:path extrusionOk="0" h="64586" w="71547">
                  <a:moveTo>
                    <a:pt x="64240" y="0"/>
                  </a:moveTo>
                  <a:cubicBezTo>
                    <a:pt x="60816" y="0"/>
                    <a:pt x="55901" y="1542"/>
                    <a:pt x="48962" y="5396"/>
                  </a:cubicBezTo>
                  <a:cubicBezTo>
                    <a:pt x="30304" y="15735"/>
                    <a:pt x="13905" y="38869"/>
                    <a:pt x="13905" y="38869"/>
                  </a:cubicBezTo>
                  <a:cubicBezTo>
                    <a:pt x="13905" y="38869"/>
                    <a:pt x="1" y="56140"/>
                    <a:pt x="872" y="58833"/>
                  </a:cubicBezTo>
                  <a:cubicBezTo>
                    <a:pt x="1693" y="61259"/>
                    <a:pt x="7044" y="64585"/>
                    <a:pt x="11544" y="64585"/>
                  </a:cubicBezTo>
                  <a:cubicBezTo>
                    <a:pt x="12040" y="64585"/>
                    <a:pt x="12526" y="64545"/>
                    <a:pt x="12994" y="64458"/>
                  </a:cubicBezTo>
                  <a:cubicBezTo>
                    <a:pt x="17747" y="63587"/>
                    <a:pt x="30304" y="56140"/>
                    <a:pt x="46030" y="44454"/>
                  </a:cubicBezTo>
                  <a:cubicBezTo>
                    <a:pt x="61757" y="32768"/>
                    <a:pt x="71184" y="17518"/>
                    <a:pt x="71422" y="9437"/>
                  </a:cubicBezTo>
                  <a:cubicBezTo>
                    <a:pt x="71546" y="4368"/>
                    <a:pt x="70003" y="0"/>
                    <a:pt x="64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638095" y="3666397"/>
              <a:ext cx="1565927" cy="800528"/>
            </a:xfrm>
            <a:custGeom>
              <a:rect b="b" l="l" r="r" t="t"/>
              <a:pathLst>
                <a:path extrusionOk="0" h="48561" w="94991">
                  <a:moveTo>
                    <a:pt x="20116" y="1"/>
                  </a:moveTo>
                  <a:cubicBezTo>
                    <a:pt x="18793" y="1"/>
                    <a:pt x="17583" y="125"/>
                    <a:pt x="16519" y="398"/>
                  </a:cubicBezTo>
                  <a:cubicBezTo>
                    <a:pt x="0" y="4637"/>
                    <a:pt x="3962" y="18659"/>
                    <a:pt x="18935" y="27968"/>
                  </a:cubicBezTo>
                  <a:cubicBezTo>
                    <a:pt x="33909" y="37238"/>
                    <a:pt x="46783" y="43536"/>
                    <a:pt x="65638" y="46507"/>
                  </a:cubicBezTo>
                  <a:cubicBezTo>
                    <a:pt x="76175" y="48189"/>
                    <a:pt x="81195" y="48560"/>
                    <a:pt x="83573" y="48560"/>
                  </a:cubicBezTo>
                  <a:cubicBezTo>
                    <a:pt x="85451" y="48560"/>
                    <a:pt x="85682" y="48329"/>
                    <a:pt x="85682" y="48329"/>
                  </a:cubicBezTo>
                  <a:cubicBezTo>
                    <a:pt x="85682" y="48329"/>
                    <a:pt x="94991" y="44724"/>
                    <a:pt x="86910" y="33356"/>
                  </a:cubicBezTo>
                  <a:cubicBezTo>
                    <a:pt x="78829" y="21947"/>
                    <a:pt x="61756" y="14461"/>
                    <a:pt x="61756" y="14461"/>
                  </a:cubicBezTo>
                  <a:cubicBezTo>
                    <a:pt x="61756" y="14461"/>
                    <a:pt x="34362" y="1"/>
                    <a:pt x="20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2567746" y="3285066"/>
              <a:ext cx="381364" cy="560952"/>
            </a:xfrm>
            <a:custGeom>
              <a:rect b="b" l="l" r="r" t="t"/>
              <a:pathLst>
                <a:path extrusionOk="0" h="34028" w="23134">
                  <a:moveTo>
                    <a:pt x="14736" y="0"/>
                  </a:moveTo>
                  <a:lnTo>
                    <a:pt x="0" y="7527"/>
                  </a:lnTo>
                  <a:cubicBezTo>
                    <a:pt x="0" y="7527"/>
                    <a:pt x="1228" y="10101"/>
                    <a:pt x="3169" y="13587"/>
                  </a:cubicBezTo>
                  <a:cubicBezTo>
                    <a:pt x="5070" y="17073"/>
                    <a:pt x="5625" y="26184"/>
                    <a:pt x="5625" y="26184"/>
                  </a:cubicBezTo>
                  <a:lnTo>
                    <a:pt x="20598" y="34027"/>
                  </a:lnTo>
                  <a:cubicBezTo>
                    <a:pt x="20598" y="34027"/>
                    <a:pt x="22460" y="31849"/>
                    <a:pt x="22817" y="27729"/>
                  </a:cubicBezTo>
                  <a:cubicBezTo>
                    <a:pt x="23054" y="25431"/>
                    <a:pt x="23134" y="21312"/>
                    <a:pt x="20678" y="12557"/>
                  </a:cubicBezTo>
                  <a:cubicBezTo>
                    <a:pt x="18182" y="3803"/>
                    <a:pt x="14736" y="0"/>
                    <a:pt x="1473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2593892" y="2606560"/>
              <a:ext cx="534147" cy="1924706"/>
            </a:xfrm>
            <a:custGeom>
              <a:rect b="b" l="l" r="r" t="t"/>
              <a:pathLst>
                <a:path extrusionOk="0" h="116755" w="32402">
                  <a:moveTo>
                    <a:pt x="8669" y="0"/>
                  </a:moveTo>
                  <a:cubicBezTo>
                    <a:pt x="8602" y="0"/>
                    <a:pt x="8532" y="24"/>
                    <a:pt x="8476" y="81"/>
                  </a:cubicBezTo>
                  <a:cubicBezTo>
                    <a:pt x="5861" y="3765"/>
                    <a:pt x="5584" y="8479"/>
                    <a:pt x="6812" y="12718"/>
                  </a:cubicBezTo>
                  <a:cubicBezTo>
                    <a:pt x="8159" y="17273"/>
                    <a:pt x="11090" y="21155"/>
                    <a:pt x="14259" y="24601"/>
                  </a:cubicBezTo>
                  <a:cubicBezTo>
                    <a:pt x="17388" y="28087"/>
                    <a:pt x="20637" y="31335"/>
                    <a:pt x="23489" y="35019"/>
                  </a:cubicBezTo>
                  <a:cubicBezTo>
                    <a:pt x="26301" y="38743"/>
                    <a:pt x="28717" y="42783"/>
                    <a:pt x="30064" y="47299"/>
                  </a:cubicBezTo>
                  <a:cubicBezTo>
                    <a:pt x="30817" y="49716"/>
                    <a:pt x="31173" y="52290"/>
                    <a:pt x="31134" y="54865"/>
                  </a:cubicBezTo>
                  <a:cubicBezTo>
                    <a:pt x="31015" y="57440"/>
                    <a:pt x="30302" y="59975"/>
                    <a:pt x="29074" y="62233"/>
                  </a:cubicBezTo>
                  <a:cubicBezTo>
                    <a:pt x="26816" y="66472"/>
                    <a:pt x="23489" y="70037"/>
                    <a:pt x="21904" y="74592"/>
                  </a:cubicBezTo>
                  <a:cubicBezTo>
                    <a:pt x="20320" y="79148"/>
                    <a:pt x="20399" y="84139"/>
                    <a:pt x="22102" y="88655"/>
                  </a:cubicBezTo>
                  <a:cubicBezTo>
                    <a:pt x="23013" y="91031"/>
                    <a:pt x="24321" y="93210"/>
                    <a:pt x="25192" y="95587"/>
                  </a:cubicBezTo>
                  <a:cubicBezTo>
                    <a:pt x="25984" y="97686"/>
                    <a:pt x="26341" y="99905"/>
                    <a:pt x="26182" y="102162"/>
                  </a:cubicBezTo>
                  <a:cubicBezTo>
                    <a:pt x="25945" y="106718"/>
                    <a:pt x="23330" y="110798"/>
                    <a:pt x="19250" y="112897"/>
                  </a:cubicBezTo>
                  <a:cubicBezTo>
                    <a:pt x="15356" y="115057"/>
                    <a:pt x="10828" y="115571"/>
                    <a:pt x="6403" y="115571"/>
                  </a:cubicBezTo>
                  <a:cubicBezTo>
                    <a:pt x="5877" y="115571"/>
                    <a:pt x="5353" y="115564"/>
                    <a:pt x="4831" y="115552"/>
                  </a:cubicBezTo>
                  <a:cubicBezTo>
                    <a:pt x="3484" y="115552"/>
                    <a:pt x="2098" y="115472"/>
                    <a:pt x="751" y="115433"/>
                  </a:cubicBezTo>
                  <a:cubicBezTo>
                    <a:pt x="738" y="115432"/>
                    <a:pt x="725" y="115432"/>
                    <a:pt x="712" y="115432"/>
                  </a:cubicBezTo>
                  <a:cubicBezTo>
                    <a:pt x="0" y="115432"/>
                    <a:pt x="51" y="116503"/>
                    <a:pt x="751" y="116542"/>
                  </a:cubicBezTo>
                  <a:cubicBezTo>
                    <a:pt x="2620" y="116656"/>
                    <a:pt x="4520" y="116755"/>
                    <a:pt x="6422" y="116755"/>
                  </a:cubicBezTo>
                  <a:cubicBezTo>
                    <a:pt x="9799" y="116755"/>
                    <a:pt x="13179" y="116443"/>
                    <a:pt x="16398" y="115353"/>
                  </a:cubicBezTo>
                  <a:cubicBezTo>
                    <a:pt x="20557" y="113967"/>
                    <a:pt x="24241" y="111234"/>
                    <a:pt x="25984" y="107114"/>
                  </a:cubicBezTo>
                  <a:cubicBezTo>
                    <a:pt x="27806" y="102876"/>
                    <a:pt x="27371" y="98201"/>
                    <a:pt x="25667" y="94042"/>
                  </a:cubicBezTo>
                  <a:cubicBezTo>
                    <a:pt x="24677" y="91744"/>
                    <a:pt x="23489" y="89526"/>
                    <a:pt x="22736" y="87110"/>
                  </a:cubicBezTo>
                  <a:cubicBezTo>
                    <a:pt x="22023" y="84733"/>
                    <a:pt x="21785" y="82237"/>
                    <a:pt x="21983" y="79781"/>
                  </a:cubicBezTo>
                  <a:cubicBezTo>
                    <a:pt x="22142" y="77286"/>
                    <a:pt x="22815" y="74870"/>
                    <a:pt x="23924" y="72612"/>
                  </a:cubicBezTo>
                  <a:cubicBezTo>
                    <a:pt x="25034" y="70512"/>
                    <a:pt x="26301" y="68492"/>
                    <a:pt x="27688" y="66511"/>
                  </a:cubicBezTo>
                  <a:cubicBezTo>
                    <a:pt x="29034" y="64570"/>
                    <a:pt x="30223" y="62431"/>
                    <a:pt x="31134" y="60213"/>
                  </a:cubicBezTo>
                  <a:cubicBezTo>
                    <a:pt x="32045" y="57797"/>
                    <a:pt x="32401" y="55182"/>
                    <a:pt x="32203" y="52607"/>
                  </a:cubicBezTo>
                  <a:cubicBezTo>
                    <a:pt x="31530" y="42863"/>
                    <a:pt x="25628" y="34702"/>
                    <a:pt x="19171" y="27849"/>
                  </a:cubicBezTo>
                  <a:cubicBezTo>
                    <a:pt x="15883" y="24364"/>
                    <a:pt x="12358" y="21036"/>
                    <a:pt x="9902" y="16877"/>
                  </a:cubicBezTo>
                  <a:cubicBezTo>
                    <a:pt x="7525" y="12876"/>
                    <a:pt x="6297" y="8083"/>
                    <a:pt x="7564" y="3488"/>
                  </a:cubicBezTo>
                  <a:cubicBezTo>
                    <a:pt x="7842" y="2379"/>
                    <a:pt x="8277" y="1309"/>
                    <a:pt x="8872" y="319"/>
                  </a:cubicBezTo>
                  <a:cubicBezTo>
                    <a:pt x="8985" y="149"/>
                    <a:pt x="8836" y="0"/>
                    <a:pt x="86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2488717" y="2635309"/>
              <a:ext cx="201809" cy="153212"/>
            </a:xfrm>
            <a:custGeom>
              <a:rect b="b" l="l" r="r" t="t"/>
              <a:pathLst>
                <a:path extrusionOk="0" h="9294" w="12242">
                  <a:moveTo>
                    <a:pt x="9429" y="1"/>
                  </a:moveTo>
                  <a:cubicBezTo>
                    <a:pt x="9429" y="1"/>
                    <a:pt x="8518" y="5269"/>
                    <a:pt x="7488" y="5943"/>
                  </a:cubicBezTo>
                  <a:cubicBezTo>
                    <a:pt x="7204" y="6135"/>
                    <a:pt x="6651" y="6198"/>
                    <a:pt x="5991" y="6198"/>
                  </a:cubicBezTo>
                  <a:cubicBezTo>
                    <a:pt x="4748" y="6198"/>
                    <a:pt x="3123" y="5976"/>
                    <a:pt x="2194" y="5976"/>
                  </a:cubicBezTo>
                  <a:cubicBezTo>
                    <a:pt x="1892" y="5976"/>
                    <a:pt x="1664" y="5999"/>
                    <a:pt x="1546" y="6062"/>
                  </a:cubicBezTo>
                  <a:cubicBezTo>
                    <a:pt x="872" y="6378"/>
                    <a:pt x="1" y="8399"/>
                    <a:pt x="3249" y="8755"/>
                  </a:cubicBezTo>
                  <a:cubicBezTo>
                    <a:pt x="5287" y="8954"/>
                    <a:pt x="7154" y="9293"/>
                    <a:pt x="8428" y="9293"/>
                  </a:cubicBezTo>
                  <a:cubicBezTo>
                    <a:pt x="9185" y="9293"/>
                    <a:pt x="9732" y="9174"/>
                    <a:pt x="9983" y="8834"/>
                  </a:cubicBezTo>
                  <a:cubicBezTo>
                    <a:pt x="10657" y="7963"/>
                    <a:pt x="12241" y="635"/>
                    <a:pt x="12241" y="635"/>
                  </a:cubicBezTo>
                  <a:lnTo>
                    <a:pt x="94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1936272" y="1886693"/>
              <a:ext cx="805836" cy="482862"/>
            </a:xfrm>
            <a:custGeom>
              <a:rect b="b" l="l" r="r" t="t"/>
              <a:pathLst>
                <a:path extrusionOk="0" h="29291" w="48883">
                  <a:moveTo>
                    <a:pt x="18448" y="1"/>
                  </a:moveTo>
                  <a:cubicBezTo>
                    <a:pt x="15846" y="1"/>
                    <a:pt x="13585" y="292"/>
                    <a:pt x="11924" y="928"/>
                  </a:cubicBezTo>
                  <a:cubicBezTo>
                    <a:pt x="6814" y="2869"/>
                    <a:pt x="4121" y="6593"/>
                    <a:pt x="2694" y="10593"/>
                  </a:cubicBezTo>
                  <a:cubicBezTo>
                    <a:pt x="1625" y="13802"/>
                    <a:pt x="714" y="17050"/>
                    <a:pt x="1" y="20378"/>
                  </a:cubicBezTo>
                  <a:lnTo>
                    <a:pt x="2298" y="20457"/>
                  </a:lnTo>
                  <a:cubicBezTo>
                    <a:pt x="2298" y="20457"/>
                    <a:pt x="4121" y="9405"/>
                    <a:pt x="7765" y="5959"/>
                  </a:cubicBezTo>
                  <a:cubicBezTo>
                    <a:pt x="10565" y="3311"/>
                    <a:pt x="13739" y="1996"/>
                    <a:pt x="18384" y="1996"/>
                  </a:cubicBezTo>
                  <a:cubicBezTo>
                    <a:pt x="19784" y="1996"/>
                    <a:pt x="21318" y="2116"/>
                    <a:pt x="23016" y="2354"/>
                  </a:cubicBezTo>
                  <a:cubicBezTo>
                    <a:pt x="30384" y="3384"/>
                    <a:pt x="38900" y="5642"/>
                    <a:pt x="41673" y="7504"/>
                  </a:cubicBezTo>
                  <a:cubicBezTo>
                    <a:pt x="44446" y="9366"/>
                    <a:pt x="46387" y="11703"/>
                    <a:pt x="46189" y="16654"/>
                  </a:cubicBezTo>
                  <a:cubicBezTo>
                    <a:pt x="45951" y="21566"/>
                    <a:pt x="45714" y="28934"/>
                    <a:pt x="45714" y="28934"/>
                  </a:cubicBezTo>
                  <a:lnTo>
                    <a:pt x="48011" y="29291"/>
                  </a:lnTo>
                  <a:cubicBezTo>
                    <a:pt x="48011" y="29291"/>
                    <a:pt x="48883" y="20893"/>
                    <a:pt x="48288" y="14990"/>
                  </a:cubicBezTo>
                  <a:cubicBezTo>
                    <a:pt x="47694" y="9088"/>
                    <a:pt x="45436" y="6236"/>
                    <a:pt x="36523" y="3226"/>
                  </a:cubicBezTo>
                  <a:cubicBezTo>
                    <a:pt x="30558" y="1228"/>
                    <a:pt x="23786" y="1"/>
                    <a:pt x="18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2571653" y="2339519"/>
              <a:ext cx="257298" cy="315358"/>
            </a:xfrm>
            <a:custGeom>
              <a:rect b="b" l="l" r="r" t="t"/>
              <a:pathLst>
                <a:path extrusionOk="0" h="19130" w="15608">
                  <a:moveTo>
                    <a:pt x="8633" y="0"/>
                  </a:moveTo>
                  <a:cubicBezTo>
                    <a:pt x="6278" y="0"/>
                    <a:pt x="4398" y="752"/>
                    <a:pt x="4398" y="752"/>
                  </a:cubicBezTo>
                  <a:lnTo>
                    <a:pt x="1" y="16914"/>
                  </a:lnTo>
                  <a:cubicBezTo>
                    <a:pt x="555" y="17350"/>
                    <a:pt x="1229" y="17627"/>
                    <a:pt x="1902" y="17825"/>
                  </a:cubicBezTo>
                  <a:cubicBezTo>
                    <a:pt x="2687" y="18006"/>
                    <a:pt x="6045" y="19129"/>
                    <a:pt x="8809" y="19129"/>
                  </a:cubicBezTo>
                  <a:cubicBezTo>
                    <a:pt x="9674" y="19129"/>
                    <a:pt x="10480" y="19019"/>
                    <a:pt x="11132" y="18736"/>
                  </a:cubicBezTo>
                  <a:cubicBezTo>
                    <a:pt x="13825" y="17508"/>
                    <a:pt x="14697" y="11527"/>
                    <a:pt x="15172" y="7605"/>
                  </a:cubicBezTo>
                  <a:cubicBezTo>
                    <a:pt x="15608" y="3683"/>
                    <a:pt x="14499" y="1188"/>
                    <a:pt x="11132" y="316"/>
                  </a:cubicBezTo>
                  <a:cubicBezTo>
                    <a:pt x="10281" y="86"/>
                    <a:pt x="9430" y="0"/>
                    <a:pt x="86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1812865" y="2201688"/>
              <a:ext cx="205057" cy="311748"/>
            </a:xfrm>
            <a:custGeom>
              <a:rect b="b" l="l" r="r" t="t"/>
              <a:pathLst>
                <a:path extrusionOk="0" h="18911" w="12439">
                  <a:moveTo>
                    <a:pt x="6282" y="0"/>
                  </a:moveTo>
                  <a:cubicBezTo>
                    <a:pt x="6209" y="0"/>
                    <a:pt x="6135" y="1"/>
                    <a:pt x="6061" y="2"/>
                  </a:cubicBezTo>
                  <a:cubicBezTo>
                    <a:pt x="1783" y="121"/>
                    <a:pt x="673" y="4637"/>
                    <a:pt x="317" y="8202"/>
                  </a:cubicBezTo>
                  <a:cubicBezTo>
                    <a:pt x="0" y="11807"/>
                    <a:pt x="673" y="18303"/>
                    <a:pt x="4833" y="18778"/>
                  </a:cubicBezTo>
                  <a:cubicBezTo>
                    <a:pt x="5627" y="18867"/>
                    <a:pt x="6425" y="18911"/>
                    <a:pt x="7224" y="18911"/>
                  </a:cubicBezTo>
                  <a:cubicBezTo>
                    <a:pt x="8938" y="18911"/>
                    <a:pt x="10658" y="18708"/>
                    <a:pt x="12359" y="18303"/>
                  </a:cubicBezTo>
                  <a:lnTo>
                    <a:pt x="12438" y="2141"/>
                  </a:lnTo>
                  <a:cubicBezTo>
                    <a:pt x="12438" y="2141"/>
                    <a:pt x="10374" y="0"/>
                    <a:pt x="6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1554925" y="2532031"/>
              <a:ext cx="1098379" cy="1435942"/>
            </a:xfrm>
            <a:custGeom>
              <a:rect b="b" l="l" r="r" t="t"/>
              <a:pathLst>
                <a:path extrusionOk="0" h="87106" w="66629">
                  <a:moveTo>
                    <a:pt x="17979" y="0"/>
                  </a:moveTo>
                  <a:cubicBezTo>
                    <a:pt x="17858" y="0"/>
                    <a:pt x="17753" y="15"/>
                    <a:pt x="17667" y="47"/>
                  </a:cubicBezTo>
                  <a:cubicBezTo>
                    <a:pt x="16756" y="364"/>
                    <a:pt x="7328" y="21319"/>
                    <a:pt x="4318" y="32252"/>
                  </a:cubicBezTo>
                  <a:cubicBezTo>
                    <a:pt x="1347" y="43145"/>
                    <a:pt x="0" y="57683"/>
                    <a:pt x="1347" y="67586"/>
                  </a:cubicBezTo>
                  <a:cubicBezTo>
                    <a:pt x="2733" y="77449"/>
                    <a:pt x="4833" y="82401"/>
                    <a:pt x="4833" y="82401"/>
                  </a:cubicBezTo>
                  <a:cubicBezTo>
                    <a:pt x="4833" y="82401"/>
                    <a:pt x="25035" y="86600"/>
                    <a:pt x="32205" y="87036"/>
                  </a:cubicBezTo>
                  <a:cubicBezTo>
                    <a:pt x="33006" y="87084"/>
                    <a:pt x="33899" y="87106"/>
                    <a:pt x="34852" y="87106"/>
                  </a:cubicBezTo>
                  <a:cubicBezTo>
                    <a:pt x="42482" y="87106"/>
                    <a:pt x="54031" y="85728"/>
                    <a:pt x="54031" y="85728"/>
                  </a:cubicBezTo>
                  <a:cubicBezTo>
                    <a:pt x="54031" y="85728"/>
                    <a:pt x="53754" y="61169"/>
                    <a:pt x="55695" y="52335"/>
                  </a:cubicBezTo>
                  <a:cubicBezTo>
                    <a:pt x="57636" y="43502"/>
                    <a:pt x="59577" y="36292"/>
                    <a:pt x="60766" y="34193"/>
                  </a:cubicBezTo>
                  <a:cubicBezTo>
                    <a:pt x="61994" y="32093"/>
                    <a:pt x="66628" y="29875"/>
                    <a:pt x="66628" y="29875"/>
                  </a:cubicBezTo>
                  <a:cubicBezTo>
                    <a:pt x="66628" y="29875"/>
                    <a:pt x="59894" y="19813"/>
                    <a:pt x="49238" y="14030"/>
                  </a:cubicBezTo>
                  <a:cubicBezTo>
                    <a:pt x="42187" y="10069"/>
                    <a:pt x="35018" y="6939"/>
                    <a:pt x="35018" y="6939"/>
                  </a:cubicBezTo>
                  <a:cubicBezTo>
                    <a:pt x="35018" y="6939"/>
                    <a:pt x="28442" y="4681"/>
                    <a:pt x="24837" y="2899"/>
                  </a:cubicBezTo>
                  <a:cubicBezTo>
                    <a:pt x="21624" y="1257"/>
                    <a:pt x="19087" y="0"/>
                    <a:pt x="17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2027698" y="2649684"/>
              <a:ext cx="357213" cy="281580"/>
            </a:xfrm>
            <a:custGeom>
              <a:rect b="b" l="l" r="r" t="t"/>
              <a:pathLst>
                <a:path extrusionOk="0" h="17081" w="21669">
                  <a:moveTo>
                    <a:pt x="2100" y="0"/>
                  </a:moveTo>
                  <a:cubicBezTo>
                    <a:pt x="2100" y="1"/>
                    <a:pt x="1" y="6180"/>
                    <a:pt x="3368" y="11013"/>
                  </a:cubicBezTo>
                  <a:cubicBezTo>
                    <a:pt x="6208" y="15089"/>
                    <a:pt x="10627" y="17080"/>
                    <a:pt x="14175" y="17080"/>
                  </a:cubicBezTo>
                  <a:cubicBezTo>
                    <a:pt x="14833" y="17080"/>
                    <a:pt x="15461" y="17012"/>
                    <a:pt x="16044" y="16875"/>
                  </a:cubicBezTo>
                  <a:cubicBezTo>
                    <a:pt x="19767" y="15964"/>
                    <a:pt x="21193" y="12914"/>
                    <a:pt x="21431" y="10220"/>
                  </a:cubicBezTo>
                  <a:cubicBezTo>
                    <a:pt x="21669" y="7527"/>
                    <a:pt x="19728" y="4635"/>
                    <a:pt x="19728" y="4635"/>
                  </a:cubicBezTo>
                  <a:lnTo>
                    <a:pt x="2100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2053167" y="2649684"/>
              <a:ext cx="327821" cy="190517"/>
            </a:xfrm>
            <a:custGeom>
              <a:rect b="b" l="l" r="r" t="t"/>
              <a:pathLst>
                <a:path extrusionOk="0" h="11557" w="19886">
                  <a:moveTo>
                    <a:pt x="555" y="0"/>
                  </a:moveTo>
                  <a:cubicBezTo>
                    <a:pt x="278" y="951"/>
                    <a:pt x="80" y="1941"/>
                    <a:pt x="0" y="2892"/>
                  </a:cubicBezTo>
                  <a:cubicBezTo>
                    <a:pt x="555" y="4041"/>
                    <a:pt x="1189" y="5110"/>
                    <a:pt x="1902" y="6180"/>
                  </a:cubicBezTo>
                  <a:cubicBezTo>
                    <a:pt x="3051" y="7685"/>
                    <a:pt x="4556" y="8953"/>
                    <a:pt x="6220" y="9824"/>
                  </a:cubicBezTo>
                  <a:cubicBezTo>
                    <a:pt x="8226" y="10962"/>
                    <a:pt x="10481" y="11557"/>
                    <a:pt x="12763" y="11557"/>
                  </a:cubicBezTo>
                  <a:cubicBezTo>
                    <a:pt x="13500" y="11557"/>
                    <a:pt x="14239" y="11495"/>
                    <a:pt x="14974" y="11369"/>
                  </a:cubicBezTo>
                  <a:cubicBezTo>
                    <a:pt x="15885" y="11211"/>
                    <a:pt x="16796" y="10973"/>
                    <a:pt x="17707" y="10616"/>
                  </a:cubicBezTo>
                  <a:cubicBezTo>
                    <a:pt x="18420" y="10379"/>
                    <a:pt x="19173" y="10141"/>
                    <a:pt x="19886" y="9824"/>
                  </a:cubicBezTo>
                  <a:cubicBezTo>
                    <a:pt x="19886" y="7249"/>
                    <a:pt x="18183" y="4635"/>
                    <a:pt x="18183" y="4635"/>
                  </a:cubicBezTo>
                  <a:lnTo>
                    <a:pt x="555" y="0"/>
                  </a:ln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1984606" y="2002154"/>
              <a:ext cx="677830" cy="798121"/>
            </a:xfrm>
            <a:custGeom>
              <a:rect b="b" l="l" r="r" t="t"/>
              <a:pathLst>
                <a:path extrusionOk="0" h="48415" w="41118">
                  <a:moveTo>
                    <a:pt x="21186" y="0"/>
                  </a:moveTo>
                  <a:cubicBezTo>
                    <a:pt x="20964" y="0"/>
                    <a:pt x="20755" y="8"/>
                    <a:pt x="20559" y="24"/>
                  </a:cubicBezTo>
                  <a:cubicBezTo>
                    <a:pt x="20559" y="24"/>
                    <a:pt x="20530" y="24"/>
                    <a:pt x="20475" y="24"/>
                  </a:cubicBezTo>
                  <a:cubicBezTo>
                    <a:pt x="19492" y="24"/>
                    <a:pt x="10143" y="131"/>
                    <a:pt x="6655" y="4144"/>
                  </a:cubicBezTo>
                  <a:cubicBezTo>
                    <a:pt x="2931" y="8422"/>
                    <a:pt x="911" y="16860"/>
                    <a:pt x="475" y="20108"/>
                  </a:cubicBezTo>
                  <a:cubicBezTo>
                    <a:pt x="0" y="23356"/>
                    <a:pt x="119" y="34606"/>
                    <a:pt x="3288" y="39756"/>
                  </a:cubicBezTo>
                  <a:cubicBezTo>
                    <a:pt x="6282" y="44683"/>
                    <a:pt x="11961" y="48414"/>
                    <a:pt x="19526" y="48414"/>
                  </a:cubicBezTo>
                  <a:cubicBezTo>
                    <a:pt x="19866" y="48414"/>
                    <a:pt x="20211" y="48407"/>
                    <a:pt x="20559" y="48391"/>
                  </a:cubicBezTo>
                  <a:cubicBezTo>
                    <a:pt x="28640" y="48074"/>
                    <a:pt x="33790" y="43242"/>
                    <a:pt x="36840" y="37735"/>
                  </a:cubicBezTo>
                  <a:cubicBezTo>
                    <a:pt x="39890" y="32229"/>
                    <a:pt x="40207" y="25376"/>
                    <a:pt x="40642" y="21574"/>
                  </a:cubicBezTo>
                  <a:cubicBezTo>
                    <a:pt x="41118" y="17771"/>
                    <a:pt x="40761" y="12027"/>
                    <a:pt x="38068" y="7630"/>
                  </a:cubicBezTo>
                  <a:cubicBezTo>
                    <a:pt x="35498" y="3472"/>
                    <a:pt x="25787" y="0"/>
                    <a:pt x="2118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2284336" y="2343558"/>
              <a:ext cx="101234" cy="222201"/>
            </a:xfrm>
            <a:custGeom>
              <a:rect b="b" l="l" r="r" t="t"/>
              <a:pathLst>
                <a:path extrusionOk="0" h="13479" w="6141">
                  <a:moveTo>
                    <a:pt x="1625" y="1"/>
                  </a:moveTo>
                  <a:cubicBezTo>
                    <a:pt x="1523" y="1"/>
                    <a:pt x="1420" y="57"/>
                    <a:pt x="1387" y="190"/>
                  </a:cubicBezTo>
                  <a:cubicBezTo>
                    <a:pt x="951" y="2052"/>
                    <a:pt x="634" y="3914"/>
                    <a:pt x="476" y="5815"/>
                  </a:cubicBezTo>
                  <a:cubicBezTo>
                    <a:pt x="396" y="7003"/>
                    <a:pt x="0" y="8984"/>
                    <a:pt x="1228" y="9737"/>
                  </a:cubicBezTo>
                  <a:cubicBezTo>
                    <a:pt x="1589" y="9931"/>
                    <a:pt x="2007" y="10028"/>
                    <a:pt x="2430" y="10028"/>
                  </a:cubicBezTo>
                  <a:cubicBezTo>
                    <a:pt x="2611" y="10028"/>
                    <a:pt x="2793" y="10010"/>
                    <a:pt x="2971" y="9974"/>
                  </a:cubicBezTo>
                  <a:cubicBezTo>
                    <a:pt x="3328" y="9935"/>
                    <a:pt x="3684" y="9816"/>
                    <a:pt x="4041" y="9737"/>
                  </a:cubicBezTo>
                  <a:cubicBezTo>
                    <a:pt x="4196" y="9679"/>
                    <a:pt x="4521" y="9573"/>
                    <a:pt x="4790" y="9573"/>
                  </a:cubicBezTo>
                  <a:cubicBezTo>
                    <a:pt x="5071" y="9573"/>
                    <a:pt x="5291" y="9688"/>
                    <a:pt x="5189" y="10093"/>
                  </a:cubicBezTo>
                  <a:cubicBezTo>
                    <a:pt x="4912" y="10886"/>
                    <a:pt x="4397" y="11559"/>
                    <a:pt x="3684" y="12034"/>
                  </a:cubicBezTo>
                  <a:cubicBezTo>
                    <a:pt x="3328" y="12272"/>
                    <a:pt x="2971" y="12510"/>
                    <a:pt x="2575" y="12668"/>
                  </a:cubicBezTo>
                  <a:cubicBezTo>
                    <a:pt x="2219" y="12787"/>
                    <a:pt x="1902" y="12906"/>
                    <a:pt x="1585" y="13104"/>
                  </a:cubicBezTo>
                  <a:cubicBezTo>
                    <a:pt x="1466" y="13183"/>
                    <a:pt x="1505" y="13421"/>
                    <a:pt x="1664" y="13460"/>
                  </a:cubicBezTo>
                  <a:cubicBezTo>
                    <a:pt x="1732" y="13473"/>
                    <a:pt x="1801" y="13479"/>
                    <a:pt x="1871" y="13479"/>
                  </a:cubicBezTo>
                  <a:cubicBezTo>
                    <a:pt x="2456" y="13479"/>
                    <a:pt x="3105" y="13066"/>
                    <a:pt x="3565" y="12747"/>
                  </a:cubicBezTo>
                  <a:cubicBezTo>
                    <a:pt x="4239" y="12351"/>
                    <a:pt x="4833" y="11797"/>
                    <a:pt x="5308" y="11202"/>
                  </a:cubicBezTo>
                  <a:cubicBezTo>
                    <a:pt x="5665" y="10687"/>
                    <a:pt x="6140" y="10172"/>
                    <a:pt x="5942" y="9539"/>
                  </a:cubicBezTo>
                  <a:cubicBezTo>
                    <a:pt x="5792" y="9028"/>
                    <a:pt x="5368" y="8859"/>
                    <a:pt x="4930" y="8859"/>
                  </a:cubicBezTo>
                  <a:cubicBezTo>
                    <a:pt x="4791" y="8859"/>
                    <a:pt x="4650" y="8876"/>
                    <a:pt x="4516" y="8905"/>
                  </a:cubicBezTo>
                  <a:cubicBezTo>
                    <a:pt x="3892" y="8994"/>
                    <a:pt x="3135" y="9373"/>
                    <a:pt x="2444" y="9373"/>
                  </a:cubicBezTo>
                  <a:cubicBezTo>
                    <a:pt x="2214" y="9373"/>
                    <a:pt x="1991" y="9331"/>
                    <a:pt x="1783" y="9222"/>
                  </a:cubicBezTo>
                  <a:cubicBezTo>
                    <a:pt x="951" y="8786"/>
                    <a:pt x="1109" y="7439"/>
                    <a:pt x="1149" y="6647"/>
                  </a:cubicBezTo>
                  <a:cubicBezTo>
                    <a:pt x="1268" y="4508"/>
                    <a:pt x="1505" y="2369"/>
                    <a:pt x="1862" y="269"/>
                  </a:cubicBezTo>
                  <a:cubicBezTo>
                    <a:pt x="1908" y="108"/>
                    <a:pt x="1767" y="1"/>
                    <a:pt x="1625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1990475" y="1967271"/>
              <a:ext cx="702657" cy="509386"/>
            </a:xfrm>
            <a:custGeom>
              <a:rect b="b" l="l" r="r" t="t"/>
              <a:pathLst>
                <a:path extrusionOk="0" h="30900" w="42624">
                  <a:moveTo>
                    <a:pt x="19250" y="0"/>
                  </a:moveTo>
                  <a:cubicBezTo>
                    <a:pt x="12963" y="0"/>
                    <a:pt x="7731" y="2891"/>
                    <a:pt x="4596" y="7369"/>
                  </a:cubicBezTo>
                  <a:cubicBezTo>
                    <a:pt x="1347" y="11925"/>
                    <a:pt x="1" y="23214"/>
                    <a:pt x="1" y="23214"/>
                  </a:cubicBezTo>
                  <a:cubicBezTo>
                    <a:pt x="1" y="23214"/>
                    <a:pt x="2972" y="18065"/>
                    <a:pt x="4952" y="13549"/>
                  </a:cubicBezTo>
                  <a:cubicBezTo>
                    <a:pt x="6893" y="9073"/>
                    <a:pt x="6854" y="6617"/>
                    <a:pt x="8319" y="5468"/>
                  </a:cubicBezTo>
                  <a:cubicBezTo>
                    <a:pt x="8740" y="5127"/>
                    <a:pt x="9194" y="4971"/>
                    <a:pt x="9690" y="4971"/>
                  </a:cubicBezTo>
                  <a:cubicBezTo>
                    <a:pt x="11152" y="4971"/>
                    <a:pt x="12974" y="6327"/>
                    <a:pt x="15370" y="8280"/>
                  </a:cubicBezTo>
                  <a:cubicBezTo>
                    <a:pt x="17852" y="10278"/>
                    <a:pt x="20497" y="11975"/>
                    <a:pt x="23744" y="11975"/>
                  </a:cubicBezTo>
                  <a:cubicBezTo>
                    <a:pt x="24747" y="11975"/>
                    <a:pt x="25807" y="11814"/>
                    <a:pt x="26937" y="11449"/>
                  </a:cubicBezTo>
                  <a:cubicBezTo>
                    <a:pt x="30585" y="10243"/>
                    <a:pt x="32765" y="8234"/>
                    <a:pt x="34489" y="8234"/>
                  </a:cubicBezTo>
                  <a:cubicBezTo>
                    <a:pt x="35030" y="8234"/>
                    <a:pt x="35526" y="8432"/>
                    <a:pt x="36008" y="8914"/>
                  </a:cubicBezTo>
                  <a:cubicBezTo>
                    <a:pt x="38029" y="10934"/>
                    <a:pt x="36523" y="14618"/>
                    <a:pt x="37117" y="19689"/>
                  </a:cubicBezTo>
                  <a:cubicBezTo>
                    <a:pt x="37712" y="24799"/>
                    <a:pt x="38187" y="26898"/>
                    <a:pt x="38544" y="28007"/>
                  </a:cubicBezTo>
                  <a:lnTo>
                    <a:pt x="39534" y="30899"/>
                  </a:lnTo>
                  <a:cubicBezTo>
                    <a:pt x="39534" y="30899"/>
                    <a:pt x="42624" y="20758"/>
                    <a:pt x="39771" y="12836"/>
                  </a:cubicBezTo>
                  <a:cubicBezTo>
                    <a:pt x="36919" y="4913"/>
                    <a:pt x="29710" y="1269"/>
                    <a:pt x="22144" y="199"/>
                  </a:cubicBezTo>
                  <a:cubicBezTo>
                    <a:pt x="21158" y="65"/>
                    <a:pt x="20192" y="0"/>
                    <a:pt x="192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2091033" y="2360768"/>
              <a:ext cx="156096" cy="127891"/>
            </a:xfrm>
            <a:custGeom>
              <a:rect b="b" l="l" r="r" t="t"/>
              <a:pathLst>
                <a:path extrusionOk="0" h="7758" w="9469">
                  <a:moveTo>
                    <a:pt x="8701" y="1"/>
                  </a:moveTo>
                  <a:cubicBezTo>
                    <a:pt x="8562" y="1"/>
                    <a:pt x="8435" y="74"/>
                    <a:pt x="8399" y="255"/>
                  </a:cubicBezTo>
                  <a:cubicBezTo>
                    <a:pt x="8359" y="612"/>
                    <a:pt x="8201" y="889"/>
                    <a:pt x="8121" y="1246"/>
                  </a:cubicBezTo>
                  <a:cubicBezTo>
                    <a:pt x="8082" y="1602"/>
                    <a:pt x="8042" y="1919"/>
                    <a:pt x="7963" y="2236"/>
                  </a:cubicBezTo>
                  <a:cubicBezTo>
                    <a:pt x="7844" y="2830"/>
                    <a:pt x="7646" y="3345"/>
                    <a:pt x="7369" y="3860"/>
                  </a:cubicBezTo>
                  <a:cubicBezTo>
                    <a:pt x="6973" y="4811"/>
                    <a:pt x="6180" y="5524"/>
                    <a:pt x="5230" y="5841"/>
                  </a:cubicBezTo>
                  <a:cubicBezTo>
                    <a:pt x="4978" y="5911"/>
                    <a:pt x="4720" y="5946"/>
                    <a:pt x="4464" y="5946"/>
                  </a:cubicBezTo>
                  <a:cubicBezTo>
                    <a:pt x="3715" y="5946"/>
                    <a:pt x="2978" y="5649"/>
                    <a:pt x="2417" y="5088"/>
                  </a:cubicBezTo>
                  <a:cubicBezTo>
                    <a:pt x="2100" y="4732"/>
                    <a:pt x="1784" y="4296"/>
                    <a:pt x="1546" y="3860"/>
                  </a:cubicBezTo>
                  <a:cubicBezTo>
                    <a:pt x="1348" y="3424"/>
                    <a:pt x="1189" y="2791"/>
                    <a:pt x="754" y="2513"/>
                  </a:cubicBezTo>
                  <a:cubicBezTo>
                    <a:pt x="708" y="2483"/>
                    <a:pt x="663" y="2470"/>
                    <a:pt x="617" y="2470"/>
                  </a:cubicBezTo>
                  <a:cubicBezTo>
                    <a:pt x="544" y="2470"/>
                    <a:pt x="471" y="2504"/>
                    <a:pt x="397" y="2553"/>
                  </a:cubicBezTo>
                  <a:cubicBezTo>
                    <a:pt x="1" y="2870"/>
                    <a:pt x="41" y="3583"/>
                    <a:pt x="120" y="4018"/>
                  </a:cubicBezTo>
                  <a:cubicBezTo>
                    <a:pt x="239" y="4573"/>
                    <a:pt x="437" y="5088"/>
                    <a:pt x="754" y="5524"/>
                  </a:cubicBezTo>
                  <a:cubicBezTo>
                    <a:pt x="1427" y="6554"/>
                    <a:pt x="2457" y="7306"/>
                    <a:pt x="3606" y="7663"/>
                  </a:cubicBezTo>
                  <a:cubicBezTo>
                    <a:pt x="3891" y="7727"/>
                    <a:pt x="4172" y="7757"/>
                    <a:pt x="4447" y="7757"/>
                  </a:cubicBezTo>
                  <a:cubicBezTo>
                    <a:pt x="6380" y="7757"/>
                    <a:pt x="8002" y="6253"/>
                    <a:pt x="8835" y="4415"/>
                  </a:cubicBezTo>
                  <a:cubicBezTo>
                    <a:pt x="9112" y="3820"/>
                    <a:pt x="9270" y="3147"/>
                    <a:pt x="9389" y="2474"/>
                  </a:cubicBezTo>
                  <a:cubicBezTo>
                    <a:pt x="9429" y="2077"/>
                    <a:pt x="9468" y="1721"/>
                    <a:pt x="9429" y="1325"/>
                  </a:cubicBezTo>
                  <a:cubicBezTo>
                    <a:pt x="9389" y="968"/>
                    <a:pt x="9270" y="612"/>
                    <a:pt x="9112" y="255"/>
                  </a:cubicBezTo>
                  <a:cubicBezTo>
                    <a:pt x="9047" y="105"/>
                    <a:pt x="8866" y="1"/>
                    <a:pt x="8701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2387499" y="2392865"/>
              <a:ext cx="139776" cy="139727"/>
            </a:xfrm>
            <a:custGeom>
              <a:rect b="b" l="l" r="r" t="t"/>
              <a:pathLst>
                <a:path extrusionOk="0" h="8476" w="8479">
                  <a:moveTo>
                    <a:pt x="1458" y="0"/>
                  </a:moveTo>
                  <a:cubicBezTo>
                    <a:pt x="1390" y="0"/>
                    <a:pt x="1322" y="27"/>
                    <a:pt x="1269" y="91"/>
                  </a:cubicBezTo>
                  <a:lnTo>
                    <a:pt x="1308" y="91"/>
                  </a:lnTo>
                  <a:cubicBezTo>
                    <a:pt x="912" y="487"/>
                    <a:pt x="635" y="962"/>
                    <a:pt x="397" y="1477"/>
                  </a:cubicBezTo>
                  <a:cubicBezTo>
                    <a:pt x="199" y="2032"/>
                    <a:pt x="80" y="2626"/>
                    <a:pt x="41" y="3260"/>
                  </a:cubicBezTo>
                  <a:cubicBezTo>
                    <a:pt x="1" y="4488"/>
                    <a:pt x="318" y="5676"/>
                    <a:pt x="912" y="6785"/>
                  </a:cubicBezTo>
                  <a:cubicBezTo>
                    <a:pt x="1613" y="7979"/>
                    <a:pt x="2909" y="8476"/>
                    <a:pt x="4254" y="8476"/>
                  </a:cubicBezTo>
                  <a:cubicBezTo>
                    <a:pt x="4962" y="8476"/>
                    <a:pt x="5683" y="8338"/>
                    <a:pt x="6339" y="8093"/>
                  </a:cubicBezTo>
                  <a:cubicBezTo>
                    <a:pt x="6854" y="7895"/>
                    <a:pt x="7329" y="7578"/>
                    <a:pt x="7725" y="7181"/>
                  </a:cubicBezTo>
                  <a:cubicBezTo>
                    <a:pt x="8082" y="6746"/>
                    <a:pt x="8478" y="6072"/>
                    <a:pt x="8201" y="5557"/>
                  </a:cubicBezTo>
                  <a:cubicBezTo>
                    <a:pt x="8138" y="5369"/>
                    <a:pt x="7976" y="5256"/>
                    <a:pt x="7813" y="5256"/>
                  </a:cubicBezTo>
                  <a:cubicBezTo>
                    <a:pt x="7770" y="5256"/>
                    <a:pt x="7727" y="5264"/>
                    <a:pt x="7686" y="5280"/>
                  </a:cubicBezTo>
                  <a:cubicBezTo>
                    <a:pt x="7369" y="5399"/>
                    <a:pt x="7052" y="5637"/>
                    <a:pt x="6814" y="5874"/>
                  </a:cubicBezTo>
                  <a:cubicBezTo>
                    <a:pt x="6656" y="5993"/>
                    <a:pt x="6497" y="6112"/>
                    <a:pt x="6339" y="6191"/>
                  </a:cubicBezTo>
                  <a:lnTo>
                    <a:pt x="6101" y="6310"/>
                  </a:lnTo>
                  <a:cubicBezTo>
                    <a:pt x="6101" y="6310"/>
                    <a:pt x="6062" y="6350"/>
                    <a:pt x="6022" y="6350"/>
                  </a:cubicBezTo>
                  <a:cubicBezTo>
                    <a:pt x="6048" y="6336"/>
                    <a:pt x="6057" y="6332"/>
                    <a:pt x="6056" y="6332"/>
                  </a:cubicBezTo>
                  <a:lnTo>
                    <a:pt x="6056" y="6332"/>
                  </a:lnTo>
                  <a:cubicBezTo>
                    <a:pt x="6053" y="6332"/>
                    <a:pt x="6009" y="6350"/>
                    <a:pt x="5982" y="6350"/>
                  </a:cubicBezTo>
                  <a:cubicBezTo>
                    <a:pt x="5824" y="6429"/>
                    <a:pt x="5666" y="6468"/>
                    <a:pt x="5467" y="6508"/>
                  </a:cubicBezTo>
                  <a:lnTo>
                    <a:pt x="5349" y="6548"/>
                  </a:lnTo>
                  <a:cubicBezTo>
                    <a:pt x="5230" y="6548"/>
                    <a:pt x="5151" y="6587"/>
                    <a:pt x="5071" y="6587"/>
                  </a:cubicBezTo>
                  <a:lnTo>
                    <a:pt x="4398" y="6587"/>
                  </a:lnTo>
                  <a:lnTo>
                    <a:pt x="4121" y="6508"/>
                  </a:lnTo>
                  <a:cubicBezTo>
                    <a:pt x="3923" y="6468"/>
                    <a:pt x="3764" y="6429"/>
                    <a:pt x="3566" y="6389"/>
                  </a:cubicBezTo>
                  <a:lnTo>
                    <a:pt x="3447" y="6350"/>
                  </a:lnTo>
                  <a:lnTo>
                    <a:pt x="3170" y="6231"/>
                  </a:lnTo>
                  <a:cubicBezTo>
                    <a:pt x="2853" y="6033"/>
                    <a:pt x="2536" y="5795"/>
                    <a:pt x="2259" y="5518"/>
                  </a:cubicBezTo>
                  <a:cubicBezTo>
                    <a:pt x="1744" y="4963"/>
                    <a:pt x="1467" y="4290"/>
                    <a:pt x="1387" y="3537"/>
                  </a:cubicBezTo>
                  <a:cubicBezTo>
                    <a:pt x="1308" y="3022"/>
                    <a:pt x="1308" y="2468"/>
                    <a:pt x="1308" y="1953"/>
                  </a:cubicBezTo>
                  <a:cubicBezTo>
                    <a:pt x="1308" y="1398"/>
                    <a:pt x="1427" y="883"/>
                    <a:pt x="1704" y="368"/>
                  </a:cubicBezTo>
                  <a:cubicBezTo>
                    <a:pt x="1820" y="195"/>
                    <a:pt x="1640" y="0"/>
                    <a:pt x="1458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2102325" y="2326760"/>
              <a:ext cx="155899" cy="128649"/>
            </a:xfrm>
            <a:custGeom>
              <a:rect b="b" l="l" r="r" t="t"/>
              <a:pathLst>
                <a:path extrusionOk="0" h="7804" w="9457">
                  <a:moveTo>
                    <a:pt x="4526" y="0"/>
                  </a:moveTo>
                  <a:cubicBezTo>
                    <a:pt x="433" y="0"/>
                    <a:pt x="1" y="6239"/>
                    <a:pt x="2762" y="7428"/>
                  </a:cubicBezTo>
                  <a:cubicBezTo>
                    <a:pt x="3361" y="7690"/>
                    <a:pt x="3918" y="7804"/>
                    <a:pt x="4428" y="7804"/>
                  </a:cubicBezTo>
                  <a:cubicBezTo>
                    <a:pt x="6316" y="7804"/>
                    <a:pt x="7560" y="6240"/>
                    <a:pt x="7872" y="4774"/>
                  </a:cubicBezTo>
                  <a:cubicBezTo>
                    <a:pt x="7872" y="4774"/>
                    <a:pt x="9457" y="417"/>
                    <a:pt x="4941" y="21"/>
                  </a:cubicBezTo>
                  <a:cubicBezTo>
                    <a:pt x="4799" y="7"/>
                    <a:pt x="4660" y="0"/>
                    <a:pt x="4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2151204" y="2372621"/>
              <a:ext cx="76326" cy="80711"/>
            </a:xfrm>
            <a:custGeom>
              <a:rect b="b" l="l" r="r" t="t"/>
              <a:pathLst>
                <a:path extrusionOk="0" h="4896" w="4630">
                  <a:moveTo>
                    <a:pt x="2114" y="1"/>
                  </a:moveTo>
                  <a:cubicBezTo>
                    <a:pt x="987" y="1"/>
                    <a:pt x="169" y="1147"/>
                    <a:pt x="75" y="2468"/>
                  </a:cubicBezTo>
                  <a:cubicBezTo>
                    <a:pt x="0" y="4064"/>
                    <a:pt x="866" y="4895"/>
                    <a:pt x="1790" y="4895"/>
                  </a:cubicBezTo>
                  <a:cubicBezTo>
                    <a:pt x="1852" y="4895"/>
                    <a:pt x="1914" y="4891"/>
                    <a:pt x="1976" y="4884"/>
                  </a:cubicBezTo>
                  <a:cubicBezTo>
                    <a:pt x="2808" y="4805"/>
                    <a:pt x="3560" y="4250"/>
                    <a:pt x="3917" y="3458"/>
                  </a:cubicBezTo>
                  <a:cubicBezTo>
                    <a:pt x="3917" y="3458"/>
                    <a:pt x="4630" y="1121"/>
                    <a:pt x="3045" y="249"/>
                  </a:cubicBezTo>
                  <a:cubicBezTo>
                    <a:pt x="2719" y="78"/>
                    <a:pt x="2406" y="1"/>
                    <a:pt x="21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2391423" y="2373511"/>
              <a:ext cx="127709" cy="123061"/>
            </a:xfrm>
            <a:custGeom>
              <a:rect b="b" l="l" r="r" t="t"/>
              <a:pathLst>
                <a:path extrusionOk="0" h="7465" w="7747">
                  <a:moveTo>
                    <a:pt x="3613" y="1"/>
                  </a:moveTo>
                  <a:cubicBezTo>
                    <a:pt x="2692" y="1"/>
                    <a:pt x="1836" y="363"/>
                    <a:pt x="1387" y="1106"/>
                  </a:cubicBezTo>
                  <a:cubicBezTo>
                    <a:pt x="1" y="3364"/>
                    <a:pt x="238" y="5900"/>
                    <a:pt x="2694" y="7128"/>
                  </a:cubicBezTo>
                  <a:cubicBezTo>
                    <a:pt x="3159" y="7363"/>
                    <a:pt x="3598" y="7465"/>
                    <a:pt x="4007" y="7465"/>
                  </a:cubicBezTo>
                  <a:cubicBezTo>
                    <a:pt x="5726" y="7465"/>
                    <a:pt x="6907" y="5673"/>
                    <a:pt x="7131" y="4553"/>
                  </a:cubicBezTo>
                  <a:cubicBezTo>
                    <a:pt x="7747" y="1579"/>
                    <a:pt x="5537" y="1"/>
                    <a:pt x="3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2414931" y="2416224"/>
              <a:ext cx="60104" cy="73490"/>
            </a:xfrm>
            <a:custGeom>
              <a:rect b="b" l="l" r="r" t="t"/>
              <a:pathLst>
                <a:path extrusionOk="0" h="4458" w="3646">
                  <a:moveTo>
                    <a:pt x="1954" y="0"/>
                  </a:moveTo>
                  <a:cubicBezTo>
                    <a:pt x="1682" y="0"/>
                    <a:pt x="1406" y="69"/>
                    <a:pt x="1149" y="219"/>
                  </a:cubicBezTo>
                  <a:cubicBezTo>
                    <a:pt x="714" y="496"/>
                    <a:pt x="357" y="932"/>
                    <a:pt x="199" y="1407"/>
                  </a:cubicBezTo>
                  <a:cubicBezTo>
                    <a:pt x="40" y="1843"/>
                    <a:pt x="1" y="2279"/>
                    <a:pt x="80" y="2714"/>
                  </a:cubicBezTo>
                  <a:cubicBezTo>
                    <a:pt x="120" y="3150"/>
                    <a:pt x="318" y="3546"/>
                    <a:pt x="635" y="3863"/>
                  </a:cubicBezTo>
                  <a:cubicBezTo>
                    <a:pt x="951" y="4259"/>
                    <a:pt x="1466" y="4457"/>
                    <a:pt x="1981" y="4457"/>
                  </a:cubicBezTo>
                  <a:cubicBezTo>
                    <a:pt x="2496" y="4378"/>
                    <a:pt x="2972" y="4022"/>
                    <a:pt x="3249" y="3586"/>
                  </a:cubicBezTo>
                  <a:cubicBezTo>
                    <a:pt x="3487" y="3110"/>
                    <a:pt x="3605" y="2595"/>
                    <a:pt x="3645" y="2081"/>
                  </a:cubicBezTo>
                  <a:cubicBezTo>
                    <a:pt x="3645" y="1803"/>
                    <a:pt x="3645" y="1566"/>
                    <a:pt x="3605" y="1288"/>
                  </a:cubicBezTo>
                  <a:cubicBezTo>
                    <a:pt x="3403" y="507"/>
                    <a:pt x="2693" y="0"/>
                    <a:pt x="19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2158951" y="2558918"/>
              <a:ext cx="188737" cy="102784"/>
            </a:xfrm>
            <a:custGeom>
              <a:rect b="b" l="l" r="r" t="t"/>
              <a:pathLst>
                <a:path extrusionOk="0" h="6235" w="11449">
                  <a:moveTo>
                    <a:pt x="674" y="0"/>
                  </a:moveTo>
                  <a:cubicBezTo>
                    <a:pt x="1" y="0"/>
                    <a:pt x="40" y="951"/>
                    <a:pt x="674" y="991"/>
                  </a:cubicBezTo>
                  <a:lnTo>
                    <a:pt x="674" y="1030"/>
                  </a:lnTo>
                  <a:cubicBezTo>
                    <a:pt x="2615" y="1268"/>
                    <a:pt x="4477" y="1902"/>
                    <a:pt x="6180" y="2892"/>
                  </a:cubicBezTo>
                  <a:cubicBezTo>
                    <a:pt x="7012" y="3328"/>
                    <a:pt x="7804" y="3843"/>
                    <a:pt x="8517" y="4437"/>
                  </a:cubicBezTo>
                  <a:cubicBezTo>
                    <a:pt x="8913" y="4754"/>
                    <a:pt x="9270" y="5071"/>
                    <a:pt x="9626" y="5388"/>
                  </a:cubicBezTo>
                  <a:cubicBezTo>
                    <a:pt x="9983" y="5704"/>
                    <a:pt x="10379" y="6140"/>
                    <a:pt x="10854" y="6219"/>
                  </a:cubicBezTo>
                  <a:cubicBezTo>
                    <a:pt x="10896" y="6230"/>
                    <a:pt x="10938" y="6235"/>
                    <a:pt x="10978" y="6235"/>
                  </a:cubicBezTo>
                  <a:cubicBezTo>
                    <a:pt x="11240" y="6235"/>
                    <a:pt x="11449" y="6024"/>
                    <a:pt x="11449" y="5784"/>
                  </a:cubicBezTo>
                  <a:cubicBezTo>
                    <a:pt x="11409" y="5229"/>
                    <a:pt x="11132" y="4754"/>
                    <a:pt x="10736" y="4397"/>
                  </a:cubicBezTo>
                  <a:cubicBezTo>
                    <a:pt x="10379" y="4001"/>
                    <a:pt x="9983" y="3605"/>
                    <a:pt x="9547" y="3288"/>
                  </a:cubicBezTo>
                  <a:cubicBezTo>
                    <a:pt x="8715" y="2615"/>
                    <a:pt x="7844" y="2020"/>
                    <a:pt x="6893" y="1505"/>
                  </a:cubicBezTo>
                  <a:cubicBezTo>
                    <a:pt x="4952" y="555"/>
                    <a:pt x="2813" y="40"/>
                    <a:pt x="674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1907539" y="2198226"/>
              <a:ext cx="42910" cy="315457"/>
            </a:xfrm>
            <a:custGeom>
              <a:rect b="b" l="l" r="r" t="t"/>
              <a:pathLst>
                <a:path extrusionOk="0" h="19136" w="2603">
                  <a:moveTo>
                    <a:pt x="2232" y="1"/>
                  </a:moveTo>
                  <a:cubicBezTo>
                    <a:pt x="2140" y="1"/>
                    <a:pt x="2048" y="41"/>
                    <a:pt x="1981" y="133"/>
                  </a:cubicBezTo>
                  <a:lnTo>
                    <a:pt x="2021" y="133"/>
                  </a:lnTo>
                  <a:cubicBezTo>
                    <a:pt x="1229" y="1559"/>
                    <a:pt x="714" y="3104"/>
                    <a:pt x="476" y="4688"/>
                  </a:cubicBezTo>
                  <a:cubicBezTo>
                    <a:pt x="159" y="6273"/>
                    <a:pt x="1" y="7857"/>
                    <a:pt x="40" y="9442"/>
                  </a:cubicBezTo>
                  <a:cubicBezTo>
                    <a:pt x="40" y="11066"/>
                    <a:pt x="199" y="12730"/>
                    <a:pt x="357" y="14354"/>
                  </a:cubicBezTo>
                  <a:cubicBezTo>
                    <a:pt x="437" y="15106"/>
                    <a:pt x="516" y="15859"/>
                    <a:pt x="674" y="16612"/>
                  </a:cubicBezTo>
                  <a:cubicBezTo>
                    <a:pt x="754" y="17404"/>
                    <a:pt x="912" y="18236"/>
                    <a:pt x="1229" y="18988"/>
                  </a:cubicBezTo>
                  <a:cubicBezTo>
                    <a:pt x="1274" y="19093"/>
                    <a:pt x="1352" y="19135"/>
                    <a:pt x="1432" y="19135"/>
                  </a:cubicBezTo>
                  <a:cubicBezTo>
                    <a:pt x="1565" y="19135"/>
                    <a:pt x="1704" y="19018"/>
                    <a:pt x="1704" y="18870"/>
                  </a:cubicBezTo>
                  <a:cubicBezTo>
                    <a:pt x="1665" y="18117"/>
                    <a:pt x="1506" y="17364"/>
                    <a:pt x="1348" y="16651"/>
                  </a:cubicBezTo>
                  <a:cubicBezTo>
                    <a:pt x="1189" y="15859"/>
                    <a:pt x="1070" y="15146"/>
                    <a:pt x="952" y="14354"/>
                  </a:cubicBezTo>
                  <a:cubicBezTo>
                    <a:pt x="754" y="12769"/>
                    <a:pt x="674" y="11145"/>
                    <a:pt x="754" y="9561"/>
                  </a:cubicBezTo>
                  <a:cubicBezTo>
                    <a:pt x="793" y="8016"/>
                    <a:pt x="991" y="6471"/>
                    <a:pt x="1268" y="4926"/>
                  </a:cubicBezTo>
                  <a:cubicBezTo>
                    <a:pt x="1585" y="3381"/>
                    <a:pt x="2140" y="1916"/>
                    <a:pt x="2576" y="371"/>
                  </a:cubicBezTo>
                  <a:cubicBezTo>
                    <a:pt x="2602" y="159"/>
                    <a:pt x="2417" y="1"/>
                    <a:pt x="2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2658694" y="2335826"/>
              <a:ext cx="79491" cy="311039"/>
            </a:xfrm>
            <a:custGeom>
              <a:rect b="b" l="l" r="r" t="t"/>
              <a:pathLst>
                <a:path extrusionOk="0" h="18868" w="4822">
                  <a:moveTo>
                    <a:pt x="4082" y="0"/>
                  </a:moveTo>
                  <a:cubicBezTo>
                    <a:pt x="3962" y="0"/>
                    <a:pt x="3851" y="70"/>
                    <a:pt x="3832" y="223"/>
                  </a:cubicBezTo>
                  <a:lnTo>
                    <a:pt x="3832" y="263"/>
                  </a:lnTo>
                  <a:cubicBezTo>
                    <a:pt x="3752" y="1016"/>
                    <a:pt x="3752" y="1768"/>
                    <a:pt x="3792" y="2561"/>
                  </a:cubicBezTo>
                  <a:lnTo>
                    <a:pt x="3792" y="4858"/>
                  </a:lnTo>
                  <a:cubicBezTo>
                    <a:pt x="3713" y="6482"/>
                    <a:pt x="3475" y="8106"/>
                    <a:pt x="3079" y="9691"/>
                  </a:cubicBezTo>
                  <a:cubicBezTo>
                    <a:pt x="2762" y="11196"/>
                    <a:pt x="2366" y="12662"/>
                    <a:pt x="1891" y="14127"/>
                  </a:cubicBezTo>
                  <a:cubicBezTo>
                    <a:pt x="1613" y="14959"/>
                    <a:pt x="1296" y="15752"/>
                    <a:pt x="940" y="16544"/>
                  </a:cubicBezTo>
                  <a:cubicBezTo>
                    <a:pt x="663" y="17217"/>
                    <a:pt x="148" y="17891"/>
                    <a:pt x="29" y="18643"/>
                  </a:cubicBezTo>
                  <a:cubicBezTo>
                    <a:pt x="1" y="18755"/>
                    <a:pt x="111" y="18867"/>
                    <a:pt x="235" y="18867"/>
                  </a:cubicBezTo>
                  <a:cubicBezTo>
                    <a:pt x="286" y="18867"/>
                    <a:pt x="339" y="18848"/>
                    <a:pt x="385" y="18802"/>
                  </a:cubicBezTo>
                  <a:cubicBezTo>
                    <a:pt x="900" y="18287"/>
                    <a:pt x="1177" y="17415"/>
                    <a:pt x="1494" y="16742"/>
                  </a:cubicBezTo>
                  <a:cubicBezTo>
                    <a:pt x="1772" y="16068"/>
                    <a:pt x="2089" y="15316"/>
                    <a:pt x="2326" y="14603"/>
                  </a:cubicBezTo>
                  <a:cubicBezTo>
                    <a:pt x="2920" y="13058"/>
                    <a:pt x="3396" y="11473"/>
                    <a:pt x="3752" y="9849"/>
                  </a:cubicBezTo>
                  <a:cubicBezTo>
                    <a:pt x="4069" y="8304"/>
                    <a:pt x="4267" y="6720"/>
                    <a:pt x="4386" y="5175"/>
                  </a:cubicBezTo>
                  <a:cubicBezTo>
                    <a:pt x="4545" y="3590"/>
                    <a:pt x="4822" y="1768"/>
                    <a:pt x="4386" y="223"/>
                  </a:cubicBezTo>
                  <a:cubicBezTo>
                    <a:pt x="4345" y="80"/>
                    <a:pt x="4209" y="0"/>
                    <a:pt x="40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1880767" y="3220527"/>
              <a:ext cx="517200" cy="282569"/>
            </a:xfrm>
            <a:custGeom>
              <a:rect b="b" l="l" r="r" t="t"/>
              <a:pathLst>
                <a:path extrusionOk="0" h="17141" w="31374">
                  <a:moveTo>
                    <a:pt x="6237" y="0"/>
                  </a:moveTo>
                  <a:cubicBezTo>
                    <a:pt x="5478" y="0"/>
                    <a:pt x="4758" y="125"/>
                    <a:pt x="4160" y="429"/>
                  </a:cubicBezTo>
                  <a:cubicBezTo>
                    <a:pt x="1863" y="1618"/>
                    <a:pt x="1" y="5064"/>
                    <a:pt x="1704" y="7520"/>
                  </a:cubicBezTo>
                  <a:cubicBezTo>
                    <a:pt x="3407" y="10016"/>
                    <a:pt x="11884" y="13541"/>
                    <a:pt x="14935" y="14492"/>
                  </a:cubicBezTo>
                  <a:cubicBezTo>
                    <a:pt x="17796" y="15409"/>
                    <a:pt x="22932" y="17141"/>
                    <a:pt x="25721" y="17141"/>
                  </a:cubicBezTo>
                  <a:cubicBezTo>
                    <a:pt x="25944" y="17141"/>
                    <a:pt x="26152" y="17130"/>
                    <a:pt x="26343" y="17106"/>
                  </a:cubicBezTo>
                  <a:cubicBezTo>
                    <a:pt x="28878" y="16829"/>
                    <a:pt x="30740" y="15007"/>
                    <a:pt x="31057" y="12947"/>
                  </a:cubicBezTo>
                  <a:cubicBezTo>
                    <a:pt x="31374" y="10847"/>
                    <a:pt x="29710" y="8590"/>
                    <a:pt x="29710" y="8590"/>
                  </a:cubicBezTo>
                  <a:cubicBezTo>
                    <a:pt x="29710" y="8590"/>
                    <a:pt x="23649" y="7401"/>
                    <a:pt x="20480" y="6411"/>
                  </a:cubicBezTo>
                  <a:cubicBezTo>
                    <a:pt x="17351" y="5421"/>
                    <a:pt x="13073" y="2885"/>
                    <a:pt x="11884" y="1855"/>
                  </a:cubicBezTo>
                  <a:cubicBezTo>
                    <a:pt x="11000" y="1059"/>
                    <a:pt x="8448" y="0"/>
                    <a:pt x="62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1995651" y="3257486"/>
              <a:ext cx="84304" cy="72122"/>
            </a:xfrm>
            <a:custGeom>
              <a:rect b="b" l="l" r="r" t="t"/>
              <a:pathLst>
                <a:path extrusionOk="0" h="4375" w="5114">
                  <a:moveTo>
                    <a:pt x="1984" y="1"/>
                  </a:moveTo>
                  <a:cubicBezTo>
                    <a:pt x="296" y="1"/>
                    <a:pt x="0" y="1955"/>
                    <a:pt x="954" y="3099"/>
                  </a:cubicBezTo>
                  <a:cubicBezTo>
                    <a:pt x="1430" y="3773"/>
                    <a:pt x="2222" y="4248"/>
                    <a:pt x="3054" y="4367"/>
                  </a:cubicBezTo>
                  <a:cubicBezTo>
                    <a:pt x="3109" y="4372"/>
                    <a:pt x="3164" y="4374"/>
                    <a:pt x="3219" y="4374"/>
                  </a:cubicBezTo>
                  <a:cubicBezTo>
                    <a:pt x="4023" y="4374"/>
                    <a:pt x="4730" y="3836"/>
                    <a:pt x="4915" y="3020"/>
                  </a:cubicBezTo>
                  <a:cubicBezTo>
                    <a:pt x="5114" y="1753"/>
                    <a:pt x="3410" y="128"/>
                    <a:pt x="2182" y="10"/>
                  </a:cubicBezTo>
                  <a:cubicBezTo>
                    <a:pt x="2114" y="4"/>
                    <a:pt x="2048" y="1"/>
                    <a:pt x="19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2243190" y="3346456"/>
              <a:ext cx="94706" cy="62379"/>
            </a:xfrm>
            <a:custGeom>
              <a:rect b="b" l="l" r="r" t="t"/>
              <a:pathLst>
                <a:path extrusionOk="0" h="3784" w="5745">
                  <a:moveTo>
                    <a:pt x="2650" y="0"/>
                  </a:moveTo>
                  <a:cubicBezTo>
                    <a:pt x="2315" y="0"/>
                    <a:pt x="2002" y="51"/>
                    <a:pt x="1744" y="158"/>
                  </a:cubicBezTo>
                  <a:cubicBezTo>
                    <a:pt x="1" y="871"/>
                    <a:pt x="674" y="2852"/>
                    <a:pt x="2060" y="3446"/>
                  </a:cubicBezTo>
                  <a:cubicBezTo>
                    <a:pt x="2492" y="3673"/>
                    <a:pt x="2963" y="3783"/>
                    <a:pt x="3436" y="3783"/>
                  </a:cubicBezTo>
                  <a:cubicBezTo>
                    <a:pt x="3787" y="3783"/>
                    <a:pt x="4139" y="3723"/>
                    <a:pt x="4477" y="3605"/>
                  </a:cubicBezTo>
                  <a:cubicBezTo>
                    <a:pt x="5269" y="3288"/>
                    <a:pt x="5744" y="2416"/>
                    <a:pt x="5546" y="1584"/>
                  </a:cubicBezTo>
                  <a:cubicBezTo>
                    <a:pt x="5209" y="602"/>
                    <a:pt x="3801" y="0"/>
                    <a:pt x="2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1906236" y="3228605"/>
              <a:ext cx="493033" cy="212805"/>
            </a:xfrm>
            <a:custGeom>
              <a:rect b="b" l="l" r="r" t="t"/>
              <a:pathLst>
                <a:path extrusionOk="0" h="12909" w="29908">
                  <a:moveTo>
                    <a:pt x="1424" y="0"/>
                  </a:moveTo>
                  <a:cubicBezTo>
                    <a:pt x="1356" y="0"/>
                    <a:pt x="1286" y="29"/>
                    <a:pt x="1229" y="98"/>
                  </a:cubicBezTo>
                  <a:lnTo>
                    <a:pt x="1229" y="137"/>
                  </a:lnTo>
                  <a:cubicBezTo>
                    <a:pt x="1" y="2158"/>
                    <a:pt x="2060" y="4059"/>
                    <a:pt x="3526" y="5247"/>
                  </a:cubicBezTo>
                  <a:cubicBezTo>
                    <a:pt x="5269" y="6753"/>
                    <a:pt x="7170" y="8020"/>
                    <a:pt x="9270" y="9011"/>
                  </a:cubicBezTo>
                  <a:cubicBezTo>
                    <a:pt x="11409" y="9922"/>
                    <a:pt x="13627" y="10674"/>
                    <a:pt x="15885" y="11269"/>
                  </a:cubicBezTo>
                  <a:cubicBezTo>
                    <a:pt x="18341" y="11982"/>
                    <a:pt x="20876" y="12497"/>
                    <a:pt x="23451" y="12813"/>
                  </a:cubicBezTo>
                  <a:cubicBezTo>
                    <a:pt x="24022" y="12877"/>
                    <a:pt x="24592" y="12909"/>
                    <a:pt x="25162" y="12909"/>
                  </a:cubicBezTo>
                  <a:cubicBezTo>
                    <a:pt x="26018" y="12909"/>
                    <a:pt x="26874" y="12837"/>
                    <a:pt x="27729" y="12695"/>
                  </a:cubicBezTo>
                  <a:cubicBezTo>
                    <a:pt x="28640" y="12497"/>
                    <a:pt x="29710" y="12021"/>
                    <a:pt x="29908" y="10991"/>
                  </a:cubicBezTo>
                  <a:cubicBezTo>
                    <a:pt x="29908" y="10808"/>
                    <a:pt x="29770" y="10677"/>
                    <a:pt x="29620" y="10677"/>
                  </a:cubicBezTo>
                  <a:cubicBezTo>
                    <a:pt x="29542" y="10677"/>
                    <a:pt x="29461" y="10712"/>
                    <a:pt x="29393" y="10793"/>
                  </a:cubicBezTo>
                  <a:cubicBezTo>
                    <a:pt x="28543" y="11883"/>
                    <a:pt x="27033" y="12117"/>
                    <a:pt x="25593" y="12117"/>
                  </a:cubicBezTo>
                  <a:cubicBezTo>
                    <a:pt x="24886" y="12117"/>
                    <a:pt x="24196" y="12060"/>
                    <a:pt x="23610" y="12021"/>
                  </a:cubicBezTo>
                  <a:cubicBezTo>
                    <a:pt x="21273" y="11784"/>
                    <a:pt x="18975" y="11348"/>
                    <a:pt x="16757" y="10714"/>
                  </a:cubicBezTo>
                  <a:cubicBezTo>
                    <a:pt x="12835" y="9724"/>
                    <a:pt x="9072" y="8218"/>
                    <a:pt x="5626" y="6159"/>
                  </a:cubicBezTo>
                  <a:cubicBezTo>
                    <a:pt x="4635" y="5525"/>
                    <a:pt x="3685" y="4812"/>
                    <a:pt x="2853" y="3980"/>
                  </a:cubicBezTo>
                  <a:cubicBezTo>
                    <a:pt x="1942" y="3069"/>
                    <a:pt x="991" y="1722"/>
                    <a:pt x="1664" y="375"/>
                  </a:cubicBezTo>
                  <a:cubicBezTo>
                    <a:pt x="1749" y="178"/>
                    <a:pt x="1593" y="0"/>
                    <a:pt x="142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2060750" y="3288511"/>
              <a:ext cx="77430" cy="77710"/>
            </a:xfrm>
            <a:custGeom>
              <a:rect b="b" l="l" r="r" t="t"/>
              <a:pathLst>
                <a:path extrusionOk="0" h="4714" w="4697">
                  <a:moveTo>
                    <a:pt x="4432" y="0"/>
                  </a:moveTo>
                  <a:cubicBezTo>
                    <a:pt x="4400" y="0"/>
                    <a:pt x="4367" y="9"/>
                    <a:pt x="4334" y="29"/>
                  </a:cubicBezTo>
                  <a:cubicBezTo>
                    <a:pt x="3422" y="504"/>
                    <a:pt x="2591" y="1178"/>
                    <a:pt x="1917" y="2010"/>
                  </a:cubicBezTo>
                  <a:cubicBezTo>
                    <a:pt x="1719" y="2208"/>
                    <a:pt x="1561" y="2406"/>
                    <a:pt x="1402" y="2604"/>
                  </a:cubicBezTo>
                  <a:cubicBezTo>
                    <a:pt x="1244" y="2802"/>
                    <a:pt x="1125" y="3000"/>
                    <a:pt x="1006" y="3238"/>
                  </a:cubicBezTo>
                  <a:cubicBezTo>
                    <a:pt x="927" y="3356"/>
                    <a:pt x="848" y="3475"/>
                    <a:pt x="768" y="3594"/>
                  </a:cubicBezTo>
                  <a:cubicBezTo>
                    <a:pt x="650" y="3713"/>
                    <a:pt x="610" y="3832"/>
                    <a:pt x="531" y="3951"/>
                  </a:cubicBezTo>
                  <a:cubicBezTo>
                    <a:pt x="333" y="4149"/>
                    <a:pt x="214" y="4347"/>
                    <a:pt x="55" y="4584"/>
                  </a:cubicBezTo>
                  <a:cubicBezTo>
                    <a:pt x="0" y="4640"/>
                    <a:pt x="60" y="4714"/>
                    <a:pt x="129" y="4714"/>
                  </a:cubicBezTo>
                  <a:cubicBezTo>
                    <a:pt x="158" y="4714"/>
                    <a:pt x="190" y="4700"/>
                    <a:pt x="214" y="4664"/>
                  </a:cubicBezTo>
                  <a:cubicBezTo>
                    <a:pt x="372" y="4505"/>
                    <a:pt x="531" y="4307"/>
                    <a:pt x="650" y="4109"/>
                  </a:cubicBezTo>
                  <a:cubicBezTo>
                    <a:pt x="729" y="3990"/>
                    <a:pt x="808" y="3911"/>
                    <a:pt x="927" y="3792"/>
                  </a:cubicBezTo>
                  <a:cubicBezTo>
                    <a:pt x="1006" y="3673"/>
                    <a:pt x="1125" y="3554"/>
                    <a:pt x="1204" y="3436"/>
                  </a:cubicBezTo>
                  <a:cubicBezTo>
                    <a:pt x="1402" y="3317"/>
                    <a:pt x="1561" y="3119"/>
                    <a:pt x="1719" y="2960"/>
                  </a:cubicBezTo>
                  <a:cubicBezTo>
                    <a:pt x="1878" y="2762"/>
                    <a:pt x="2076" y="2564"/>
                    <a:pt x="2234" y="2366"/>
                  </a:cubicBezTo>
                  <a:cubicBezTo>
                    <a:pt x="2947" y="1613"/>
                    <a:pt x="3700" y="940"/>
                    <a:pt x="4532" y="346"/>
                  </a:cubicBezTo>
                  <a:cubicBezTo>
                    <a:pt x="4696" y="214"/>
                    <a:pt x="4587" y="0"/>
                    <a:pt x="443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2207928" y="3322932"/>
              <a:ext cx="37240" cy="104746"/>
            </a:xfrm>
            <a:custGeom>
              <a:rect b="b" l="l" r="r" t="t"/>
              <a:pathLst>
                <a:path extrusionOk="0" h="6354" w="2259">
                  <a:moveTo>
                    <a:pt x="199" y="1"/>
                  </a:moveTo>
                  <a:cubicBezTo>
                    <a:pt x="159" y="40"/>
                    <a:pt x="159" y="80"/>
                    <a:pt x="119" y="80"/>
                  </a:cubicBezTo>
                  <a:cubicBezTo>
                    <a:pt x="1" y="635"/>
                    <a:pt x="40" y="1189"/>
                    <a:pt x="238" y="1704"/>
                  </a:cubicBezTo>
                  <a:cubicBezTo>
                    <a:pt x="397" y="2259"/>
                    <a:pt x="555" y="2774"/>
                    <a:pt x="714" y="3328"/>
                  </a:cubicBezTo>
                  <a:cubicBezTo>
                    <a:pt x="872" y="3883"/>
                    <a:pt x="1030" y="4437"/>
                    <a:pt x="1189" y="4992"/>
                  </a:cubicBezTo>
                  <a:lnTo>
                    <a:pt x="1427" y="5745"/>
                  </a:lnTo>
                  <a:cubicBezTo>
                    <a:pt x="1506" y="6022"/>
                    <a:pt x="1545" y="6260"/>
                    <a:pt x="1823" y="6339"/>
                  </a:cubicBezTo>
                  <a:cubicBezTo>
                    <a:pt x="1852" y="6349"/>
                    <a:pt x="1882" y="6354"/>
                    <a:pt x="1911" y="6354"/>
                  </a:cubicBezTo>
                  <a:cubicBezTo>
                    <a:pt x="1999" y="6354"/>
                    <a:pt x="2080" y="6309"/>
                    <a:pt x="2140" y="6220"/>
                  </a:cubicBezTo>
                  <a:cubicBezTo>
                    <a:pt x="2258" y="6022"/>
                    <a:pt x="2258" y="5745"/>
                    <a:pt x="2100" y="5547"/>
                  </a:cubicBezTo>
                  <a:cubicBezTo>
                    <a:pt x="2021" y="5309"/>
                    <a:pt x="1942" y="5071"/>
                    <a:pt x="1823" y="4794"/>
                  </a:cubicBezTo>
                  <a:cubicBezTo>
                    <a:pt x="1664" y="4279"/>
                    <a:pt x="1466" y="3724"/>
                    <a:pt x="1268" y="3209"/>
                  </a:cubicBezTo>
                  <a:cubicBezTo>
                    <a:pt x="1070" y="2694"/>
                    <a:pt x="951" y="2179"/>
                    <a:pt x="872" y="1665"/>
                  </a:cubicBezTo>
                  <a:cubicBezTo>
                    <a:pt x="832" y="1150"/>
                    <a:pt x="753" y="635"/>
                    <a:pt x="595" y="159"/>
                  </a:cubicBezTo>
                  <a:lnTo>
                    <a:pt x="555" y="159"/>
                  </a:lnTo>
                  <a:cubicBezTo>
                    <a:pt x="397" y="120"/>
                    <a:pt x="278" y="80"/>
                    <a:pt x="199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2212495" y="3425304"/>
              <a:ext cx="27250" cy="41971"/>
            </a:xfrm>
            <a:custGeom>
              <a:rect b="b" l="l" r="r" t="t"/>
              <a:pathLst>
                <a:path extrusionOk="0" h="2546" w="1653">
                  <a:moveTo>
                    <a:pt x="1510" y="0"/>
                  </a:moveTo>
                  <a:cubicBezTo>
                    <a:pt x="1480" y="0"/>
                    <a:pt x="1450" y="15"/>
                    <a:pt x="1427" y="50"/>
                  </a:cubicBezTo>
                  <a:lnTo>
                    <a:pt x="1387" y="50"/>
                  </a:lnTo>
                  <a:cubicBezTo>
                    <a:pt x="1348" y="168"/>
                    <a:pt x="1268" y="248"/>
                    <a:pt x="1189" y="366"/>
                  </a:cubicBezTo>
                  <a:cubicBezTo>
                    <a:pt x="1110" y="446"/>
                    <a:pt x="991" y="525"/>
                    <a:pt x="952" y="604"/>
                  </a:cubicBezTo>
                  <a:cubicBezTo>
                    <a:pt x="793" y="802"/>
                    <a:pt x="674" y="1000"/>
                    <a:pt x="555" y="1198"/>
                  </a:cubicBezTo>
                  <a:cubicBezTo>
                    <a:pt x="397" y="1396"/>
                    <a:pt x="278" y="1594"/>
                    <a:pt x="199" y="1793"/>
                  </a:cubicBezTo>
                  <a:cubicBezTo>
                    <a:pt x="80" y="1991"/>
                    <a:pt x="1" y="2228"/>
                    <a:pt x="40" y="2466"/>
                  </a:cubicBezTo>
                  <a:cubicBezTo>
                    <a:pt x="40" y="2506"/>
                    <a:pt x="80" y="2545"/>
                    <a:pt x="159" y="2545"/>
                  </a:cubicBezTo>
                  <a:cubicBezTo>
                    <a:pt x="357" y="2426"/>
                    <a:pt x="555" y="2268"/>
                    <a:pt x="635" y="2030"/>
                  </a:cubicBezTo>
                  <a:cubicBezTo>
                    <a:pt x="793" y="1832"/>
                    <a:pt x="872" y="1634"/>
                    <a:pt x="991" y="1436"/>
                  </a:cubicBezTo>
                  <a:cubicBezTo>
                    <a:pt x="1110" y="1238"/>
                    <a:pt x="1229" y="1040"/>
                    <a:pt x="1348" y="802"/>
                  </a:cubicBezTo>
                  <a:cubicBezTo>
                    <a:pt x="1387" y="723"/>
                    <a:pt x="1427" y="604"/>
                    <a:pt x="1467" y="485"/>
                  </a:cubicBezTo>
                  <a:cubicBezTo>
                    <a:pt x="1506" y="366"/>
                    <a:pt x="1546" y="248"/>
                    <a:pt x="1625" y="168"/>
                  </a:cubicBezTo>
                  <a:cubicBezTo>
                    <a:pt x="1653" y="84"/>
                    <a:pt x="1582" y="0"/>
                    <a:pt x="151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2040111" y="3368299"/>
              <a:ext cx="25255" cy="62511"/>
            </a:xfrm>
            <a:custGeom>
              <a:rect b="b" l="l" r="r" t="t"/>
              <a:pathLst>
                <a:path extrusionOk="0" h="3792" w="1532">
                  <a:moveTo>
                    <a:pt x="1284" y="1"/>
                  </a:moveTo>
                  <a:cubicBezTo>
                    <a:pt x="1217" y="1"/>
                    <a:pt x="1151" y="31"/>
                    <a:pt x="1109" y="101"/>
                  </a:cubicBezTo>
                  <a:cubicBezTo>
                    <a:pt x="911" y="339"/>
                    <a:pt x="753" y="616"/>
                    <a:pt x="674" y="893"/>
                  </a:cubicBezTo>
                  <a:cubicBezTo>
                    <a:pt x="555" y="1170"/>
                    <a:pt x="436" y="1448"/>
                    <a:pt x="357" y="1725"/>
                  </a:cubicBezTo>
                  <a:cubicBezTo>
                    <a:pt x="277" y="2002"/>
                    <a:pt x="198" y="2280"/>
                    <a:pt x="159" y="2557"/>
                  </a:cubicBezTo>
                  <a:cubicBezTo>
                    <a:pt x="40" y="2834"/>
                    <a:pt x="0" y="3151"/>
                    <a:pt x="0" y="3468"/>
                  </a:cubicBezTo>
                  <a:cubicBezTo>
                    <a:pt x="0" y="3682"/>
                    <a:pt x="150" y="3792"/>
                    <a:pt x="307" y="3792"/>
                  </a:cubicBezTo>
                  <a:cubicBezTo>
                    <a:pt x="440" y="3792"/>
                    <a:pt x="579" y="3711"/>
                    <a:pt x="634" y="3547"/>
                  </a:cubicBezTo>
                  <a:cubicBezTo>
                    <a:pt x="674" y="3428"/>
                    <a:pt x="713" y="3270"/>
                    <a:pt x="713" y="3151"/>
                  </a:cubicBezTo>
                  <a:cubicBezTo>
                    <a:pt x="753" y="2993"/>
                    <a:pt x="792" y="2874"/>
                    <a:pt x="792" y="2715"/>
                  </a:cubicBezTo>
                  <a:cubicBezTo>
                    <a:pt x="872" y="2438"/>
                    <a:pt x="911" y="2161"/>
                    <a:pt x="990" y="1883"/>
                  </a:cubicBezTo>
                  <a:cubicBezTo>
                    <a:pt x="1149" y="1329"/>
                    <a:pt x="1347" y="814"/>
                    <a:pt x="1505" y="259"/>
                  </a:cubicBezTo>
                  <a:cubicBezTo>
                    <a:pt x="1531" y="105"/>
                    <a:pt x="1407" y="1"/>
                    <a:pt x="1284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1068419" y="2733923"/>
              <a:ext cx="1037665" cy="760470"/>
            </a:xfrm>
            <a:custGeom>
              <a:rect b="b" l="l" r="r" t="t"/>
              <a:pathLst>
                <a:path extrusionOk="0" h="46131" w="62946">
                  <a:moveTo>
                    <a:pt x="18936" y="0"/>
                  </a:moveTo>
                  <a:cubicBezTo>
                    <a:pt x="18936" y="0"/>
                    <a:pt x="9191" y="5942"/>
                    <a:pt x="6180" y="9824"/>
                  </a:cubicBezTo>
                  <a:cubicBezTo>
                    <a:pt x="3130" y="13746"/>
                    <a:pt x="1" y="18935"/>
                    <a:pt x="2932" y="23530"/>
                  </a:cubicBezTo>
                  <a:cubicBezTo>
                    <a:pt x="5824" y="28165"/>
                    <a:pt x="14697" y="32641"/>
                    <a:pt x="22342" y="34305"/>
                  </a:cubicBezTo>
                  <a:cubicBezTo>
                    <a:pt x="29988" y="36008"/>
                    <a:pt x="32998" y="36008"/>
                    <a:pt x="35375" y="36008"/>
                  </a:cubicBezTo>
                  <a:lnTo>
                    <a:pt x="40326" y="36008"/>
                  </a:lnTo>
                  <a:cubicBezTo>
                    <a:pt x="40326" y="36008"/>
                    <a:pt x="39534" y="40841"/>
                    <a:pt x="41554" y="43416"/>
                  </a:cubicBezTo>
                  <a:cubicBezTo>
                    <a:pt x="43174" y="45511"/>
                    <a:pt x="44946" y="46131"/>
                    <a:pt x="46749" y="46131"/>
                  </a:cubicBezTo>
                  <a:cubicBezTo>
                    <a:pt x="47195" y="46131"/>
                    <a:pt x="47643" y="46093"/>
                    <a:pt x="48090" y="46030"/>
                  </a:cubicBezTo>
                  <a:cubicBezTo>
                    <a:pt x="49318" y="45832"/>
                    <a:pt x="50546" y="45475"/>
                    <a:pt x="51695" y="44881"/>
                  </a:cubicBezTo>
                  <a:cubicBezTo>
                    <a:pt x="51695" y="44881"/>
                    <a:pt x="54032" y="44604"/>
                    <a:pt x="55023" y="44089"/>
                  </a:cubicBezTo>
                  <a:cubicBezTo>
                    <a:pt x="55617" y="43812"/>
                    <a:pt x="56052" y="43336"/>
                    <a:pt x="56251" y="42742"/>
                  </a:cubicBezTo>
                  <a:cubicBezTo>
                    <a:pt x="56805" y="42663"/>
                    <a:pt x="57280" y="42386"/>
                    <a:pt x="57558" y="41910"/>
                  </a:cubicBezTo>
                  <a:cubicBezTo>
                    <a:pt x="57699" y="41950"/>
                    <a:pt x="57841" y="41969"/>
                    <a:pt x="57979" y="41969"/>
                  </a:cubicBezTo>
                  <a:cubicBezTo>
                    <a:pt x="58538" y="41969"/>
                    <a:pt x="59047" y="41658"/>
                    <a:pt x="59301" y="41118"/>
                  </a:cubicBezTo>
                  <a:cubicBezTo>
                    <a:pt x="59934" y="39969"/>
                    <a:pt x="58627" y="38504"/>
                    <a:pt x="57479" y="38108"/>
                  </a:cubicBezTo>
                  <a:cubicBezTo>
                    <a:pt x="56330" y="37711"/>
                    <a:pt x="53002" y="37434"/>
                    <a:pt x="52052" y="35691"/>
                  </a:cubicBezTo>
                  <a:cubicBezTo>
                    <a:pt x="51061" y="33829"/>
                    <a:pt x="52012" y="31571"/>
                    <a:pt x="54032" y="30898"/>
                  </a:cubicBezTo>
                  <a:cubicBezTo>
                    <a:pt x="54820" y="30659"/>
                    <a:pt x="55636" y="30536"/>
                    <a:pt x="56463" y="30536"/>
                  </a:cubicBezTo>
                  <a:cubicBezTo>
                    <a:pt x="57010" y="30536"/>
                    <a:pt x="57561" y="30590"/>
                    <a:pt x="58112" y="30700"/>
                  </a:cubicBezTo>
                  <a:cubicBezTo>
                    <a:pt x="58310" y="30740"/>
                    <a:pt x="58548" y="30779"/>
                    <a:pt x="58786" y="30898"/>
                  </a:cubicBezTo>
                  <a:cubicBezTo>
                    <a:pt x="58786" y="30898"/>
                    <a:pt x="57518" y="34305"/>
                    <a:pt x="59895" y="34859"/>
                  </a:cubicBezTo>
                  <a:cubicBezTo>
                    <a:pt x="60052" y="34897"/>
                    <a:pt x="60200" y="34914"/>
                    <a:pt x="60340" y="34914"/>
                  </a:cubicBezTo>
                  <a:cubicBezTo>
                    <a:pt x="62289" y="34914"/>
                    <a:pt x="62670" y="31518"/>
                    <a:pt x="62707" y="30225"/>
                  </a:cubicBezTo>
                  <a:cubicBezTo>
                    <a:pt x="62747" y="28838"/>
                    <a:pt x="62945" y="27254"/>
                    <a:pt x="60648" y="26541"/>
                  </a:cubicBezTo>
                  <a:cubicBezTo>
                    <a:pt x="60204" y="26395"/>
                    <a:pt x="59738" y="26339"/>
                    <a:pt x="59244" y="26339"/>
                  </a:cubicBezTo>
                  <a:cubicBezTo>
                    <a:pt x="57494" y="26339"/>
                    <a:pt x="55396" y="27052"/>
                    <a:pt x="52709" y="27052"/>
                  </a:cubicBezTo>
                  <a:cubicBezTo>
                    <a:pt x="52232" y="27052"/>
                    <a:pt x="51736" y="27029"/>
                    <a:pt x="51220" y="26976"/>
                  </a:cubicBezTo>
                  <a:cubicBezTo>
                    <a:pt x="47021" y="26580"/>
                    <a:pt x="39019" y="26065"/>
                    <a:pt x="34028" y="24164"/>
                  </a:cubicBezTo>
                  <a:cubicBezTo>
                    <a:pt x="30740" y="22857"/>
                    <a:pt x="27611" y="21193"/>
                    <a:pt x="24719" y="19173"/>
                  </a:cubicBezTo>
                  <a:cubicBezTo>
                    <a:pt x="24719" y="19173"/>
                    <a:pt x="24878" y="17905"/>
                    <a:pt x="26937" y="15845"/>
                  </a:cubicBezTo>
                  <a:cubicBezTo>
                    <a:pt x="28205" y="14617"/>
                    <a:pt x="29631" y="13587"/>
                    <a:pt x="31176" y="12756"/>
                  </a:cubicBezTo>
                  <a:cubicBezTo>
                    <a:pt x="31176" y="12756"/>
                    <a:pt x="30701" y="7329"/>
                    <a:pt x="28680" y="4873"/>
                  </a:cubicBezTo>
                  <a:cubicBezTo>
                    <a:pt x="25036" y="555"/>
                    <a:pt x="18936" y="0"/>
                    <a:pt x="1893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2392725" y="2339387"/>
              <a:ext cx="166548" cy="83711"/>
            </a:xfrm>
            <a:custGeom>
              <a:rect b="b" l="l" r="r" t="t"/>
              <a:pathLst>
                <a:path extrusionOk="0" h="5078" w="10103">
                  <a:moveTo>
                    <a:pt x="6930" y="1"/>
                  </a:moveTo>
                  <a:cubicBezTo>
                    <a:pt x="5198" y="1"/>
                    <a:pt x="1910" y="1373"/>
                    <a:pt x="1110" y="1830"/>
                  </a:cubicBezTo>
                  <a:cubicBezTo>
                    <a:pt x="318" y="2345"/>
                    <a:pt x="1" y="2345"/>
                    <a:pt x="1" y="3097"/>
                  </a:cubicBezTo>
                  <a:cubicBezTo>
                    <a:pt x="40" y="3850"/>
                    <a:pt x="397" y="5038"/>
                    <a:pt x="674" y="5078"/>
                  </a:cubicBezTo>
                  <a:cubicBezTo>
                    <a:pt x="991" y="5078"/>
                    <a:pt x="2615" y="3176"/>
                    <a:pt x="4952" y="3097"/>
                  </a:cubicBezTo>
                  <a:cubicBezTo>
                    <a:pt x="5063" y="3092"/>
                    <a:pt x="5172" y="3089"/>
                    <a:pt x="5280" y="3089"/>
                  </a:cubicBezTo>
                  <a:cubicBezTo>
                    <a:pt x="7331" y="3089"/>
                    <a:pt x="9006" y="4030"/>
                    <a:pt x="9552" y="4030"/>
                  </a:cubicBezTo>
                  <a:cubicBezTo>
                    <a:pt x="9598" y="4030"/>
                    <a:pt x="9637" y="4023"/>
                    <a:pt x="9666" y="4008"/>
                  </a:cubicBezTo>
                  <a:cubicBezTo>
                    <a:pt x="10102" y="3850"/>
                    <a:pt x="9429" y="2226"/>
                    <a:pt x="8834" y="1394"/>
                  </a:cubicBezTo>
                  <a:cubicBezTo>
                    <a:pt x="8280" y="522"/>
                    <a:pt x="7844" y="47"/>
                    <a:pt x="7131" y="7"/>
                  </a:cubicBezTo>
                  <a:cubicBezTo>
                    <a:pt x="7067" y="3"/>
                    <a:pt x="6999" y="1"/>
                    <a:pt x="69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2134784" y="3284357"/>
              <a:ext cx="811721" cy="616242"/>
            </a:xfrm>
            <a:custGeom>
              <a:rect b="b" l="l" r="r" t="t"/>
              <a:pathLst>
                <a:path extrusionOk="0" h="37382" w="49240">
                  <a:moveTo>
                    <a:pt x="14049" y="1"/>
                  </a:moveTo>
                  <a:cubicBezTo>
                    <a:pt x="12883" y="1"/>
                    <a:pt x="11732" y="622"/>
                    <a:pt x="11013" y="1271"/>
                  </a:cubicBezTo>
                  <a:cubicBezTo>
                    <a:pt x="9785" y="2380"/>
                    <a:pt x="8953" y="4361"/>
                    <a:pt x="10300" y="4797"/>
                  </a:cubicBezTo>
                  <a:cubicBezTo>
                    <a:pt x="10726" y="4947"/>
                    <a:pt x="11198" y="4998"/>
                    <a:pt x="11646" y="4998"/>
                  </a:cubicBezTo>
                  <a:cubicBezTo>
                    <a:pt x="12616" y="4998"/>
                    <a:pt x="13469" y="4757"/>
                    <a:pt x="13469" y="4757"/>
                  </a:cubicBezTo>
                  <a:lnTo>
                    <a:pt x="13469" y="4757"/>
                  </a:lnTo>
                  <a:cubicBezTo>
                    <a:pt x="13469" y="4757"/>
                    <a:pt x="14261" y="7451"/>
                    <a:pt x="12915" y="9590"/>
                  </a:cubicBezTo>
                  <a:cubicBezTo>
                    <a:pt x="11839" y="11298"/>
                    <a:pt x="10840" y="11920"/>
                    <a:pt x="9452" y="11920"/>
                  </a:cubicBezTo>
                  <a:cubicBezTo>
                    <a:pt x="9102" y="11920"/>
                    <a:pt x="8727" y="11880"/>
                    <a:pt x="8320" y="11808"/>
                  </a:cubicBezTo>
                  <a:cubicBezTo>
                    <a:pt x="6463" y="11517"/>
                    <a:pt x="3101" y="9988"/>
                    <a:pt x="1585" y="9988"/>
                  </a:cubicBezTo>
                  <a:cubicBezTo>
                    <a:pt x="1451" y="9988"/>
                    <a:pt x="1332" y="10000"/>
                    <a:pt x="1229" y="10026"/>
                  </a:cubicBezTo>
                  <a:cubicBezTo>
                    <a:pt x="1" y="10382"/>
                    <a:pt x="714" y="11412"/>
                    <a:pt x="1387" y="12204"/>
                  </a:cubicBezTo>
                  <a:cubicBezTo>
                    <a:pt x="1784" y="12600"/>
                    <a:pt x="2219" y="12957"/>
                    <a:pt x="2655" y="13274"/>
                  </a:cubicBezTo>
                  <a:cubicBezTo>
                    <a:pt x="2180" y="13432"/>
                    <a:pt x="1902" y="13908"/>
                    <a:pt x="1982" y="14423"/>
                  </a:cubicBezTo>
                  <a:cubicBezTo>
                    <a:pt x="2140" y="15254"/>
                    <a:pt x="3210" y="15968"/>
                    <a:pt x="3210" y="15968"/>
                  </a:cubicBezTo>
                  <a:cubicBezTo>
                    <a:pt x="3210" y="15968"/>
                    <a:pt x="3045" y="15896"/>
                    <a:pt x="2883" y="15896"/>
                  </a:cubicBezTo>
                  <a:cubicBezTo>
                    <a:pt x="2664" y="15896"/>
                    <a:pt x="2450" y="16026"/>
                    <a:pt x="2655" y="16641"/>
                  </a:cubicBezTo>
                  <a:cubicBezTo>
                    <a:pt x="2813" y="17275"/>
                    <a:pt x="3210" y="17790"/>
                    <a:pt x="3725" y="18186"/>
                  </a:cubicBezTo>
                  <a:cubicBezTo>
                    <a:pt x="3725" y="18186"/>
                    <a:pt x="2734" y="18938"/>
                    <a:pt x="3923" y="20285"/>
                  </a:cubicBezTo>
                  <a:cubicBezTo>
                    <a:pt x="5129" y="21608"/>
                    <a:pt x="8435" y="22663"/>
                    <a:pt x="10505" y="22663"/>
                  </a:cubicBezTo>
                  <a:cubicBezTo>
                    <a:pt x="10543" y="22663"/>
                    <a:pt x="10580" y="22663"/>
                    <a:pt x="10617" y="22662"/>
                  </a:cubicBezTo>
                  <a:cubicBezTo>
                    <a:pt x="12393" y="22594"/>
                    <a:pt x="14905" y="21760"/>
                    <a:pt x="15970" y="21760"/>
                  </a:cubicBezTo>
                  <a:cubicBezTo>
                    <a:pt x="16140" y="21760"/>
                    <a:pt x="16274" y="21781"/>
                    <a:pt x="16361" y="21830"/>
                  </a:cubicBezTo>
                  <a:cubicBezTo>
                    <a:pt x="16955" y="22147"/>
                    <a:pt x="29156" y="31258"/>
                    <a:pt x="33672" y="34110"/>
                  </a:cubicBezTo>
                  <a:cubicBezTo>
                    <a:pt x="36531" y="35925"/>
                    <a:pt x="39312" y="37381"/>
                    <a:pt x="41810" y="37381"/>
                  </a:cubicBezTo>
                  <a:cubicBezTo>
                    <a:pt x="43291" y="37381"/>
                    <a:pt x="44673" y="36869"/>
                    <a:pt x="45912" y="35615"/>
                  </a:cubicBezTo>
                  <a:cubicBezTo>
                    <a:pt x="49239" y="32248"/>
                    <a:pt x="49239" y="25712"/>
                    <a:pt x="49120" y="24445"/>
                  </a:cubicBezTo>
                  <a:cubicBezTo>
                    <a:pt x="49002" y="23177"/>
                    <a:pt x="44684" y="21949"/>
                    <a:pt x="44684" y="21949"/>
                  </a:cubicBezTo>
                  <a:cubicBezTo>
                    <a:pt x="44684" y="21949"/>
                    <a:pt x="22224" y="14304"/>
                    <a:pt x="20124" y="12600"/>
                  </a:cubicBezTo>
                  <a:cubicBezTo>
                    <a:pt x="17985" y="10937"/>
                    <a:pt x="18104" y="3173"/>
                    <a:pt x="16401" y="1152"/>
                  </a:cubicBezTo>
                  <a:cubicBezTo>
                    <a:pt x="15710" y="314"/>
                    <a:pt x="14876" y="1"/>
                    <a:pt x="14049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2460643" y="2935040"/>
              <a:ext cx="431000" cy="572062"/>
            </a:xfrm>
            <a:custGeom>
              <a:rect b="b" l="l" r="r" t="t"/>
              <a:pathLst>
                <a:path extrusionOk="0" h="34702" w="26145">
                  <a:moveTo>
                    <a:pt x="7289" y="1"/>
                  </a:moveTo>
                  <a:cubicBezTo>
                    <a:pt x="7289" y="1"/>
                    <a:pt x="4952" y="4873"/>
                    <a:pt x="2457" y="9072"/>
                  </a:cubicBezTo>
                  <a:cubicBezTo>
                    <a:pt x="1" y="13232"/>
                    <a:pt x="1" y="21431"/>
                    <a:pt x="1" y="21431"/>
                  </a:cubicBezTo>
                  <a:cubicBezTo>
                    <a:pt x="1" y="21431"/>
                    <a:pt x="1110" y="22778"/>
                    <a:pt x="3566" y="26383"/>
                  </a:cubicBezTo>
                  <a:cubicBezTo>
                    <a:pt x="5348" y="29077"/>
                    <a:pt x="7012" y="31849"/>
                    <a:pt x="8517" y="34702"/>
                  </a:cubicBezTo>
                  <a:cubicBezTo>
                    <a:pt x="11290" y="33236"/>
                    <a:pt x="14182" y="32047"/>
                    <a:pt x="17192" y="31097"/>
                  </a:cubicBezTo>
                  <a:cubicBezTo>
                    <a:pt x="20124" y="30186"/>
                    <a:pt x="23095" y="29473"/>
                    <a:pt x="26145" y="28958"/>
                  </a:cubicBezTo>
                  <a:cubicBezTo>
                    <a:pt x="26145" y="28958"/>
                    <a:pt x="25788" y="27967"/>
                    <a:pt x="25234" y="26739"/>
                  </a:cubicBezTo>
                  <a:cubicBezTo>
                    <a:pt x="22976" y="22065"/>
                    <a:pt x="20441" y="17510"/>
                    <a:pt x="17628" y="13192"/>
                  </a:cubicBezTo>
                  <a:cubicBezTo>
                    <a:pt x="14301" y="7963"/>
                    <a:pt x="7289" y="1"/>
                    <a:pt x="7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1309380" y="2520524"/>
              <a:ext cx="584459" cy="485714"/>
            </a:xfrm>
            <a:custGeom>
              <a:rect b="b" l="l" r="r" t="t"/>
              <a:pathLst>
                <a:path extrusionOk="0" h="29464" w="35454">
                  <a:moveTo>
                    <a:pt x="29338" y="0"/>
                  </a:moveTo>
                  <a:cubicBezTo>
                    <a:pt x="28549" y="0"/>
                    <a:pt x="27692" y="77"/>
                    <a:pt x="26779" y="269"/>
                  </a:cubicBezTo>
                  <a:cubicBezTo>
                    <a:pt x="22065" y="1299"/>
                    <a:pt x="13430" y="6290"/>
                    <a:pt x="9508" y="8746"/>
                  </a:cubicBezTo>
                  <a:cubicBezTo>
                    <a:pt x="5586" y="11202"/>
                    <a:pt x="1" y="15481"/>
                    <a:pt x="1" y="15481"/>
                  </a:cubicBezTo>
                  <a:cubicBezTo>
                    <a:pt x="1" y="15481"/>
                    <a:pt x="3249" y="16510"/>
                    <a:pt x="7250" y="19917"/>
                  </a:cubicBezTo>
                  <a:cubicBezTo>
                    <a:pt x="11528" y="23522"/>
                    <a:pt x="14143" y="29464"/>
                    <a:pt x="14143" y="29464"/>
                  </a:cubicBezTo>
                  <a:lnTo>
                    <a:pt x="24917" y="23641"/>
                  </a:lnTo>
                  <a:cubicBezTo>
                    <a:pt x="24917" y="23641"/>
                    <a:pt x="35454" y="4706"/>
                    <a:pt x="34701" y="1339"/>
                  </a:cubicBezTo>
                  <a:cubicBezTo>
                    <a:pt x="34701" y="1339"/>
                    <a:pt x="32616" y="0"/>
                    <a:pt x="29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1988513" y="2647080"/>
              <a:ext cx="289955" cy="338800"/>
            </a:xfrm>
            <a:custGeom>
              <a:rect b="b" l="l" r="r" t="t"/>
              <a:pathLst>
                <a:path extrusionOk="0" h="20552" w="17589">
                  <a:moveTo>
                    <a:pt x="2069" y="1"/>
                  </a:moveTo>
                  <a:cubicBezTo>
                    <a:pt x="1982" y="1"/>
                    <a:pt x="1894" y="48"/>
                    <a:pt x="1863" y="158"/>
                  </a:cubicBezTo>
                  <a:lnTo>
                    <a:pt x="1863" y="119"/>
                  </a:lnTo>
                  <a:lnTo>
                    <a:pt x="1863" y="119"/>
                  </a:lnTo>
                  <a:cubicBezTo>
                    <a:pt x="278" y="3961"/>
                    <a:pt x="357" y="8239"/>
                    <a:pt x="2061" y="12002"/>
                  </a:cubicBezTo>
                  <a:cubicBezTo>
                    <a:pt x="3764" y="15726"/>
                    <a:pt x="6933" y="18539"/>
                    <a:pt x="10855" y="19806"/>
                  </a:cubicBezTo>
                  <a:cubicBezTo>
                    <a:pt x="12128" y="20247"/>
                    <a:pt x="13537" y="20551"/>
                    <a:pt x="14923" y="20551"/>
                  </a:cubicBezTo>
                  <a:cubicBezTo>
                    <a:pt x="15780" y="20551"/>
                    <a:pt x="16628" y="20435"/>
                    <a:pt x="17430" y="20163"/>
                  </a:cubicBezTo>
                  <a:cubicBezTo>
                    <a:pt x="17589" y="20123"/>
                    <a:pt x="17549" y="19925"/>
                    <a:pt x="17391" y="19885"/>
                  </a:cubicBezTo>
                  <a:cubicBezTo>
                    <a:pt x="15489" y="19767"/>
                    <a:pt x="13627" y="19767"/>
                    <a:pt x="11766" y="19252"/>
                  </a:cubicBezTo>
                  <a:cubicBezTo>
                    <a:pt x="9944" y="18737"/>
                    <a:pt x="8240" y="17905"/>
                    <a:pt x="6735" y="16756"/>
                  </a:cubicBezTo>
                  <a:cubicBezTo>
                    <a:pt x="1783" y="12834"/>
                    <a:pt x="1" y="6140"/>
                    <a:pt x="2259" y="277"/>
                  </a:cubicBezTo>
                  <a:cubicBezTo>
                    <a:pt x="2330" y="110"/>
                    <a:pt x="2201" y="1"/>
                    <a:pt x="20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2572939" y="3383663"/>
              <a:ext cx="236428" cy="80084"/>
            </a:xfrm>
            <a:custGeom>
              <a:rect b="b" l="l" r="r" t="t"/>
              <a:pathLst>
                <a:path extrusionOk="0" h="4858" w="14342">
                  <a:moveTo>
                    <a:pt x="14144" y="1"/>
                  </a:moveTo>
                  <a:cubicBezTo>
                    <a:pt x="12955" y="40"/>
                    <a:pt x="11806" y="238"/>
                    <a:pt x="10697" y="635"/>
                  </a:cubicBezTo>
                  <a:cubicBezTo>
                    <a:pt x="9469" y="951"/>
                    <a:pt x="8202" y="1268"/>
                    <a:pt x="7013" y="1664"/>
                  </a:cubicBezTo>
                  <a:cubicBezTo>
                    <a:pt x="4637" y="2338"/>
                    <a:pt x="2379" y="3249"/>
                    <a:pt x="240" y="4437"/>
                  </a:cubicBezTo>
                  <a:cubicBezTo>
                    <a:pt x="1" y="4574"/>
                    <a:pt x="144" y="4857"/>
                    <a:pt x="365" y="4857"/>
                  </a:cubicBezTo>
                  <a:cubicBezTo>
                    <a:pt x="401" y="4857"/>
                    <a:pt x="439" y="4850"/>
                    <a:pt x="477" y="4833"/>
                  </a:cubicBezTo>
                  <a:cubicBezTo>
                    <a:pt x="4755" y="2615"/>
                    <a:pt x="9509" y="1427"/>
                    <a:pt x="14183" y="278"/>
                  </a:cubicBezTo>
                  <a:cubicBezTo>
                    <a:pt x="14342" y="238"/>
                    <a:pt x="14302" y="1"/>
                    <a:pt x="14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1457795" y="2804314"/>
              <a:ext cx="117390" cy="184616"/>
            </a:xfrm>
            <a:custGeom>
              <a:rect b="b" l="l" r="r" t="t"/>
              <a:pathLst>
                <a:path extrusionOk="0" h="11199" w="7121">
                  <a:moveTo>
                    <a:pt x="218" y="1"/>
                  </a:moveTo>
                  <a:cubicBezTo>
                    <a:pt x="110" y="1"/>
                    <a:pt x="1" y="104"/>
                    <a:pt x="69" y="207"/>
                  </a:cubicBezTo>
                  <a:cubicBezTo>
                    <a:pt x="663" y="1038"/>
                    <a:pt x="1416" y="1751"/>
                    <a:pt x="2050" y="2544"/>
                  </a:cubicBezTo>
                  <a:cubicBezTo>
                    <a:pt x="2802" y="3415"/>
                    <a:pt x="3436" y="4326"/>
                    <a:pt x="4030" y="5277"/>
                  </a:cubicBezTo>
                  <a:cubicBezTo>
                    <a:pt x="4585" y="6188"/>
                    <a:pt x="5100" y="7139"/>
                    <a:pt x="5536" y="8129"/>
                  </a:cubicBezTo>
                  <a:cubicBezTo>
                    <a:pt x="5734" y="8644"/>
                    <a:pt x="5932" y="9159"/>
                    <a:pt x="6130" y="9714"/>
                  </a:cubicBezTo>
                  <a:cubicBezTo>
                    <a:pt x="6249" y="10189"/>
                    <a:pt x="6447" y="10704"/>
                    <a:pt x="6724" y="11140"/>
                  </a:cubicBezTo>
                  <a:cubicBezTo>
                    <a:pt x="6752" y="11181"/>
                    <a:pt x="6794" y="11198"/>
                    <a:pt x="6838" y="11198"/>
                  </a:cubicBezTo>
                  <a:cubicBezTo>
                    <a:pt x="6922" y="11198"/>
                    <a:pt x="7015" y="11138"/>
                    <a:pt x="7041" y="11060"/>
                  </a:cubicBezTo>
                  <a:lnTo>
                    <a:pt x="7001" y="11060"/>
                  </a:lnTo>
                  <a:cubicBezTo>
                    <a:pt x="7120" y="10070"/>
                    <a:pt x="6526" y="8921"/>
                    <a:pt x="6130" y="8050"/>
                  </a:cubicBezTo>
                  <a:cubicBezTo>
                    <a:pt x="5694" y="6980"/>
                    <a:pt x="5179" y="5950"/>
                    <a:pt x="4585" y="4960"/>
                  </a:cubicBezTo>
                  <a:cubicBezTo>
                    <a:pt x="3991" y="4049"/>
                    <a:pt x="3357" y="3138"/>
                    <a:pt x="2684" y="2306"/>
                  </a:cubicBezTo>
                  <a:cubicBezTo>
                    <a:pt x="2010" y="1395"/>
                    <a:pt x="1178" y="642"/>
                    <a:pt x="267" y="8"/>
                  </a:cubicBezTo>
                  <a:cubicBezTo>
                    <a:pt x="251" y="3"/>
                    <a:pt x="235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2029660" y="3213818"/>
              <a:ext cx="11111" cy="28816"/>
            </a:xfrm>
            <a:custGeom>
              <a:rect b="b" l="l" r="r" t="t"/>
              <a:pathLst>
                <a:path extrusionOk="0" h="1748" w="674">
                  <a:moveTo>
                    <a:pt x="519" y="1"/>
                  </a:moveTo>
                  <a:cubicBezTo>
                    <a:pt x="457" y="1"/>
                    <a:pt x="392" y="64"/>
                    <a:pt x="357" y="203"/>
                  </a:cubicBezTo>
                  <a:cubicBezTo>
                    <a:pt x="238" y="757"/>
                    <a:pt x="80" y="1153"/>
                    <a:pt x="0" y="1629"/>
                  </a:cubicBezTo>
                  <a:cubicBezTo>
                    <a:pt x="159" y="1668"/>
                    <a:pt x="278" y="1708"/>
                    <a:pt x="436" y="1747"/>
                  </a:cubicBezTo>
                  <a:cubicBezTo>
                    <a:pt x="555" y="1272"/>
                    <a:pt x="634" y="757"/>
                    <a:pt x="674" y="282"/>
                  </a:cubicBezTo>
                  <a:cubicBezTo>
                    <a:pt x="674" y="104"/>
                    <a:pt x="599" y="1"/>
                    <a:pt x="519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2475661" y="3142190"/>
              <a:ext cx="59544" cy="239527"/>
            </a:xfrm>
            <a:custGeom>
              <a:rect b="b" l="l" r="r" t="t"/>
              <a:pathLst>
                <a:path extrusionOk="0" h="14530" w="3612">
                  <a:moveTo>
                    <a:pt x="3346" y="1"/>
                  </a:moveTo>
                  <a:cubicBezTo>
                    <a:pt x="3246" y="1"/>
                    <a:pt x="3140" y="57"/>
                    <a:pt x="3090" y="190"/>
                  </a:cubicBezTo>
                  <a:cubicBezTo>
                    <a:pt x="2179" y="2963"/>
                    <a:pt x="1427" y="5855"/>
                    <a:pt x="833" y="8747"/>
                  </a:cubicBezTo>
                  <a:cubicBezTo>
                    <a:pt x="555" y="10093"/>
                    <a:pt x="357" y="11440"/>
                    <a:pt x="159" y="12827"/>
                  </a:cubicBezTo>
                  <a:cubicBezTo>
                    <a:pt x="119" y="13381"/>
                    <a:pt x="40" y="13975"/>
                    <a:pt x="1" y="14530"/>
                  </a:cubicBezTo>
                  <a:cubicBezTo>
                    <a:pt x="238" y="13381"/>
                    <a:pt x="476" y="12232"/>
                    <a:pt x="793" y="11123"/>
                  </a:cubicBezTo>
                  <a:cubicBezTo>
                    <a:pt x="1070" y="10014"/>
                    <a:pt x="2774" y="3042"/>
                    <a:pt x="3566" y="269"/>
                  </a:cubicBezTo>
                  <a:cubicBezTo>
                    <a:pt x="3612" y="109"/>
                    <a:pt x="3484" y="1"/>
                    <a:pt x="3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2634346" y="3547573"/>
              <a:ext cx="231829" cy="109065"/>
            </a:xfrm>
            <a:custGeom>
              <a:rect b="b" l="l" r="r" t="t"/>
              <a:pathLst>
                <a:path extrusionOk="0" h="6616" w="14063">
                  <a:moveTo>
                    <a:pt x="0" y="1"/>
                  </a:moveTo>
                  <a:lnTo>
                    <a:pt x="0" y="1"/>
                  </a:lnTo>
                  <a:cubicBezTo>
                    <a:pt x="119" y="317"/>
                    <a:pt x="199" y="595"/>
                    <a:pt x="278" y="912"/>
                  </a:cubicBezTo>
                  <a:cubicBezTo>
                    <a:pt x="1070" y="1228"/>
                    <a:pt x="1862" y="1585"/>
                    <a:pt x="2694" y="1862"/>
                  </a:cubicBezTo>
                  <a:cubicBezTo>
                    <a:pt x="5388" y="2892"/>
                    <a:pt x="8081" y="3962"/>
                    <a:pt x="10696" y="5111"/>
                  </a:cubicBezTo>
                  <a:cubicBezTo>
                    <a:pt x="11805" y="5586"/>
                    <a:pt x="12914" y="6220"/>
                    <a:pt x="14063" y="6616"/>
                  </a:cubicBezTo>
                  <a:cubicBezTo>
                    <a:pt x="12558" y="5229"/>
                    <a:pt x="9032" y="3407"/>
                    <a:pt x="7764" y="2892"/>
                  </a:cubicBezTo>
                  <a:cubicBezTo>
                    <a:pt x="5190" y="1862"/>
                    <a:pt x="2615" y="872"/>
                    <a:pt x="0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1658747" y="2889591"/>
              <a:ext cx="88937" cy="72897"/>
            </a:xfrm>
            <a:custGeom>
              <a:rect b="b" l="l" r="r" t="t"/>
              <a:pathLst>
                <a:path extrusionOk="0" h="4422" w="5395">
                  <a:moveTo>
                    <a:pt x="5062" y="1"/>
                  </a:moveTo>
                  <a:cubicBezTo>
                    <a:pt x="5027" y="1"/>
                    <a:pt x="4991" y="8"/>
                    <a:pt x="4952" y="25"/>
                  </a:cubicBezTo>
                  <a:cubicBezTo>
                    <a:pt x="3368" y="817"/>
                    <a:pt x="1862" y="1807"/>
                    <a:pt x="516" y="2996"/>
                  </a:cubicBezTo>
                  <a:cubicBezTo>
                    <a:pt x="357" y="3511"/>
                    <a:pt x="159" y="3946"/>
                    <a:pt x="1" y="4422"/>
                  </a:cubicBezTo>
                  <a:cubicBezTo>
                    <a:pt x="119" y="4263"/>
                    <a:pt x="238" y="4144"/>
                    <a:pt x="357" y="4026"/>
                  </a:cubicBezTo>
                  <a:cubicBezTo>
                    <a:pt x="1862" y="2679"/>
                    <a:pt x="3486" y="1490"/>
                    <a:pt x="5190" y="421"/>
                  </a:cubicBezTo>
                  <a:cubicBezTo>
                    <a:pt x="5394" y="284"/>
                    <a:pt x="5276" y="1"/>
                    <a:pt x="50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1417126" y="3005414"/>
              <a:ext cx="63368" cy="43933"/>
            </a:xfrm>
            <a:custGeom>
              <a:rect b="b" l="l" r="r" t="t"/>
              <a:pathLst>
                <a:path extrusionOk="0" h="2665" w="3844">
                  <a:moveTo>
                    <a:pt x="296" y="1"/>
                  </a:moveTo>
                  <a:cubicBezTo>
                    <a:pt x="250" y="1"/>
                    <a:pt x="204" y="4"/>
                    <a:pt x="159" y="10"/>
                  </a:cubicBezTo>
                  <a:cubicBezTo>
                    <a:pt x="1" y="10"/>
                    <a:pt x="1" y="208"/>
                    <a:pt x="41" y="327"/>
                  </a:cubicBezTo>
                  <a:cubicBezTo>
                    <a:pt x="159" y="565"/>
                    <a:pt x="357" y="763"/>
                    <a:pt x="635" y="882"/>
                  </a:cubicBezTo>
                  <a:cubicBezTo>
                    <a:pt x="872" y="1080"/>
                    <a:pt x="1110" y="1238"/>
                    <a:pt x="1387" y="1397"/>
                  </a:cubicBezTo>
                  <a:cubicBezTo>
                    <a:pt x="1982" y="1674"/>
                    <a:pt x="2497" y="2030"/>
                    <a:pt x="3051" y="2347"/>
                  </a:cubicBezTo>
                  <a:lnTo>
                    <a:pt x="3526" y="2664"/>
                  </a:lnTo>
                  <a:cubicBezTo>
                    <a:pt x="3606" y="2387"/>
                    <a:pt x="3685" y="2149"/>
                    <a:pt x="3843" y="1912"/>
                  </a:cubicBezTo>
                  <a:lnTo>
                    <a:pt x="3447" y="1634"/>
                  </a:lnTo>
                  <a:cubicBezTo>
                    <a:pt x="2893" y="1317"/>
                    <a:pt x="2378" y="961"/>
                    <a:pt x="1823" y="644"/>
                  </a:cubicBezTo>
                  <a:cubicBezTo>
                    <a:pt x="1386" y="389"/>
                    <a:pt x="816" y="1"/>
                    <a:pt x="296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1839637" y="3287209"/>
              <a:ext cx="176983" cy="143485"/>
            </a:xfrm>
            <a:custGeom>
              <a:rect b="b" l="l" r="r" t="t"/>
              <a:pathLst>
                <a:path extrusionOk="0" h="8704" w="10736">
                  <a:moveTo>
                    <a:pt x="1278" y="1"/>
                  </a:moveTo>
                  <a:cubicBezTo>
                    <a:pt x="1210" y="1"/>
                    <a:pt x="1115" y="75"/>
                    <a:pt x="1070" y="187"/>
                  </a:cubicBezTo>
                  <a:cubicBezTo>
                    <a:pt x="0" y="2881"/>
                    <a:pt x="1307" y="5891"/>
                    <a:pt x="3961" y="6961"/>
                  </a:cubicBezTo>
                  <a:cubicBezTo>
                    <a:pt x="5387" y="7555"/>
                    <a:pt x="6932" y="7199"/>
                    <a:pt x="8358" y="7595"/>
                  </a:cubicBezTo>
                  <a:cubicBezTo>
                    <a:pt x="9190" y="7793"/>
                    <a:pt x="9784" y="8308"/>
                    <a:pt x="10458" y="8704"/>
                  </a:cubicBezTo>
                  <a:cubicBezTo>
                    <a:pt x="10577" y="8625"/>
                    <a:pt x="10656" y="8506"/>
                    <a:pt x="10735" y="8387"/>
                  </a:cubicBezTo>
                  <a:cubicBezTo>
                    <a:pt x="10458" y="8229"/>
                    <a:pt x="10141" y="7912"/>
                    <a:pt x="9903" y="7753"/>
                  </a:cubicBezTo>
                  <a:cubicBezTo>
                    <a:pt x="9468" y="7436"/>
                    <a:pt x="8953" y="7199"/>
                    <a:pt x="8438" y="7080"/>
                  </a:cubicBezTo>
                  <a:cubicBezTo>
                    <a:pt x="7170" y="6802"/>
                    <a:pt x="5863" y="6882"/>
                    <a:pt x="4635" y="6486"/>
                  </a:cubicBezTo>
                  <a:cubicBezTo>
                    <a:pt x="1981" y="5614"/>
                    <a:pt x="515" y="2802"/>
                    <a:pt x="1347" y="148"/>
                  </a:cubicBezTo>
                  <a:cubicBezTo>
                    <a:pt x="1364" y="44"/>
                    <a:pt x="1329" y="1"/>
                    <a:pt x="1278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1763888" y="3327778"/>
              <a:ext cx="157382" cy="154514"/>
            </a:xfrm>
            <a:custGeom>
              <a:rect b="b" l="l" r="r" t="t"/>
              <a:pathLst>
                <a:path extrusionOk="0" h="9373" w="9547">
                  <a:moveTo>
                    <a:pt x="871" y="1"/>
                  </a:moveTo>
                  <a:cubicBezTo>
                    <a:pt x="719" y="1"/>
                    <a:pt x="573" y="83"/>
                    <a:pt x="555" y="261"/>
                  </a:cubicBezTo>
                  <a:cubicBezTo>
                    <a:pt x="0" y="3351"/>
                    <a:pt x="792" y="7114"/>
                    <a:pt x="3922" y="8540"/>
                  </a:cubicBezTo>
                  <a:cubicBezTo>
                    <a:pt x="5189" y="9135"/>
                    <a:pt x="6853" y="9253"/>
                    <a:pt x="8240" y="9372"/>
                  </a:cubicBezTo>
                  <a:cubicBezTo>
                    <a:pt x="8675" y="9253"/>
                    <a:pt x="9071" y="9055"/>
                    <a:pt x="9468" y="8857"/>
                  </a:cubicBezTo>
                  <a:lnTo>
                    <a:pt x="9547" y="8857"/>
                  </a:lnTo>
                  <a:cubicBezTo>
                    <a:pt x="9230" y="8857"/>
                    <a:pt x="8913" y="8857"/>
                    <a:pt x="8596" y="8818"/>
                  </a:cubicBezTo>
                  <a:cubicBezTo>
                    <a:pt x="7249" y="8738"/>
                    <a:pt x="5902" y="8461"/>
                    <a:pt x="4635" y="8025"/>
                  </a:cubicBezTo>
                  <a:cubicBezTo>
                    <a:pt x="1505" y="6877"/>
                    <a:pt x="832" y="3312"/>
                    <a:pt x="1228" y="341"/>
                  </a:cubicBezTo>
                  <a:cubicBezTo>
                    <a:pt x="1250" y="123"/>
                    <a:pt x="1056" y="1"/>
                    <a:pt x="871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1722082" y="3277516"/>
              <a:ext cx="22354" cy="50015"/>
            </a:xfrm>
            <a:custGeom>
              <a:rect b="b" l="l" r="r" t="t"/>
              <a:pathLst>
                <a:path extrusionOk="0" h="3034" w="1356">
                  <a:moveTo>
                    <a:pt x="1104" y="1"/>
                  </a:moveTo>
                  <a:cubicBezTo>
                    <a:pt x="1015" y="1"/>
                    <a:pt x="921" y="45"/>
                    <a:pt x="872" y="141"/>
                  </a:cubicBezTo>
                  <a:cubicBezTo>
                    <a:pt x="476" y="1092"/>
                    <a:pt x="199" y="2043"/>
                    <a:pt x="1" y="3033"/>
                  </a:cubicBezTo>
                  <a:lnTo>
                    <a:pt x="674" y="3033"/>
                  </a:lnTo>
                  <a:cubicBezTo>
                    <a:pt x="833" y="2082"/>
                    <a:pt x="1031" y="1171"/>
                    <a:pt x="1308" y="260"/>
                  </a:cubicBezTo>
                  <a:cubicBezTo>
                    <a:pt x="1355" y="95"/>
                    <a:pt x="1235" y="1"/>
                    <a:pt x="1104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1804376" y="3316997"/>
              <a:ext cx="192644" cy="138523"/>
            </a:xfrm>
            <a:custGeom>
              <a:rect b="b" l="l" r="r" t="t"/>
              <a:pathLst>
                <a:path extrusionOk="0" h="8403" w="11686">
                  <a:moveTo>
                    <a:pt x="11607" y="7372"/>
                  </a:moveTo>
                  <a:cubicBezTo>
                    <a:pt x="11606" y="7375"/>
                    <a:pt x="11605" y="7377"/>
                    <a:pt x="11605" y="7380"/>
                  </a:cubicBezTo>
                  <a:lnTo>
                    <a:pt x="11605" y="7380"/>
                  </a:lnTo>
                  <a:cubicBezTo>
                    <a:pt x="11632" y="7377"/>
                    <a:pt x="11659" y="7375"/>
                    <a:pt x="11686" y="7372"/>
                  </a:cubicBezTo>
                  <a:close/>
                  <a:moveTo>
                    <a:pt x="360" y="1"/>
                  </a:moveTo>
                  <a:cubicBezTo>
                    <a:pt x="274" y="1"/>
                    <a:pt x="198" y="63"/>
                    <a:pt x="198" y="202"/>
                  </a:cubicBezTo>
                  <a:cubicBezTo>
                    <a:pt x="0" y="3173"/>
                    <a:pt x="1545" y="6025"/>
                    <a:pt x="4159" y="7491"/>
                  </a:cubicBezTo>
                  <a:cubicBezTo>
                    <a:pt x="5387" y="8125"/>
                    <a:pt x="6813" y="8402"/>
                    <a:pt x="8200" y="8402"/>
                  </a:cubicBezTo>
                  <a:cubicBezTo>
                    <a:pt x="8953" y="8363"/>
                    <a:pt x="9666" y="8283"/>
                    <a:pt x="10379" y="8125"/>
                  </a:cubicBezTo>
                  <a:cubicBezTo>
                    <a:pt x="10695" y="8046"/>
                    <a:pt x="11012" y="7966"/>
                    <a:pt x="11329" y="7887"/>
                  </a:cubicBezTo>
                  <a:cubicBezTo>
                    <a:pt x="11447" y="7731"/>
                    <a:pt x="11564" y="7574"/>
                    <a:pt x="11605" y="7380"/>
                  </a:cubicBezTo>
                  <a:lnTo>
                    <a:pt x="11605" y="7380"/>
                  </a:lnTo>
                  <a:cubicBezTo>
                    <a:pt x="11192" y="7422"/>
                    <a:pt x="10748" y="7496"/>
                    <a:pt x="10339" y="7570"/>
                  </a:cubicBezTo>
                  <a:cubicBezTo>
                    <a:pt x="9666" y="7729"/>
                    <a:pt x="9032" y="7768"/>
                    <a:pt x="8398" y="7768"/>
                  </a:cubicBezTo>
                  <a:cubicBezTo>
                    <a:pt x="7091" y="7768"/>
                    <a:pt x="5784" y="7451"/>
                    <a:pt x="4595" y="6897"/>
                  </a:cubicBezTo>
                  <a:cubicBezTo>
                    <a:pt x="2179" y="5550"/>
                    <a:pt x="634" y="3054"/>
                    <a:pt x="594" y="282"/>
                  </a:cubicBezTo>
                  <a:cubicBezTo>
                    <a:pt x="594" y="104"/>
                    <a:pt x="469" y="1"/>
                    <a:pt x="360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2173969" y="3501860"/>
              <a:ext cx="193303" cy="46636"/>
            </a:xfrm>
            <a:custGeom>
              <a:rect b="b" l="l" r="r" t="t"/>
              <a:pathLst>
                <a:path extrusionOk="0" h="2829" w="11726">
                  <a:moveTo>
                    <a:pt x="159" y="1"/>
                  </a:moveTo>
                  <a:lnTo>
                    <a:pt x="278" y="80"/>
                  </a:lnTo>
                  <a:cubicBezTo>
                    <a:pt x="199" y="119"/>
                    <a:pt x="80" y="159"/>
                    <a:pt x="1" y="238"/>
                  </a:cubicBezTo>
                  <a:cubicBezTo>
                    <a:pt x="991" y="1031"/>
                    <a:pt x="2100" y="1664"/>
                    <a:pt x="3328" y="2021"/>
                  </a:cubicBezTo>
                  <a:cubicBezTo>
                    <a:pt x="4754" y="2496"/>
                    <a:pt x="6299" y="2734"/>
                    <a:pt x="7804" y="2813"/>
                  </a:cubicBezTo>
                  <a:cubicBezTo>
                    <a:pt x="7985" y="2824"/>
                    <a:pt x="8165" y="2829"/>
                    <a:pt x="8346" y="2829"/>
                  </a:cubicBezTo>
                  <a:cubicBezTo>
                    <a:pt x="8842" y="2829"/>
                    <a:pt x="9342" y="2792"/>
                    <a:pt x="9864" y="2734"/>
                  </a:cubicBezTo>
                  <a:cubicBezTo>
                    <a:pt x="10419" y="2694"/>
                    <a:pt x="11132" y="2655"/>
                    <a:pt x="11607" y="2298"/>
                  </a:cubicBezTo>
                  <a:cubicBezTo>
                    <a:pt x="11726" y="2179"/>
                    <a:pt x="11647" y="1981"/>
                    <a:pt x="11528" y="1942"/>
                  </a:cubicBezTo>
                  <a:cubicBezTo>
                    <a:pt x="11392" y="1903"/>
                    <a:pt x="11249" y="1888"/>
                    <a:pt x="11102" y="1888"/>
                  </a:cubicBezTo>
                  <a:cubicBezTo>
                    <a:pt x="10650" y="1888"/>
                    <a:pt x="10164" y="2031"/>
                    <a:pt x="9745" y="2060"/>
                  </a:cubicBezTo>
                  <a:cubicBezTo>
                    <a:pt x="9151" y="2140"/>
                    <a:pt x="8517" y="2140"/>
                    <a:pt x="7923" y="2140"/>
                  </a:cubicBezTo>
                  <a:cubicBezTo>
                    <a:pt x="6576" y="2140"/>
                    <a:pt x="5230" y="1981"/>
                    <a:pt x="3922" y="1664"/>
                  </a:cubicBezTo>
                  <a:cubicBezTo>
                    <a:pt x="2576" y="1268"/>
                    <a:pt x="1308" y="714"/>
                    <a:pt x="159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2178552" y="3544309"/>
              <a:ext cx="158685" cy="55818"/>
            </a:xfrm>
            <a:custGeom>
              <a:rect b="b" l="l" r="r" t="t"/>
              <a:pathLst>
                <a:path extrusionOk="0" h="3386" w="9626">
                  <a:moveTo>
                    <a:pt x="238" y="0"/>
                  </a:moveTo>
                  <a:cubicBezTo>
                    <a:pt x="318" y="58"/>
                    <a:pt x="399" y="115"/>
                    <a:pt x="480" y="171"/>
                  </a:cubicBezTo>
                  <a:lnTo>
                    <a:pt x="480" y="171"/>
                  </a:lnTo>
                  <a:cubicBezTo>
                    <a:pt x="526" y="186"/>
                    <a:pt x="555" y="199"/>
                    <a:pt x="555" y="199"/>
                  </a:cubicBezTo>
                  <a:cubicBezTo>
                    <a:pt x="555" y="199"/>
                    <a:pt x="436" y="119"/>
                    <a:pt x="238" y="0"/>
                  </a:cubicBezTo>
                  <a:close/>
                  <a:moveTo>
                    <a:pt x="232" y="128"/>
                  </a:moveTo>
                  <a:cubicBezTo>
                    <a:pt x="150" y="128"/>
                    <a:pt x="66" y="146"/>
                    <a:pt x="0" y="199"/>
                  </a:cubicBezTo>
                  <a:cubicBezTo>
                    <a:pt x="832" y="872"/>
                    <a:pt x="1743" y="1426"/>
                    <a:pt x="2694" y="1902"/>
                  </a:cubicBezTo>
                  <a:cubicBezTo>
                    <a:pt x="3763" y="2456"/>
                    <a:pt x="4912" y="2853"/>
                    <a:pt x="6100" y="3130"/>
                  </a:cubicBezTo>
                  <a:cubicBezTo>
                    <a:pt x="6695" y="3249"/>
                    <a:pt x="7328" y="3328"/>
                    <a:pt x="7922" y="3328"/>
                  </a:cubicBezTo>
                  <a:cubicBezTo>
                    <a:pt x="8107" y="3367"/>
                    <a:pt x="8288" y="3385"/>
                    <a:pt x="8465" y="3385"/>
                  </a:cubicBezTo>
                  <a:cubicBezTo>
                    <a:pt x="8820" y="3385"/>
                    <a:pt x="9164" y="3315"/>
                    <a:pt x="9507" y="3209"/>
                  </a:cubicBezTo>
                  <a:cubicBezTo>
                    <a:pt x="9626" y="3130"/>
                    <a:pt x="9626" y="2971"/>
                    <a:pt x="9507" y="2892"/>
                  </a:cubicBezTo>
                  <a:cubicBezTo>
                    <a:pt x="9071" y="2773"/>
                    <a:pt x="8596" y="2694"/>
                    <a:pt x="8160" y="2694"/>
                  </a:cubicBezTo>
                  <a:cubicBezTo>
                    <a:pt x="4702" y="2314"/>
                    <a:pt x="2410" y="1496"/>
                    <a:pt x="480" y="171"/>
                  </a:cubicBezTo>
                  <a:lnTo>
                    <a:pt x="480" y="171"/>
                  </a:lnTo>
                  <a:cubicBezTo>
                    <a:pt x="419" y="151"/>
                    <a:pt x="326" y="128"/>
                    <a:pt x="232" y="128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2190949" y="3584137"/>
              <a:ext cx="143683" cy="49125"/>
            </a:xfrm>
            <a:custGeom>
              <a:rect b="b" l="l" r="r" t="t"/>
              <a:pathLst>
                <a:path extrusionOk="0" h="2980" w="8716">
                  <a:moveTo>
                    <a:pt x="278" y="1"/>
                  </a:moveTo>
                  <a:cubicBezTo>
                    <a:pt x="159" y="80"/>
                    <a:pt x="80" y="238"/>
                    <a:pt x="1" y="357"/>
                  </a:cubicBezTo>
                  <a:cubicBezTo>
                    <a:pt x="674" y="912"/>
                    <a:pt x="1427" y="1387"/>
                    <a:pt x="2179" y="1783"/>
                  </a:cubicBezTo>
                  <a:cubicBezTo>
                    <a:pt x="3209" y="2259"/>
                    <a:pt x="4318" y="2615"/>
                    <a:pt x="5428" y="2813"/>
                  </a:cubicBezTo>
                  <a:cubicBezTo>
                    <a:pt x="6022" y="2893"/>
                    <a:pt x="6576" y="2972"/>
                    <a:pt x="7170" y="2972"/>
                  </a:cubicBezTo>
                  <a:cubicBezTo>
                    <a:pt x="7231" y="2977"/>
                    <a:pt x="7292" y="2979"/>
                    <a:pt x="7353" y="2979"/>
                  </a:cubicBezTo>
                  <a:cubicBezTo>
                    <a:pt x="7775" y="2979"/>
                    <a:pt x="8216" y="2862"/>
                    <a:pt x="8597" y="2655"/>
                  </a:cubicBezTo>
                  <a:cubicBezTo>
                    <a:pt x="8715" y="2576"/>
                    <a:pt x="8557" y="2496"/>
                    <a:pt x="8478" y="2457"/>
                  </a:cubicBezTo>
                  <a:cubicBezTo>
                    <a:pt x="8176" y="2381"/>
                    <a:pt x="7891" y="2354"/>
                    <a:pt x="7611" y="2354"/>
                  </a:cubicBezTo>
                  <a:cubicBezTo>
                    <a:pt x="7450" y="2354"/>
                    <a:pt x="7290" y="2363"/>
                    <a:pt x="7131" y="2378"/>
                  </a:cubicBezTo>
                  <a:cubicBezTo>
                    <a:pt x="6982" y="2388"/>
                    <a:pt x="6837" y="2393"/>
                    <a:pt x="6693" y="2393"/>
                  </a:cubicBezTo>
                  <a:cubicBezTo>
                    <a:pt x="6300" y="2393"/>
                    <a:pt x="5923" y="2356"/>
                    <a:pt x="5546" y="2298"/>
                  </a:cubicBezTo>
                  <a:cubicBezTo>
                    <a:pt x="4516" y="2140"/>
                    <a:pt x="3526" y="1823"/>
                    <a:pt x="2615" y="1387"/>
                  </a:cubicBezTo>
                  <a:cubicBezTo>
                    <a:pt x="1783" y="1031"/>
                    <a:pt x="991" y="555"/>
                    <a:pt x="278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2350293" y="3322454"/>
              <a:ext cx="6545" cy="40817"/>
            </a:xfrm>
            <a:custGeom>
              <a:rect b="b" l="l" r="r" t="t"/>
              <a:pathLst>
                <a:path extrusionOk="0" h="2476" w="397">
                  <a:moveTo>
                    <a:pt x="74" y="0"/>
                  </a:moveTo>
                  <a:cubicBezTo>
                    <a:pt x="50" y="0"/>
                    <a:pt x="20" y="10"/>
                    <a:pt x="0" y="30"/>
                  </a:cubicBezTo>
                  <a:cubicBezTo>
                    <a:pt x="0" y="307"/>
                    <a:pt x="0" y="545"/>
                    <a:pt x="0" y="822"/>
                  </a:cubicBezTo>
                  <a:cubicBezTo>
                    <a:pt x="0" y="1139"/>
                    <a:pt x="0" y="1416"/>
                    <a:pt x="40" y="1733"/>
                  </a:cubicBezTo>
                  <a:cubicBezTo>
                    <a:pt x="40" y="1971"/>
                    <a:pt x="40" y="2208"/>
                    <a:pt x="40" y="2446"/>
                  </a:cubicBezTo>
                  <a:cubicBezTo>
                    <a:pt x="99" y="2466"/>
                    <a:pt x="159" y="2476"/>
                    <a:pt x="218" y="2476"/>
                  </a:cubicBezTo>
                  <a:cubicBezTo>
                    <a:pt x="277" y="2476"/>
                    <a:pt x="337" y="2466"/>
                    <a:pt x="396" y="2446"/>
                  </a:cubicBezTo>
                  <a:cubicBezTo>
                    <a:pt x="396" y="2208"/>
                    <a:pt x="396" y="1971"/>
                    <a:pt x="396" y="1733"/>
                  </a:cubicBezTo>
                  <a:cubicBezTo>
                    <a:pt x="357" y="1416"/>
                    <a:pt x="396" y="1099"/>
                    <a:pt x="317" y="822"/>
                  </a:cubicBezTo>
                  <a:cubicBezTo>
                    <a:pt x="277" y="545"/>
                    <a:pt x="238" y="267"/>
                    <a:pt x="119" y="30"/>
                  </a:cubicBezTo>
                  <a:cubicBezTo>
                    <a:pt x="119" y="10"/>
                    <a:pt x="99" y="0"/>
                    <a:pt x="74" y="0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1401466" y="3415792"/>
              <a:ext cx="712581" cy="240203"/>
            </a:xfrm>
            <a:custGeom>
              <a:rect b="b" l="l" r="r" t="t"/>
              <a:pathLst>
                <a:path extrusionOk="0" h="14571" w="43226">
                  <a:moveTo>
                    <a:pt x="42749" y="0"/>
                  </a:moveTo>
                  <a:cubicBezTo>
                    <a:pt x="42597" y="0"/>
                    <a:pt x="42448" y="83"/>
                    <a:pt x="42386" y="270"/>
                  </a:cubicBezTo>
                  <a:cubicBezTo>
                    <a:pt x="41395" y="2924"/>
                    <a:pt x="40405" y="5539"/>
                    <a:pt x="38662" y="7757"/>
                  </a:cubicBezTo>
                  <a:cubicBezTo>
                    <a:pt x="37038" y="9975"/>
                    <a:pt x="34740" y="11560"/>
                    <a:pt x="32086" y="12352"/>
                  </a:cubicBezTo>
                  <a:cubicBezTo>
                    <a:pt x="31312" y="12552"/>
                    <a:pt x="30548" y="12642"/>
                    <a:pt x="29796" y="12642"/>
                  </a:cubicBezTo>
                  <a:cubicBezTo>
                    <a:pt x="25629" y="12642"/>
                    <a:pt x="21834" y="9856"/>
                    <a:pt x="18578" y="7440"/>
                  </a:cubicBezTo>
                  <a:cubicBezTo>
                    <a:pt x="16717" y="5935"/>
                    <a:pt x="14736" y="4588"/>
                    <a:pt x="12676" y="3320"/>
                  </a:cubicBezTo>
                  <a:cubicBezTo>
                    <a:pt x="10735" y="2251"/>
                    <a:pt x="8715" y="1023"/>
                    <a:pt x="6536" y="508"/>
                  </a:cubicBezTo>
                  <a:cubicBezTo>
                    <a:pt x="6023" y="389"/>
                    <a:pt x="5499" y="325"/>
                    <a:pt x="4985" y="325"/>
                  </a:cubicBezTo>
                  <a:cubicBezTo>
                    <a:pt x="3278" y="325"/>
                    <a:pt x="1682" y="1030"/>
                    <a:pt x="951" y="2766"/>
                  </a:cubicBezTo>
                  <a:cubicBezTo>
                    <a:pt x="0" y="4984"/>
                    <a:pt x="951" y="7361"/>
                    <a:pt x="2417" y="9183"/>
                  </a:cubicBezTo>
                  <a:cubicBezTo>
                    <a:pt x="4199" y="11243"/>
                    <a:pt x="6259" y="13105"/>
                    <a:pt x="8557" y="14570"/>
                  </a:cubicBezTo>
                  <a:cubicBezTo>
                    <a:pt x="8557" y="14134"/>
                    <a:pt x="8517" y="13699"/>
                    <a:pt x="8517" y="13263"/>
                  </a:cubicBezTo>
                  <a:cubicBezTo>
                    <a:pt x="6972" y="12193"/>
                    <a:pt x="5546" y="11005"/>
                    <a:pt x="4239" y="9658"/>
                  </a:cubicBezTo>
                  <a:cubicBezTo>
                    <a:pt x="2575" y="7955"/>
                    <a:pt x="793" y="5420"/>
                    <a:pt x="2060" y="2964"/>
                  </a:cubicBezTo>
                  <a:cubicBezTo>
                    <a:pt x="2651" y="1822"/>
                    <a:pt x="3691" y="1434"/>
                    <a:pt x="4816" y="1434"/>
                  </a:cubicBezTo>
                  <a:cubicBezTo>
                    <a:pt x="5956" y="1434"/>
                    <a:pt x="7184" y="1832"/>
                    <a:pt x="8121" y="2251"/>
                  </a:cubicBezTo>
                  <a:cubicBezTo>
                    <a:pt x="10141" y="3122"/>
                    <a:pt x="12082" y="4192"/>
                    <a:pt x="13904" y="5420"/>
                  </a:cubicBezTo>
                  <a:cubicBezTo>
                    <a:pt x="15885" y="6727"/>
                    <a:pt x="17747" y="8232"/>
                    <a:pt x="19688" y="9619"/>
                  </a:cubicBezTo>
                  <a:cubicBezTo>
                    <a:pt x="22696" y="11781"/>
                    <a:pt x="26152" y="13745"/>
                    <a:pt x="29837" y="13745"/>
                  </a:cubicBezTo>
                  <a:cubicBezTo>
                    <a:pt x="30810" y="13745"/>
                    <a:pt x="31799" y="13609"/>
                    <a:pt x="32799" y="13303"/>
                  </a:cubicBezTo>
                  <a:cubicBezTo>
                    <a:pt x="38424" y="11560"/>
                    <a:pt x="41989" y="6014"/>
                    <a:pt x="43178" y="508"/>
                  </a:cubicBezTo>
                  <a:cubicBezTo>
                    <a:pt x="43226" y="196"/>
                    <a:pt x="42983" y="0"/>
                    <a:pt x="427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2123031" y="2264315"/>
              <a:ext cx="148909" cy="114538"/>
            </a:xfrm>
            <a:custGeom>
              <a:rect b="b" l="l" r="r" t="t"/>
              <a:pathLst>
                <a:path extrusionOk="0" h="6948" w="9033">
                  <a:moveTo>
                    <a:pt x="2404" y="1"/>
                  </a:moveTo>
                  <a:cubicBezTo>
                    <a:pt x="2133" y="1"/>
                    <a:pt x="1884" y="29"/>
                    <a:pt x="1665" y="85"/>
                  </a:cubicBezTo>
                  <a:cubicBezTo>
                    <a:pt x="120" y="521"/>
                    <a:pt x="1" y="2343"/>
                    <a:pt x="159" y="2818"/>
                  </a:cubicBezTo>
                  <a:cubicBezTo>
                    <a:pt x="318" y="3254"/>
                    <a:pt x="2298" y="2937"/>
                    <a:pt x="3804" y="3650"/>
                  </a:cubicBezTo>
                  <a:cubicBezTo>
                    <a:pt x="5269" y="4324"/>
                    <a:pt x="6656" y="6582"/>
                    <a:pt x="7052" y="6899"/>
                  </a:cubicBezTo>
                  <a:cubicBezTo>
                    <a:pt x="7093" y="6932"/>
                    <a:pt x="7136" y="6947"/>
                    <a:pt x="7182" y="6947"/>
                  </a:cubicBezTo>
                  <a:cubicBezTo>
                    <a:pt x="7624" y="6947"/>
                    <a:pt x="8263" y="5507"/>
                    <a:pt x="8478" y="5076"/>
                  </a:cubicBezTo>
                  <a:cubicBezTo>
                    <a:pt x="8676" y="4601"/>
                    <a:pt x="9033" y="4245"/>
                    <a:pt x="8201" y="3175"/>
                  </a:cubicBezTo>
                  <a:cubicBezTo>
                    <a:pt x="6501" y="1034"/>
                    <a:pt x="4044" y="1"/>
                    <a:pt x="24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1387091" y="4489872"/>
              <a:ext cx="1240084" cy="103839"/>
            </a:xfrm>
            <a:custGeom>
              <a:rect b="b" l="l" r="r" t="t"/>
              <a:pathLst>
                <a:path extrusionOk="0" h="6299" w="75225">
                  <a:moveTo>
                    <a:pt x="1" y="0"/>
                  </a:moveTo>
                  <a:lnTo>
                    <a:pt x="1" y="6299"/>
                  </a:lnTo>
                  <a:lnTo>
                    <a:pt x="75225" y="6299"/>
                  </a:lnTo>
                  <a:lnTo>
                    <a:pt x="752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1244743" y="3716709"/>
              <a:ext cx="1538512" cy="788197"/>
            </a:xfrm>
            <a:custGeom>
              <a:rect b="b" l="l" r="r" t="t"/>
              <a:pathLst>
                <a:path extrusionOk="0" h="47813" w="93328">
                  <a:moveTo>
                    <a:pt x="3565" y="0"/>
                  </a:moveTo>
                  <a:cubicBezTo>
                    <a:pt x="1545" y="0"/>
                    <a:pt x="0" y="1822"/>
                    <a:pt x="357" y="3843"/>
                  </a:cubicBezTo>
                  <a:lnTo>
                    <a:pt x="8636" y="47812"/>
                  </a:lnTo>
                  <a:lnTo>
                    <a:pt x="83860" y="47812"/>
                  </a:lnTo>
                  <a:lnTo>
                    <a:pt x="92931" y="3882"/>
                  </a:lnTo>
                  <a:cubicBezTo>
                    <a:pt x="93327" y="1862"/>
                    <a:pt x="91822" y="0"/>
                    <a:pt x="8976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1257799" y="3716676"/>
              <a:ext cx="1512383" cy="26162"/>
            </a:xfrm>
            <a:custGeom>
              <a:rect b="b" l="l" r="r" t="t"/>
              <a:pathLst>
                <a:path extrusionOk="0" h="1587" w="91743">
                  <a:moveTo>
                    <a:pt x="2708" y="0"/>
                  </a:moveTo>
                  <a:cubicBezTo>
                    <a:pt x="1562" y="0"/>
                    <a:pt x="539" y="626"/>
                    <a:pt x="1" y="1587"/>
                  </a:cubicBezTo>
                  <a:cubicBezTo>
                    <a:pt x="357" y="1428"/>
                    <a:pt x="793" y="1349"/>
                    <a:pt x="1189" y="1349"/>
                  </a:cubicBezTo>
                  <a:lnTo>
                    <a:pt x="90515" y="1349"/>
                  </a:lnTo>
                  <a:cubicBezTo>
                    <a:pt x="90951" y="1349"/>
                    <a:pt x="91347" y="1428"/>
                    <a:pt x="91743" y="1587"/>
                  </a:cubicBezTo>
                  <a:cubicBezTo>
                    <a:pt x="91205" y="626"/>
                    <a:pt x="90182" y="0"/>
                    <a:pt x="89072" y="0"/>
                  </a:cubicBezTo>
                  <a:cubicBezTo>
                    <a:pt x="89038" y="0"/>
                    <a:pt x="89004" y="1"/>
                    <a:pt x="88970" y="2"/>
                  </a:cubicBezTo>
                  <a:lnTo>
                    <a:pt x="2813" y="2"/>
                  </a:lnTo>
                  <a:cubicBezTo>
                    <a:pt x="2778" y="1"/>
                    <a:pt x="2743" y="0"/>
                    <a:pt x="270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1902972" y="4032759"/>
              <a:ext cx="222036" cy="192001"/>
            </a:xfrm>
            <a:custGeom>
              <a:rect b="b" l="l" r="r" t="t"/>
              <a:pathLst>
                <a:path extrusionOk="0" h="11647" w="13469">
                  <a:moveTo>
                    <a:pt x="6735" y="1"/>
                  </a:moveTo>
                  <a:cubicBezTo>
                    <a:pt x="3011" y="1"/>
                    <a:pt x="1" y="2575"/>
                    <a:pt x="1" y="5824"/>
                  </a:cubicBezTo>
                  <a:cubicBezTo>
                    <a:pt x="1" y="9032"/>
                    <a:pt x="3011" y="11647"/>
                    <a:pt x="6735" y="11647"/>
                  </a:cubicBezTo>
                  <a:cubicBezTo>
                    <a:pt x="10458" y="11647"/>
                    <a:pt x="13469" y="9032"/>
                    <a:pt x="13469" y="5824"/>
                  </a:cubicBezTo>
                  <a:cubicBezTo>
                    <a:pt x="13469" y="2575"/>
                    <a:pt x="10458" y="1"/>
                    <a:pt x="67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4" name="Google Shape;834;p38"/>
          <p:cNvSpPr/>
          <p:nvPr/>
        </p:nvSpPr>
        <p:spPr>
          <a:xfrm>
            <a:off x="4774250" y="1466850"/>
            <a:ext cx="3912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Machine Learning is the final step in our project, and here is how we did it.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35" name="Google Shape;835;p38"/>
          <p:cNvGrpSpPr/>
          <p:nvPr/>
        </p:nvGrpSpPr>
        <p:grpSpPr>
          <a:xfrm>
            <a:off x="4568141" y="2192604"/>
            <a:ext cx="4013058" cy="592200"/>
            <a:chOff x="4568141" y="2268804"/>
            <a:chExt cx="4013058" cy="592200"/>
          </a:xfrm>
        </p:grpSpPr>
        <p:sp>
          <p:nvSpPr>
            <p:cNvPr id="836" name="Google Shape;836;p38"/>
            <p:cNvSpPr/>
            <p:nvPr/>
          </p:nvSpPr>
          <p:spPr>
            <a:xfrm>
              <a:off x="4854599" y="2291604"/>
              <a:ext cx="3726600" cy="54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200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Labeling a categorical columns 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4568141" y="2268804"/>
              <a:ext cx="592200" cy="5922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" sz="2500" u="none" cap="none" strike="noStrike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b="0" i="0" sz="1400" u="none" cap="none" strike="noStrik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38" name="Google Shape;838;p38"/>
          <p:cNvGrpSpPr/>
          <p:nvPr/>
        </p:nvGrpSpPr>
        <p:grpSpPr>
          <a:xfrm>
            <a:off x="4568141" y="3024641"/>
            <a:ext cx="4013058" cy="592200"/>
            <a:chOff x="4568141" y="3090873"/>
            <a:chExt cx="4013058" cy="592200"/>
          </a:xfrm>
        </p:grpSpPr>
        <p:sp>
          <p:nvSpPr>
            <p:cNvPr id="839" name="Google Shape;839;p38"/>
            <p:cNvSpPr/>
            <p:nvPr/>
          </p:nvSpPr>
          <p:spPr>
            <a:xfrm>
              <a:off x="4854599" y="3113673"/>
              <a:ext cx="3726600" cy="54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200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Try few algorithms and find out which one gives us the best accuracy  score without overfitting. 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4568141" y="3090873"/>
              <a:ext cx="592200" cy="5922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" sz="2500" u="none" cap="none" strike="noStrike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1" name="Google Shape;841;p38"/>
          <p:cNvGrpSpPr/>
          <p:nvPr/>
        </p:nvGrpSpPr>
        <p:grpSpPr>
          <a:xfrm>
            <a:off x="4568141" y="3856678"/>
            <a:ext cx="4013058" cy="592200"/>
            <a:chOff x="4568141" y="3912942"/>
            <a:chExt cx="4013058" cy="592200"/>
          </a:xfrm>
        </p:grpSpPr>
        <p:sp>
          <p:nvSpPr>
            <p:cNvPr id="842" name="Google Shape;842;p38"/>
            <p:cNvSpPr/>
            <p:nvPr/>
          </p:nvSpPr>
          <p:spPr>
            <a:xfrm>
              <a:off x="4854599" y="3935742"/>
              <a:ext cx="3726600" cy="54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200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Choose the best algorithm and try to make it even better.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4568141" y="3912942"/>
              <a:ext cx="592200" cy="5922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2500" u="none" cap="none" strike="noStrike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4" name="Google Shape;844;p38"/>
          <p:cNvGrpSpPr/>
          <p:nvPr/>
        </p:nvGrpSpPr>
        <p:grpSpPr>
          <a:xfrm>
            <a:off x="451611" y="1297962"/>
            <a:ext cx="3445883" cy="3137955"/>
            <a:chOff x="451611" y="1297962"/>
            <a:chExt cx="3445883" cy="3137955"/>
          </a:xfrm>
        </p:grpSpPr>
        <p:sp>
          <p:nvSpPr>
            <p:cNvPr id="845" name="Google Shape;845;p38"/>
            <p:cNvSpPr/>
            <p:nvPr/>
          </p:nvSpPr>
          <p:spPr>
            <a:xfrm>
              <a:off x="753511" y="1594017"/>
              <a:ext cx="2841900" cy="2841900"/>
            </a:xfrm>
            <a:prstGeom prst="arc">
              <a:avLst>
                <a:gd fmla="val 10800000" name="adj1"/>
                <a:gd fmla="val 0" name="adj2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6" name="Google Shape;846;p38"/>
            <p:cNvGrpSpPr/>
            <p:nvPr/>
          </p:nvGrpSpPr>
          <p:grpSpPr>
            <a:xfrm>
              <a:off x="3305294" y="2718967"/>
              <a:ext cx="592200" cy="592200"/>
              <a:chOff x="3305294" y="2718967"/>
              <a:chExt cx="592200" cy="592200"/>
            </a:xfrm>
          </p:grpSpPr>
          <p:sp>
            <p:nvSpPr>
              <p:cNvPr id="847" name="Google Shape;847;p38"/>
              <p:cNvSpPr/>
              <p:nvPr/>
            </p:nvSpPr>
            <p:spPr>
              <a:xfrm>
                <a:off x="3305294" y="2718967"/>
                <a:ext cx="592200" cy="592200"/>
              </a:xfrm>
              <a:prstGeom prst="ellipse">
                <a:avLst/>
              </a:prstGeom>
              <a:solidFill>
                <a:schemeClr val="accent3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48" name="Google Shape;848;p38"/>
              <p:cNvGrpSpPr/>
              <p:nvPr/>
            </p:nvGrpSpPr>
            <p:grpSpPr>
              <a:xfrm>
                <a:off x="3430321" y="2844974"/>
                <a:ext cx="342087" cy="340186"/>
                <a:chOff x="1487200" y="3210375"/>
                <a:chExt cx="485850" cy="483150"/>
              </a:xfrm>
            </p:grpSpPr>
            <p:sp>
              <p:nvSpPr>
                <p:cNvPr id="849" name="Google Shape;849;p38"/>
                <p:cNvSpPr/>
                <p:nvPr/>
              </p:nvSpPr>
              <p:spPr>
                <a:xfrm>
                  <a:off x="1712075" y="3294975"/>
                  <a:ext cx="146750" cy="141525"/>
                </a:xfrm>
                <a:custGeom>
                  <a:rect b="b" l="l" r="r" t="t"/>
                  <a:pathLst>
                    <a:path extrusionOk="0" h="5661" w="5870">
                      <a:moveTo>
                        <a:pt x="2935" y="1832"/>
                      </a:moveTo>
                      <a:lnTo>
                        <a:pt x="3183" y="2327"/>
                      </a:lnTo>
                      <a:cubicBezTo>
                        <a:pt x="3237" y="2438"/>
                        <a:pt x="3327" y="2526"/>
                        <a:pt x="3436" y="2580"/>
                      </a:cubicBezTo>
                      <a:lnTo>
                        <a:pt x="3931" y="2831"/>
                      </a:lnTo>
                      <a:lnTo>
                        <a:pt x="3436" y="3079"/>
                      </a:lnTo>
                      <a:cubicBezTo>
                        <a:pt x="3327" y="3133"/>
                        <a:pt x="3237" y="3220"/>
                        <a:pt x="3183" y="3332"/>
                      </a:cubicBezTo>
                      <a:lnTo>
                        <a:pt x="2935" y="3827"/>
                      </a:lnTo>
                      <a:lnTo>
                        <a:pt x="2684" y="3332"/>
                      </a:lnTo>
                      <a:cubicBezTo>
                        <a:pt x="2630" y="3220"/>
                        <a:pt x="2542" y="3133"/>
                        <a:pt x="2431" y="3079"/>
                      </a:cubicBezTo>
                      <a:lnTo>
                        <a:pt x="1936" y="2831"/>
                      </a:lnTo>
                      <a:lnTo>
                        <a:pt x="2431" y="2580"/>
                      </a:lnTo>
                      <a:cubicBezTo>
                        <a:pt x="2542" y="2526"/>
                        <a:pt x="2630" y="2438"/>
                        <a:pt x="2684" y="2327"/>
                      </a:cubicBezTo>
                      <a:lnTo>
                        <a:pt x="2935" y="1832"/>
                      </a:lnTo>
                      <a:close/>
                      <a:moveTo>
                        <a:pt x="2933" y="0"/>
                      </a:moveTo>
                      <a:cubicBezTo>
                        <a:pt x="2733" y="0"/>
                        <a:pt x="2532" y="104"/>
                        <a:pt x="2428" y="313"/>
                      </a:cubicBezTo>
                      <a:lnTo>
                        <a:pt x="1757" y="1653"/>
                      </a:lnTo>
                      <a:lnTo>
                        <a:pt x="417" y="2324"/>
                      </a:lnTo>
                      <a:cubicBezTo>
                        <a:pt x="0" y="2532"/>
                        <a:pt x="0" y="3127"/>
                        <a:pt x="417" y="3335"/>
                      </a:cubicBezTo>
                      <a:lnTo>
                        <a:pt x="1757" y="4006"/>
                      </a:lnTo>
                      <a:lnTo>
                        <a:pt x="2428" y="5346"/>
                      </a:lnTo>
                      <a:cubicBezTo>
                        <a:pt x="2532" y="5556"/>
                        <a:pt x="2733" y="5661"/>
                        <a:pt x="2933" y="5661"/>
                      </a:cubicBezTo>
                      <a:cubicBezTo>
                        <a:pt x="3134" y="5661"/>
                        <a:pt x="3335" y="5556"/>
                        <a:pt x="3439" y="5346"/>
                      </a:cubicBezTo>
                      <a:lnTo>
                        <a:pt x="4110" y="4006"/>
                      </a:lnTo>
                      <a:lnTo>
                        <a:pt x="5453" y="3335"/>
                      </a:lnTo>
                      <a:cubicBezTo>
                        <a:pt x="5870" y="3127"/>
                        <a:pt x="5870" y="2532"/>
                        <a:pt x="5453" y="2324"/>
                      </a:cubicBezTo>
                      <a:lnTo>
                        <a:pt x="4110" y="1653"/>
                      </a:lnTo>
                      <a:lnTo>
                        <a:pt x="3439" y="313"/>
                      </a:lnTo>
                      <a:cubicBezTo>
                        <a:pt x="3335" y="104"/>
                        <a:pt x="3134" y="0"/>
                        <a:pt x="293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0" name="Google Shape;850;p38"/>
                <p:cNvSpPr/>
                <p:nvPr/>
              </p:nvSpPr>
              <p:spPr>
                <a:xfrm>
                  <a:off x="1825300" y="3408200"/>
                  <a:ext cx="147750" cy="141550"/>
                </a:xfrm>
                <a:custGeom>
                  <a:rect b="b" l="l" r="r" t="t"/>
                  <a:pathLst>
                    <a:path extrusionOk="0" h="5662" w="5910">
                      <a:moveTo>
                        <a:pt x="2935" y="1832"/>
                      </a:moveTo>
                      <a:lnTo>
                        <a:pt x="3183" y="2327"/>
                      </a:lnTo>
                      <a:cubicBezTo>
                        <a:pt x="3237" y="2439"/>
                        <a:pt x="3328" y="2529"/>
                        <a:pt x="3442" y="2584"/>
                      </a:cubicBezTo>
                      <a:lnTo>
                        <a:pt x="3944" y="2831"/>
                      </a:lnTo>
                      <a:lnTo>
                        <a:pt x="3442" y="3076"/>
                      </a:lnTo>
                      <a:cubicBezTo>
                        <a:pt x="3328" y="3130"/>
                        <a:pt x="3237" y="3221"/>
                        <a:pt x="3183" y="3332"/>
                      </a:cubicBezTo>
                      <a:lnTo>
                        <a:pt x="2935" y="3828"/>
                      </a:lnTo>
                      <a:lnTo>
                        <a:pt x="2685" y="3332"/>
                      </a:lnTo>
                      <a:cubicBezTo>
                        <a:pt x="2630" y="3221"/>
                        <a:pt x="2543" y="3133"/>
                        <a:pt x="2434" y="3079"/>
                      </a:cubicBezTo>
                      <a:lnTo>
                        <a:pt x="1936" y="2831"/>
                      </a:lnTo>
                      <a:lnTo>
                        <a:pt x="2434" y="2581"/>
                      </a:lnTo>
                      <a:cubicBezTo>
                        <a:pt x="2543" y="2526"/>
                        <a:pt x="2630" y="2439"/>
                        <a:pt x="2685" y="2327"/>
                      </a:cubicBezTo>
                      <a:lnTo>
                        <a:pt x="2935" y="1832"/>
                      </a:lnTo>
                      <a:close/>
                      <a:moveTo>
                        <a:pt x="2934" y="0"/>
                      </a:moveTo>
                      <a:cubicBezTo>
                        <a:pt x="2733" y="0"/>
                        <a:pt x="2532" y="105"/>
                        <a:pt x="2428" y="313"/>
                      </a:cubicBezTo>
                      <a:lnTo>
                        <a:pt x="1758" y="1654"/>
                      </a:lnTo>
                      <a:lnTo>
                        <a:pt x="417" y="2324"/>
                      </a:lnTo>
                      <a:cubicBezTo>
                        <a:pt x="0" y="2532"/>
                        <a:pt x="0" y="3127"/>
                        <a:pt x="417" y="3335"/>
                      </a:cubicBezTo>
                      <a:lnTo>
                        <a:pt x="1758" y="4006"/>
                      </a:lnTo>
                      <a:lnTo>
                        <a:pt x="2428" y="5346"/>
                      </a:lnTo>
                      <a:cubicBezTo>
                        <a:pt x="2532" y="5556"/>
                        <a:pt x="2733" y="5661"/>
                        <a:pt x="2934" y="5661"/>
                      </a:cubicBezTo>
                      <a:cubicBezTo>
                        <a:pt x="3134" y="5661"/>
                        <a:pt x="3335" y="5556"/>
                        <a:pt x="3439" y="5346"/>
                      </a:cubicBezTo>
                      <a:lnTo>
                        <a:pt x="4110" y="4009"/>
                      </a:lnTo>
                      <a:lnTo>
                        <a:pt x="5484" y="3338"/>
                      </a:lnTo>
                      <a:cubicBezTo>
                        <a:pt x="5909" y="3133"/>
                        <a:pt x="5909" y="2526"/>
                        <a:pt x="5484" y="2321"/>
                      </a:cubicBezTo>
                      <a:lnTo>
                        <a:pt x="4110" y="1651"/>
                      </a:lnTo>
                      <a:lnTo>
                        <a:pt x="3439" y="313"/>
                      </a:lnTo>
                      <a:cubicBezTo>
                        <a:pt x="3335" y="105"/>
                        <a:pt x="3134" y="0"/>
                        <a:pt x="29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1" name="Google Shape;851;p38"/>
                <p:cNvSpPr/>
                <p:nvPr/>
              </p:nvSpPr>
              <p:spPr>
                <a:xfrm>
                  <a:off x="1487200" y="3210375"/>
                  <a:ext cx="410350" cy="483150"/>
                </a:xfrm>
                <a:custGeom>
                  <a:rect b="b" l="l" r="r" t="t"/>
                  <a:pathLst>
                    <a:path extrusionOk="0" h="19326" w="16414">
                      <a:moveTo>
                        <a:pt x="9662" y="1133"/>
                      </a:moveTo>
                      <a:cubicBezTo>
                        <a:pt x="9744" y="1133"/>
                        <a:pt x="9825" y="1133"/>
                        <a:pt x="9910" y="1136"/>
                      </a:cubicBezTo>
                      <a:cubicBezTo>
                        <a:pt x="7953" y="2866"/>
                        <a:pt x="6830" y="5351"/>
                        <a:pt x="6833" y="7966"/>
                      </a:cubicBezTo>
                      <a:cubicBezTo>
                        <a:pt x="6833" y="12311"/>
                        <a:pt x="9907" y="16049"/>
                        <a:pt x="14170" y="16889"/>
                      </a:cubicBezTo>
                      <a:cubicBezTo>
                        <a:pt x="12821" y="17740"/>
                        <a:pt x="11260" y="18193"/>
                        <a:pt x="9662" y="18193"/>
                      </a:cubicBezTo>
                      <a:cubicBezTo>
                        <a:pt x="4958" y="18193"/>
                        <a:pt x="1132" y="14368"/>
                        <a:pt x="1132" y="9663"/>
                      </a:cubicBezTo>
                      <a:cubicBezTo>
                        <a:pt x="1132" y="4959"/>
                        <a:pt x="4958" y="1133"/>
                        <a:pt x="9662" y="1133"/>
                      </a:cubicBezTo>
                      <a:close/>
                      <a:moveTo>
                        <a:pt x="9662" y="1"/>
                      </a:moveTo>
                      <a:cubicBezTo>
                        <a:pt x="7093" y="1"/>
                        <a:pt x="4668" y="1009"/>
                        <a:pt x="2838" y="2839"/>
                      </a:cubicBezTo>
                      <a:cubicBezTo>
                        <a:pt x="1009" y="4669"/>
                        <a:pt x="0" y="7094"/>
                        <a:pt x="0" y="9663"/>
                      </a:cubicBezTo>
                      <a:cubicBezTo>
                        <a:pt x="0" y="12233"/>
                        <a:pt x="1009" y="14657"/>
                        <a:pt x="2838" y="16487"/>
                      </a:cubicBezTo>
                      <a:cubicBezTo>
                        <a:pt x="4668" y="18317"/>
                        <a:pt x="7090" y="19325"/>
                        <a:pt x="9662" y="19325"/>
                      </a:cubicBezTo>
                      <a:cubicBezTo>
                        <a:pt x="12008" y="19322"/>
                        <a:pt x="14273" y="18462"/>
                        <a:pt x="16027" y="16907"/>
                      </a:cubicBezTo>
                      <a:cubicBezTo>
                        <a:pt x="16414" y="16566"/>
                        <a:pt x="16181" y="15932"/>
                        <a:pt x="15668" y="15916"/>
                      </a:cubicBezTo>
                      <a:cubicBezTo>
                        <a:pt x="11420" y="15799"/>
                        <a:pt x="7965" y="12233"/>
                        <a:pt x="7965" y="7966"/>
                      </a:cubicBezTo>
                      <a:cubicBezTo>
                        <a:pt x="7965" y="5243"/>
                        <a:pt x="9391" y="2658"/>
                        <a:pt x="11688" y="1215"/>
                      </a:cubicBezTo>
                      <a:cubicBezTo>
                        <a:pt x="12123" y="943"/>
                        <a:pt x="11999" y="276"/>
                        <a:pt x="11495" y="179"/>
                      </a:cubicBezTo>
                      <a:cubicBezTo>
                        <a:pt x="10891" y="61"/>
                        <a:pt x="10278" y="4"/>
                        <a:pt x="966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52" name="Google Shape;852;p38"/>
            <p:cNvGrpSpPr/>
            <p:nvPr/>
          </p:nvGrpSpPr>
          <p:grpSpPr>
            <a:xfrm>
              <a:off x="1878452" y="1297962"/>
              <a:ext cx="592200" cy="592200"/>
              <a:chOff x="1878452" y="1297962"/>
              <a:chExt cx="592200" cy="592200"/>
            </a:xfrm>
          </p:grpSpPr>
          <p:sp>
            <p:nvSpPr>
              <p:cNvPr id="853" name="Google Shape;853;p38"/>
              <p:cNvSpPr/>
              <p:nvPr/>
            </p:nvSpPr>
            <p:spPr>
              <a:xfrm>
                <a:off x="1878452" y="1297962"/>
                <a:ext cx="592200" cy="592200"/>
              </a:xfrm>
              <a:prstGeom prst="ellipse">
                <a:avLst/>
              </a:prstGeom>
              <a:solidFill>
                <a:schemeClr val="accent5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38"/>
              <p:cNvSpPr/>
              <p:nvPr/>
            </p:nvSpPr>
            <p:spPr>
              <a:xfrm>
                <a:off x="2004439" y="1457088"/>
                <a:ext cx="340168" cy="273948"/>
              </a:xfrm>
              <a:custGeom>
                <a:rect b="b" l="l" r="r" t="t"/>
                <a:pathLst>
                  <a:path extrusionOk="0" h="15563" w="19325">
                    <a:moveTo>
                      <a:pt x="13582" y="1135"/>
                    </a:moveTo>
                    <a:cubicBezTo>
                      <a:pt x="14814" y="1135"/>
                      <a:pt x="15946" y="1812"/>
                      <a:pt x="16532" y="2896"/>
                    </a:cubicBezTo>
                    <a:cubicBezTo>
                      <a:pt x="17118" y="3983"/>
                      <a:pt x="17060" y="5302"/>
                      <a:pt x="16381" y="6332"/>
                    </a:cubicBezTo>
                    <a:cubicBezTo>
                      <a:pt x="15881" y="6149"/>
                      <a:pt x="15358" y="6058"/>
                      <a:pt x="14835" y="6058"/>
                    </a:cubicBezTo>
                    <a:cubicBezTo>
                      <a:pt x="14169" y="6058"/>
                      <a:pt x="13503" y="6206"/>
                      <a:pt x="12890" y="6501"/>
                    </a:cubicBezTo>
                    <a:cubicBezTo>
                      <a:pt x="12326" y="5429"/>
                      <a:pt x="11381" y="4611"/>
                      <a:pt x="10239" y="4203"/>
                    </a:cubicBezTo>
                    <a:cubicBezTo>
                      <a:pt x="10390" y="2470"/>
                      <a:pt x="11843" y="1138"/>
                      <a:pt x="13582" y="1135"/>
                    </a:cubicBezTo>
                    <a:close/>
                    <a:moveTo>
                      <a:pt x="8612" y="5055"/>
                    </a:moveTo>
                    <a:cubicBezTo>
                      <a:pt x="8920" y="5055"/>
                      <a:pt x="9222" y="5094"/>
                      <a:pt x="9518" y="5172"/>
                    </a:cubicBezTo>
                    <a:cubicBezTo>
                      <a:pt x="10710" y="5489"/>
                      <a:pt x="11673" y="6413"/>
                      <a:pt x="12093" y="7639"/>
                    </a:cubicBezTo>
                    <a:cubicBezTo>
                      <a:pt x="12176" y="7879"/>
                      <a:pt x="12400" y="8020"/>
                      <a:pt x="12631" y="8020"/>
                    </a:cubicBezTo>
                    <a:cubicBezTo>
                      <a:pt x="12744" y="8020"/>
                      <a:pt x="12859" y="7986"/>
                      <a:pt x="12960" y="7914"/>
                    </a:cubicBezTo>
                    <a:cubicBezTo>
                      <a:pt x="13506" y="7519"/>
                      <a:pt x="14164" y="7304"/>
                      <a:pt x="14838" y="7304"/>
                    </a:cubicBezTo>
                    <a:cubicBezTo>
                      <a:pt x="14844" y="7304"/>
                      <a:pt x="14850" y="7304"/>
                      <a:pt x="14856" y="7304"/>
                    </a:cubicBezTo>
                    <a:cubicBezTo>
                      <a:pt x="15360" y="7304"/>
                      <a:pt x="15858" y="7428"/>
                      <a:pt x="16308" y="7663"/>
                    </a:cubicBezTo>
                    <a:cubicBezTo>
                      <a:pt x="17471" y="8267"/>
                      <a:pt x="18192" y="9493"/>
                      <a:pt x="18192" y="10864"/>
                    </a:cubicBezTo>
                    <a:cubicBezTo>
                      <a:pt x="18192" y="12830"/>
                      <a:pt x="16689" y="14427"/>
                      <a:pt x="14838" y="14427"/>
                    </a:cubicBezTo>
                    <a:lnTo>
                      <a:pt x="3904" y="14427"/>
                    </a:lnTo>
                    <a:cubicBezTo>
                      <a:pt x="2377" y="14427"/>
                      <a:pt x="1133" y="13104"/>
                      <a:pt x="1133" y="11480"/>
                    </a:cubicBezTo>
                    <a:cubicBezTo>
                      <a:pt x="1133" y="9853"/>
                      <a:pt x="2377" y="8530"/>
                      <a:pt x="3904" y="8530"/>
                    </a:cubicBezTo>
                    <a:cubicBezTo>
                      <a:pt x="4052" y="8533"/>
                      <a:pt x="4200" y="8545"/>
                      <a:pt x="4345" y="8569"/>
                    </a:cubicBezTo>
                    <a:cubicBezTo>
                      <a:pt x="4377" y="8575"/>
                      <a:pt x="4409" y="8577"/>
                      <a:pt x="4441" y="8577"/>
                    </a:cubicBezTo>
                    <a:cubicBezTo>
                      <a:pt x="4704" y="8577"/>
                      <a:pt x="4941" y="8393"/>
                      <a:pt x="4994" y="8128"/>
                    </a:cubicBezTo>
                    <a:cubicBezTo>
                      <a:pt x="5369" y="6347"/>
                      <a:pt x="6891" y="5055"/>
                      <a:pt x="8612" y="5055"/>
                    </a:cubicBezTo>
                    <a:close/>
                    <a:moveTo>
                      <a:pt x="13579" y="1"/>
                    </a:moveTo>
                    <a:cubicBezTo>
                      <a:pt x="11392" y="1"/>
                      <a:pt x="9410" y="1624"/>
                      <a:pt x="9128" y="3953"/>
                    </a:cubicBezTo>
                    <a:cubicBezTo>
                      <a:pt x="8954" y="3933"/>
                      <a:pt x="8780" y="3923"/>
                      <a:pt x="8607" y="3923"/>
                    </a:cubicBezTo>
                    <a:cubicBezTo>
                      <a:pt x="7490" y="3923"/>
                      <a:pt x="6402" y="4324"/>
                      <a:pt x="5550" y="5064"/>
                    </a:cubicBezTo>
                    <a:cubicBezTo>
                      <a:pt x="4831" y="5686"/>
                      <a:pt x="4300" y="6495"/>
                      <a:pt x="4016" y="7401"/>
                    </a:cubicBezTo>
                    <a:lnTo>
                      <a:pt x="3901" y="7401"/>
                    </a:lnTo>
                    <a:cubicBezTo>
                      <a:pt x="1752" y="7401"/>
                      <a:pt x="0" y="9231"/>
                      <a:pt x="0" y="11480"/>
                    </a:cubicBezTo>
                    <a:cubicBezTo>
                      <a:pt x="0" y="13730"/>
                      <a:pt x="1749" y="15562"/>
                      <a:pt x="3901" y="15562"/>
                    </a:cubicBezTo>
                    <a:lnTo>
                      <a:pt x="14838" y="15562"/>
                    </a:lnTo>
                    <a:cubicBezTo>
                      <a:pt x="17311" y="15562"/>
                      <a:pt x="19325" y="13455"/>
                      <a:pt x="19325" y="10867"/>
                    </a:cubicBezTo>
                    <a:cubicBezTo>
                      <a:pt x="19325" y="9985"/>
                      <a:pt x="19086" y="9122"/>
                      <a:pt x="18633" y="8364"/>
                    </a:cubicBezTo>
                    <a:cubicBezTo>
                      <a:pt x="18301" y="7808"/>
                      <a:pt x="17854" y="7331"/>
                      <a:pt x="17326" y="6960"/>
                    </a:cubicBezTo>
                    <a:cubicBezTo>
                      <a:pt x="18917" y="4544"/>
                      <a:pt x="17842" y="1274"/>
                      <a:pt x="15125" y="278"/>
                    </a:cubicBezTo>
                    <a:cubicBezTo>
                      <a:pt x="14611" y="89"/>
                      <a:pt x="14089" y="1"/>
                      <a:pt x="135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55" name="Google Shape;855;p38"/>
            <p:cNvGrpSpPr/>
            <p:nvPr/>
          </p:nvGrpSpPr>
          <p:grpSpPr>
            <a:xfrm>
              <a:off x="451611" y="2718967"/>
              <a:ext cx="592200" cy="592200"/>
              <a:chOff x="451611" y="2718967"/>
              <a:chExt cx="592200" cy="592200"/>
            </a:xfrm>
          </p:grpSpPr>
          <p:sp>
            <p:nvSpPr>
              <p:cNvPr id="856" name="Google Shape;856;p38"/>
              <p:cNvSpPr/>
              <p:nvPr/>
            </p:nvSpPr>
            <p:spPr>
              <a:xfrm>
                <a:off x="451611" y="2718967"/>
                <a:ext cx="592200" cy="592200"/>
              </a:xfrm>
              <a:prstGeom prst="ellipse">
                <a:avLst/>
              </a:prstGeom>
              <a:solidFill>
                <a:schemeClr val="accent1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7" name="Google Shape;857;p38"/>
              <p:cNvGrpSpPr/>
              <p:nvPr/>
            </p:nvGrpSpPr>
            <p:grpSpPr>
              <a:xfrm>
                <a:off x="577114" y="2844965"/>
                <a:ext cx="341136" cy="340204"/>
                <a:chOff x="3269875" y="3210400"/>
                <a:chExt cx="484500" cy="483175"/>
              </a:xfrm>
            </p:grpSpPr>
            <p:sp>
              <p:nvSpPr>
                <p:cNvPr id="858" name="Google Shape;858;p38"/>
                <p:cNvSpPr/>
                <p:nvPr/>
              </p:nvSpPr>
              <p:spPr>
                <a:xfrm>
                  <a:off x="3364000" y="3303850"/>
                  <a:ext cx="296300" cy="296300"/>
                </a:xfrm>
                <a:custGeom>
                  <a:rect b="b" l="l" r="r" t="t"/>
                  <a:pathLst>
                    <a:path extrusionOk="0" h="11852" w="11852">
                      <a:moveTo>
                        <a:pt x="5925" y="1132"/>
                      </a:moveTo>
                      <a:cubicBezTo>
                        <a:pt x="7863" y="1132"/>
                        <a:pt x="9612" y="2298"/>
                        <a:pt x="10354" y="4088"/>
                      </a:cubicBezTo>
                      <a:cubicBezTo>
                        <a:pt x="11094" y="5882"/>
                        <a:pt x="10683" y="7941"/>
                        <a:pt x="9313" y="9312"/>
                      </a:cubicBezTo>
                      <a:cubicBezTo>
                        <a:pt x="8395" y="10230"/>
                        <a:pt x="7169" y="10717"/>
                        <a:pt x="5920" y="10717"/>
                      </a:cubicBezTo>
                      <a:cubicBezTo>
                        <a:pt x="5304" y="10717"/>
                        <a:pt x="4682" y="10598"/>
                        <a:pt x="4089" y="10354"/>
                      </a:cubicBezTo>
                      <a:cubicBezTo>
                        <a:pt x="2298" y="9611"/>
                        <a:pt x="1133" y="7863"/>
                        <a:pt x="1133" y="5924"/>
                      </a:cubicBezTo>
                      <a:cubicBezTo>
                        <a:pt x="1133" y="3279"/>
                        <a:pt x="3280" y="1132"/>
                        <a:pt x="5925" y="1132"/>
                      </a:cubicBezTo>
                      <a:close/>
                      <a:moveTo>
                        <a:pt x="5925" y="0"/>
                      </a:moveTo>
                      <a:cubicBezTo>
                        <a:pt x="2658" y="0"/>
                        <a:pt x="1" y="2657"/>
                        <a:pt x="1" y="5924"/>
                      </a:cubicBezTo>
                      <a:cubicBezTo>
                        <a:pt x="1" y="9191"/>
                        <a:pt x="2658" y="11851"/>
                        <a:pt x="5925" y="11851"/>
                      </a:cubicBezTo>
                      <a:cubicBezTo>
                        <a:pt x="9192" y="11851"/>
                        <a:pt x="11852" y="9191"/>
                        <a:pt x="11852" y="5924"/>
                      </a:cubicBezTo>
                      <a:cubicBezTo>
                        <a:pt x="11852" y="2657"/>
                        <a:pt x="9192" y="0"/>
                        <a:pt x="592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9" name="Google Shape;859;p38"/>
                <p:cNvSpPr/>
                <p:nvPr/>
              </p:nvSpPr>
              <p:spPr>
                <a:xfrm>
                  <a:off x="3269875" y="3210400"/>
                  <a:ext cx="484500" cy="483175"/>
                </a:xfrm>
                <a:custGeom>
                  <a:rect b="b" l="l" r="r" t="t"/>
                  <a:pathLst>
                    <a:path extrusionOk="0" h="19327" w="19380">
                      <a:moveTo>
                        <a:pt x="9690" y="1208"/>
                      </a:moveTo>
                      <a:lnTo>
                        <a:pt x="11426" y="2126"/>
                      </a:lnTo>
                      <a:cubicBezTo>
                        <a:pt x="11507" y="2168"/>
                        <a:pt x="11598" y="2192"/>
                        <a:pt x="11692" y="2192"/>
                      </a:cubicBezTo>
                      <a:lnTo>
                        <a:pt x="13651" y="2192"/>
                      </a:lnTo>
                      <a:lnTo>
                        <a:pt x="14765" y="3817"/>
                      </a:lnTo>
                      <a:cubicBezTo>
                        <a:pt x="14817" y="3892"/>
                        <a:pt x="14886" y="3955"/>
                        <a:pt x="14968" y="3998"/>
                      </a:cubicBezTo>
                      <a:lnTo>
                        <a:pt x="16704" y="4916"/>
                      </a:lnTo>
                      <a:lnTo>
                        <a:pt x="16939" y="6878"/>
                      </a:lnTo>
                      <a:cubicBezTo>
                        <a:pt x="16952" y="6969"/>
                        <a:pt x="16985" y="7056"/>
                        <a:pt x="17036" y="7132"/>
                      </a:cubicBezTo>
                      <a:lnTo>
                        <a:pt x="18150" y="8759"/>
                      </a:lnTo>
                      <a:lnTo>
                        <a:pt x="17456" y="10610"/>
                      </a:lnTo>
                      <a:cubicBezTo>
                        <a:pt x="17423" y="10695"/>
                        <a:pt x="17410" y="10785"/>
                        <a:pt x="17423" y="10876"/>
                      </a:cubicBezTo>
                      <a:lnTo>
                        <a:pt x="17658" y="12842"/>
                      </a:lnTo>
                      <a:lnTo>
                        <a:pt x="16188" y="14155"/>
                      </a:lnTo>
                      <a:cubicBezTo>
                        <a:pt x="16121" y="14216"/>
                        <a:pt x="16067" y="14291"/>
                        <a:pt x="16037" y="14379"/>
                      </a:cubicBezTo>
                      <a:lnTo>
                        <a:pt x="15339" y="16226"/>
                      </a:lnTo>
                      <a:lnTo>
                        <a:pt x="13437" y="16701"/>
                      </a:lnTo>
                      <a:cubicBezTo>
                        <a:pt x="13346" y="16722"/>
                        <a:pt x="13265" y="16764"/>
                        <a:pt x="13195" y="16827"/>
                      </a:cubicBezTo>
                      <a:lnTo>
                        <a:pt x="11728" y="18138"/>
                      </a:lnTo>
                      <a:lnTo>
                        <a:pt x="9826" y="17664"/>
                      </a:lnTo>
                      <a:cubicBezTo>
                        <a:pt x="9782" y="17653"/>
                        <a:pt x="9736" y="17648"/>
                        <a:pt x="9690" y="17648"/>
                      </a:cubicBezTo>
                      <a:cubicBezTo>
                        <a:pt x="9644" y="17648"/>
                        <a:pt x="9598" y="17653"/>
                        <a:pt x="9554" y="17664"/>
                      </a:cubicBezTo>
                      <a:lnTo>
                        <a:pt x="7652" y="18138"/>
                      </a:lnTo>
                      <a:lnTo>
                        <a:pt x="6184" y="16827"/>
                      </a:lnTo>
                      <a:cubicBezTo>
                        <a:pt x="6115" y="16767"/>
                        <a:pt x="6033" y="16722"/>
                        <a:pt x="5943" y="16701"/>
                      </a:cubicBezTo>
                      <a:lnTo>
                        <a:pt x="4040" y="16226"/>
                      </a:lnTo>
                      <a:lnTo>
                        <a:pt x="3343" y="14379"/>
                      </a:lnTo>
                      <a:cubicBezTo>
                        <a:pt x="3313" y="14291"/>
                        <a:pt x="3258" y="14216"/>
                        <a:pt x="3192" y="14155"/>
                      </a:cubicBezTo>
                      <a:lnTo>
                        <a:pt x="1721" y="12842"/>
                      </a:lnTo>
                      <a:lnTo>
                        <a:pt x="1960" y="10879"/>
                      </a:lnTo>
                      <a:cubicBezTo>
                        <a:pt x="1969" y="10788"/>
                        <a:pt x="1960" y="10695"/>
                        <a:pt x="1927" y="10610"/>
                      </a:cubicBezTo>
                      <a:lnTo>
                        <a:pt x="1229" y="8762"/>
                      </a:lnTo>
                      <a:lnTo>
                        <a:pt x="2346" y="7132"/>
                      </a:lnTo>
                      <a:cubicBezTo>
                        <a:pt x="2398" y="7056"/>
                        <a:pt x="2428" y="6969"/>
                        <a:pt x="2440" y="6878"/>
                      </a:cubicBezTo>
                      <a:lnTo>
                        <a:pt x="2679" y="4916"/>
                      </a:lnTo>
                      <a:lnTo>
                        <a:pt x="4415" y="3998"/>
                      </a:lnTo>
                      <a:cubicBezTo>
                        <a:pt x="4493" y="3955"/>
                        <a:pt x="4563" y="3892"/>
                        <a:pt x="4617" y="3817"/>
                      </a:cubicBezTo>
                      <a:lnTo>
                        <a:pt x="5731" y="2192"/>
                      </a:lnTo>
                      <a:lnTo>
                        <a:pt x="7691" y="2192"/>
                      </a:lnTo>
                      <a:cubicBezTo>
                        <a:pt x="7781" y="2192"/>
                        <a:pt x="7872" y="2168"/>
                        <a:pt x="7954" y="2126"/>
                      </a:cubicBezTo>
                      <a:lnTo>
                        <a:pt x="9690" y="1208"/>
                      </a:lnTo>
                      <a:close/>
                      <a:moveTo>
                        <a:pt x="9690" y="1"/>
                      </a:moveTo>
                      <a:cubicBezTo>
                        <a:pt x="9599" y="1"/>
                        <a:pt x="9509" y="23"/>
                        <a:pt x="9427" y="66"/>
                      </a:cubicBezTo>
                      <a:lnTo>
                        <a:pt x="7549" y="1057"/>
                      </a:lnTo>
                      <a:lnTo>
                        <a:pt x="5432" y="1057"/>
                      </a:lnTo>
                      <a:cubicBezTo>
                        <a:pt x="5245" y="1057"/>
                        <a:pt x="5070" y="1150"/>
                        <a:pt x="4964" y="1304"/>
                      </a:cubicBezTo>
                      <a:lnTo>
                        <a:pt x="3760" y="3062"/>
                      </a:lnTo>
                      <a:lnTo>
                        <a:pt x="1885" y="4052"/>
                      </a:lnTo>
                      <a:cubicBezTo>
                        <a:pt x="1721" y="4140"/>
                        <a:pt x="1610" y="4300"/>
                        <a:pt x="1586" y="4484"/>
                      </a:cubicBezTo>
                      <a:lnTo>
                        <a:pt x="1332" y="6607"/>
                      </a:lnTo>
                      <a:lnTo>
                        <a:pt x="127" y="8364"/>
                      </a:lnTo>
                      <a:cubicBezTo>
                        <a:pt x="22" y="8515"/>
                        <a:pt x="0" y="8711"/>
                        <a:pt x="67" y="8883"/>
                      </a:cubicBezTo>
                      <a:lnTo>
                        <a:pt x="819" y="10882"/>
                      </a:lnTo>
                      <a:lnTo>
                        <a:pt x="562" y="13002"/>
                      </a:lnTo>
                      <a:cubicBezTo>
                        <a:pt x="538" y="13186"/>
                        <a:pt x="607" y="13370"/>
                        <a:pt x="746" y="13494"/>
                      </a:cubicBezTo>
                      <a:lnTo>
                        <a:pt x="2331" y="14910"/>
                      </a:lnTo>
                      <a:lnTo>
                        <a:pt x="3083" y="16906"/>
                      </a:lnTo>
                      <a:cubicBezTo>
                        <a:pt x="3150" y="17081"/>
                        <a:pt x="3298" y="17211"/>
                        <a:pt x="3476" y="17256"/>
                      </a:cubicBezTo>
                      <a:lnTo>
                        <a:pt x="5535" y="17766"/>
                      </a:lnTo>
                      <a:lnTo>
                        <a:pt x="7120" y="19183"/>
                      </a:lnTo>
                      <a:cubicBezTo>
                        <a:pt x="7225" y="19276"/>
                        <a:pt x="7360" y="19326"/>
                        <a:pt x="7498" y="19326"/>
                      </a:cubicBezTo>
                      <a:cubicBezTo>
                        <a:pt x="7543" y="19326"/>
                        <a:pt x="7589" y="19321"/>
                        <a:pt x="7634" y="19309"/>
                      </a:cubicBezTo>
                      <a:lnTo>
                        <a:pt x="9690" y="18796"/>
                      </a:lnTo>
                      <a:lnTo>
                        <a:pt x="11746" y="19306"/>
                      </a:lnTo>
                      <a:cubicBezTo>
                        <a:pt x="11791" y="19318"/>
                        <a:pt x="11837" y="19324"/>
                        <a:pt x="11882" y="19324"/>
                      </a:cubicBezTo>
                      <a:cubicBezTo>
                        <a:pt x="12021" y="19324"/>
                        <a:pt x="12157" y="19273"/>
                        <a:pt x="12259" y="19180"/>
                      </a:cubicBezTo>
                      <a:lnTo>
                        <a:pt x="13845" y="17763"/>
                      </a:lnTo>
                      <a:lnTo>
                        <a:pt x="15901" y="17253"/>
                      </a:lnTo>
                      <a:cubicBezTo>
                        <a:pt x="16082" y="17208"/>
                        <a:pt x="16230" y="17078"/>
                        <a:pt x="16296" y="16903"/>
                      </a:cubicBezTo>
                      <a:lnTo>
                        <a:pt x="17048" y="14907"/>
                      </a:lnTo>
                      <a:lnTo>
                        <a:pt x="18633" y="13491"/>
                      </a:lnTo>
                      <a:cubicBezTo>
                        <a:pt x="18769" y="13367"/>
                        <a:pt x="18839" y="13183"/>
                        <a:pt x="18818" y="12999"/>
                      </a:cubicBezTo>
                      <a:lnTo>
                        <a:pt x="18561" y="10879"/>
                      </a:lnTo>
                      <a:lnTo>
                        <a:pt x="19313" y="8880"/>
                      </a:lnTo>
                      <a:cubicBezTo>
                        <a:pt x="19379" y="8708"/>
                        <a:pt x="19355" y="8515"/>
                        <a:pt x="19249" y="8361"/>
                      </a:cubicBezTo>
                      <a:lnTo>
                        <a:pt x="18048" y="6607"/>
                      </a:lnTo>
                      <a:lnTo>
                        <a:pt x="17794" y="4484"/>
                      </a:lnTo>
                      <a:cubicBezTo>
                        <a:pt x="17770" y="4300"/>
                        <a:pt x="17658" y="4140"/>
                        <a:pt x="17495" y="4052"/>
                      </a:cubicBezTo>
                      <a:lnTo>
                        <a:pt x="15620" y="3059"/>
                      </a:lnTo>
                      <a:lnTo>
                        <a:pt x="14415" y="1301"/>
                      </a:lnTo>
                      <a:cubicBezTo>
                        <a:pt x="14310" y="1147"/>
                        <a:pt x="14134" y="1057"/>
                        <a:pt x="13947" y="1057"/>
                      </a:cubicBezTo>
                      <a:lnTo>
                        <a:pt x="11831" y="1057"/>
                      </a:lnTo>
                      <a:lnTo>
                        <a:pt x="9955" y="66"/>
                      </a:lnTo>
                      <a:cubicBezTo>
                        <a:pt x="9872" y="23"/>
                        <a:pt x="9781" y="1"/>
                        <a:pt x="969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9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Machine Learning​</a:t>
            </a:r>
            <a:endParaRPr/>
          </a:p>
        </p:txBody>
      </p:sp>
      <p:grpSp>
        <p:nvGrpSpPr>
          <p:cNvPr id="865" name="Google Shape;865;p39"/>
          <p:cNvGrpSpPr/>
          <p:nvPr/>
        </p:nvGrpSpPr>
        <p:grpSpPr>
          <a:xfrm>
            <a:off x="279516" y="812879"/>
            <a:ext cx="4013058" cy="592200"/>
            <a:chOff x="279516" y="889079"/>
            <a:chExt cx="4013058" cy="592200"/>
          </a:xfrm>
        </p:grpSpPr>
        <p:sp>
          <p:nvSpPr>
            <p:cNvPr id="866" name="Google Shape;866;p39"/>
            <p:cNvSpPr/>
            <p:nvPr/>
          </p:nvSpPr>
          <p:spPr>
            <a:xfrm>
              <a:off x="565974" y="911879"/>
              <a:ext cx="3726600" cy="54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200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Labeling a categorical columns.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279516" y="889079"/>
              <a:ext cx="592200" cy="5922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" sz="2500" u="none" cap="none" strike="noStrike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b="0" i="0" sz="1400" u="none" cap="none" strike="noStrik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868" name="Google Shape;86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05929"/>
            <a:ext cx="494347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524467"/>
            <a:ext cx="52482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3977504"/>
            <a:ext cx="4070439" cy="8611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1" name="Google Shape;871;p39"/>
          <p:cNvGrpSpPr/>
          <p:nvPr/>
        </p:nvGrpSpPr>
        <p:grpSpPr>
          <a:xfrm>
            <a:off x="6194575" y="411471"/>
            <a:ext cx="2710500" cy="2156513"/>
            <a:chOff x="3216750" y="1088621"/>
            <a:chExt cx="2710500" cy="2156513"/>
          </a:xfrm>
        </p:grpSpPr>
        <p:sp>
          <p:nvSpPr>
            <p:cNvPr id="872" name="Google Shape;872;p39"/>
            <p:cNvSpPr/>
            <p:nvPr/>
          </p:nvSpPr>
          <p:spPr>
            <a:xfrm>
              <a:off x="3216750" y="2576734"/>
              <a:ext cx="2710500" cy="6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3" name="Google Shape;873;p39"/>
            <p:cNvGrpSpPr/>
            <p:nvPr/>
          </p:nvGrpSpPr>
          <p:grpSpPr>
            <a:xfrm>
              <a:off x="3641588" y="1088621"/>
              <a:ext cx="1860824" cy="1758584"/>
              <a:chOff x="2749725" y="2621275"/>
              <a:chExt cx="2106672" cy="1990925"/>
            </a:xfrm>
          </p:grpSpPr>
          <p:sp>
            <p:nvSpPr>
              <p:cNvPr id="874" name="Google Shape;874;p39"/>
              <p:cNvSpPr/>
              <p:nvPr/>
            </p:nvSpPr>
            <p:spPr>
              <a:xfrm>
                <a:off x="2855150" y="4472200"/>
                <a:ext cx="1919700" cy="140000"/>
              </a:xfrm>
              <a:custGeom>
                <a:rect b="b" l="l" r="r" t="t"/>
                <a:pathLst>
                  <a:path extrusionOk="0" h="5600" w="76788">
                    <a:moveTo>
                      <a:pt x="38394" y="0"/>
                    </a:moveTo>
                    <a:cubicBezTo>
                      <a:pt x="17148" y="0"/>
                      <a:pt x="1" y="1250"/>
                      <a:pt x="1" y="2800"/>
                    </a:cubicBezTo>
                    <a:cubicBezTo>
                      <a:pt x="1" y="4349"/>
                      <a:pt x="17198" y="5599"/>
                      <a:pt x="38394" y="5599"/>
                    </a:cubicBezTo>
                    <a:cubicBezTo>
                      <a:pt x="59590" y="5599"/>
                      <a:pt x="76787" y="4299"/>
                      <a:pt x="76787" y="2800"/>
                    </a:cubicBezTo>
                    <a:cubicBezTo>
                      <a:pt x="76787" y="1250"/>
                      <a:pt x="59590" y="0"/>
                      <a:pt x="38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39"/>
              <p:cNvSpPr/>
              <p:nvPr/>
            </p:nvSpPr>
            <p:spPr>
              <a:xfrm>
                <a:off x="3615025" y="2935050"/>
                <a:ext cx="623050" cy="693225"/>
              </a:xfrm>
              <a:custGeom>
                <a:rect b="b" l="l" r="r" t="t"/>
                <a:pathLst>
                  <a:path extrusionOk="0" h="27729" w="24922">
                    <a:moveTo>
                      <a:pt x="12939" y="0"/>
                    </a:moveTo>
                    <a:cubicBezTo>
                      <a:pt x="12466" y="0"/>
                      <a:pt x="11985" y="32"/>
                      <a:pt x="11498" y="97"/>
                    </a:cubicBezTo>
                    <a:cubicBezTo>
                      <a:pt x="4050" y="1147"/>
                      <a:pt x="0" y="9395"/>
                      <a:pt x="3750" y="15894"/>
                    </a:cubicBezTo>
                    <a:cubicBezTo>
                      <a:pt x="4550" y="17244"/>
                      <a:pt x="4800" y="18844"/>
                      <a:pt x="4400" y="20393"/>
                    </a:cubicBezTo>
                    <a:lnTo>
                      <a:pt x="4400" y="20443"/>
                    </a:lnTo>
                    <a:cubicBezTo>
                      <a:pt x="3600" y="23543"/>
                      <a:pt x="5449" y="26742"/>
                      <a:pt x="8549" y="27542"/>
                    </a:cubicBezTo>
                    <a:cubicBezTo>
                      <a:pt x="9044" y="27668"/>
                      <a:pt x="9539" y="27728"/>
                      <a:pt x="10025" y="27728"/>
                    </a:cubicBezTo>
                    <a:cubicBezTo>
                      <a:pt x="12631" y="27728"/>
                      <a:pt x="14974" y="25997"/>
                      <a:pt x="15648" y="23343"/>
                    </a:cubicBezTo>
                    <a:cubicBezTo>
                      <a:pt x="16098" y="21793"/>
                      <a:pt x="17097" y="20493"/>
                      <a:pt x="18447" y="19643"/>
                    </a:cubicBezTo>
                    <a:cubicBezTo>
                      <a:pt x="20797" y="18244"/>
                      <a:pt x="22496" y="15944"/>
                      <a:pt x="23196" y="13295"/>
                    </a:cubicBezTo>
                    <a:lnTo>
                      <a:pt x="23146" y="13295"/>
                    </a:lnTo>
                    <a:cubicBezTo>
                      <a:pt x="24922" y="6473"/>
                      <a:pt x="19710" y="0"/>
                      <a:pt x="129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39"/>
              <p:cNvSpPr/>
              <p:nvPr/>
            </p:nvSpPr>
            <p:spPr>
              <a:xfrm>
                <a:off x="3775000" y="3235750"/>
                <a:ext cx="263725" cy="311625"/>
              </a:xfrm>
              <a:custGeom>
                <a:rect b="b" l="l" r="r" t="t"/>
                <a:pathLst>
                  <a:path extrusionOk="0" h="12465" w="10549">
                    <a:moveTo>
                      <a:pt x="3350" y="3166"/>
                    </a:moveTo>
                    <a:cubicBezTo>
                      <a:pt x="3700" y="4366"/>
                      <a:pt x="3850" y="5716"/>
                      <a:pt x="3500" y="6266"/>
                    </a:cubicBezTo>
                    <a:cubicBezTo>
                      <a:pt x="3450" y="6466"/>
                      <a:pt x="3250" y="6516"/>
                      <a:pt x="3100" y="6516"/>
                    </a:cubicBezTo>
                    <a:cubicBezTo>
                      <a:pt x="2950" y="6516"/>
                      <a:pt x="2800" y="6416"/>
                      <a:pt x="2800" y="6316"/>
                    </a:cubicBezTo>
                    <a:cubicBezTo>
                      <a:pt x="2500" y="5766"/>
                      <a:pt x="2800" y="4416"/>
                      <a:pt x="3350" y="3166"/>
                    </a:cubicBezTo>
                    <a:close/>
                    <a:moveTo>
                      <a:pt x="6949" y="4266"/>
                    </a:moveTo>
                    <a:cubicBezTo>
                      <a:pt x="6899" y="5516"/>
                      <a:pt x="6649" y="6666"/>
                      <a:pt x="6199" y="7066"/>
                    </a:cubicBezTo>
                    <a:cubicBezTo>
                      <a:pt x="6149" y="7166"/>
                      <a:pt x="5999" y="7166"/>
                      <a:pt x="5849" y="7166"/>
                    </a:cubicBezTo>
                    <a:cubicBezTo>
                      <a:pt x="5799" y="7116"/>
                      <a:pt x="5799" y="7066"/>
                      <a:pt x="5799" y="6966"/>
                    </a:cubicBezTo>
                    <a:cubicBezTo>
                      <a:pt x="5699" y="6416"/>
                      <a:pt x="6199" y="5266"/>
                      <a:pt x="6899" y="4266"/>
                    </a:cubicBezTo>
                    <a:close/>
                    <a:moveTo>
                      <a:pt x="5714" y="0"/>
                    </a:moveTo>
                    <a:cubicBezTo>
                      <a:pt x="5215" y="0"/>
                      <a:pt x="4677" y="356"/>
                      <a:pt x="4100" y="1067"/>
                    </a:cubicBezTo>
                    <a:cubicBezTo>
                      <a:pt x="3850" y="1417"/>
                      <a:pt x="3600" y="1767"/>
                      <a:pt x="3400" y="2116"/>
                    </a:cubicBezTo>
                    <a:cubicBezTo>
                      <a:pt x="3350" y="1966"/>
                      <a:pt x="3300" y="1817"/>
                      <a:pt x="3200" y="1717"/>
                    </a:cubicBezTo>
                    <a:cubicBezTo>
                      <a:pt x="2900" y="1167"/>
                      <a:pt x="2600" y="917"/>
                      <a:pt x="2250" y="917"/>
                    </a:cubicBezTo>
                    <a:cubicBezTo>
                      <a:pt x="2000" y="917"/>
                      <a:pt x="1750" y="1017"/>
                      <a:pt x="1550" y="1167"/>
                    </a:cubicBezTo>
                    <a:cubicBezTo>
                      <a:pt x="0" y="2816"/>
                      <a:pt x="400" y="10215"/>
                      <a:pt x="400" y="10565"/>
                    </a:cubicBezTo>
                    <a:lnTo>
                      <a:pt x="850" y="10565"/>
                    </a:lnTo>
                    <a:cubicBezTo>
                      <a:pt x="850" y="10465"/>
                      <a:pt x="450" y="2966"/>
                      <a:pt x="1850" y="1467"/>
                    </a:cubicBezTo>
                    <a:cubicBezTo>
                      <a:pt x="1950" y="1367"/>
                      <a:pt x="2150" y="1267"/>
                      <a:pt x="2300" y="1267"/>
                    </a:cubicBezTo>
                    <a:cubicBezTo>
                      <a:pt x="2310" y="1262"/>
                      <a:pt x="2321" y="1259"/>
                      <a:pt x="2333" y="1259"/>
                    </a:cubicBezTo>
                    <a:cubicBezTo>
                      <a:pt x="2440" y="1259"/>
                      <a:pt x="2625" y="1462"/>
                      <a:pt x="2850" y="1867"/>
                    </a:cubicBezTo>
                    <a:cubicBezTo>
                      <a:pt x="3000" y="2066"/>
                      <a:pt x="3100" y="2316"/>
                      <a:pt x="3200" y="2566"/>
                    </a:cubicBezTo>
                    <a:cubicBezTo>
                      <a:pt x="2500" y="4016"/>
                      <a:pt x="2050" y="5666"/>
                      <a:pt x="2400" y="6466"/>
                    </a:cubicBezTo>
                    <a:cubicBezTo>
                      <a:pt x="2550" y="6716"/>
                      <a:pt x="2800" y="6916"/>
                      <a:pt x="3100" y="6916"/>
                    </a:cubicBezTo>
                    <a:cubicBezTo>
                      <a:pt x="3450" y="6916"/>
                      <a:pt x="3750" y="6766"/>
                      <a:pt x="3900" y="6466"/>
                    </a:cubicBezTo>
                    <a:cubicBezTo>
                      <a:pt x="4399" y="5666"/>
                      <a:pt x="4150" y="3916"/>
                      <a:pt x="3650" y="2566"/>
                    </a:cubicBezTo>
                    <a:cubicBezTo>
                      <a:pt x="3900" y="2116"/>
                      <a:pt x="4200" y="1667"/>
                      <a:pt x="4499" y="1267"/>
                    </a:cubicBezTo>
                    <a:cubicBezTo>
                      <a:pt x="4964" y="663"/>
                      <a:pt x="5428" y="361"/>
                      <a:pt x="5772" y="361"/>
                    </a:cubicBezTo>
                    <a:cubicBezTo>
                      <a:pt x="5798" y="361"/>
                      <a:pt x="5824" y="363"/>
                      <a:pt x="5849" y="367"/>
                    </a:cubicBezTo>
                    <a:cubicBezTo>
                      <a:pt x="6199" y="467"/>
                      <a:pt x="6499" y="867"/>
                      <a:pt x="6699" y="1567"/>
                    </a:cubicBezTo>
                    <a:cubicBezTo>
                      <a:pt x="6849" y="2216"/>
                      <a:pt x="6949" y="2866"/>
                      <a:pt x="6949" y="3516"/>
                    </a:cubicBezTo>
                    <a:cubicBezTo>
                      <a:pt x="5999" y="4616"/>
                      <a:pt x="5299" y="6216"/>
                      <a:pt x="5399" y="7016"/>
                    </a:cubicBezTo>
                    <a:cubicBezTo>
                      <a:pt x="5399" y="7216"/>
                      <a:pt x="5549" y="7466"/>
                      <a:pt x="5799" y="7516"/>
                    </a:cubicBezTo>
                    <a:cubicBezTo>
                      <a:pt x="5878" y="7547"/>
                      <a:pt x="5963" y="7564"/>
                      <a:pt x="6047" y="7564"/>
                    </a:cubicBezTo>
                    <a:cubicBezTo>
                      <a:pt x="6229" y="7564"/>
                      <a:pt x="6412" y="7486"/>
                      <a:pt x="6549" y="7316"/>
                    </a:cubicBezTo>
                    <a:cubicBezTo>
                      <a:pt x="7149" y="6766"/>
                      <a:pt x="7399" y="5216"/>
                      <a:pt x="7399" y="3666"/>
                    </a:cubicBezTo>
                    <a:cubicBezTo>
                      <a:pt x="7649" y="3416"/>
                      <a:pt x="7899" y="3166"/>
                      <a:pt x="8199" y="2966"/>
                    </a:cubicBezTo>
                    <a:cubicBezTo>
                      <a:pt x="8391" y="2829"/>
                      <a:pt x="8629" y="2752"/>
                      <a:pt x="8870" y="2752"/>
                    </a:cubicBezTo>
                    <a:cubicBezTo>
                      <a:pt x="9068" y="2752"/>
                      <a:pt x="9268" y="2804"/>
                      <a:pt x="9449" y="2916"/>
                    </a:cubicBezTo>
                    <a:cubicBezTo>
                      <a:pt x="9649" y="3066"/>
                      <a:pt x="9799" y="3316"/>
                      <a:pt x="9849" y="3616"/>
                    </a:cubicBezTo>
                    <a:cubicBezTo>
                      <a:pt x="10148" y="6066"/>
                      <a:pt x="4799" y="12065"/>
                      <a:pt x="4749" y="12165"/>
                    </a:cubicBezTo>
                    <a:lnTo>
                      <a:pt x="5049" y="12465"/>
                    </a:lnTo>
                    <a:cubicBezTo>
                      <a:pt x="5249" y="12215"/>
                      <a:pt x="10548" y="6266"/>
                      <a:pt x="10248" y="3616"/>
                    </a:cubicBezTo>
                    <a:cubicBezTo>
                      <a:pt x="10248" y="3216"/>
                      <a:pt x="9999" y="2816"/>
                      <a:pt x="9649" y="2616"/>
                    </a:cubicBezTo>
                    <a:cubicBezTo>
                      <a:pt x="9393" y="2454"/>
                      <a:pt x="9116" y="2378"/>
                      <a:pt x="8843" y="2378"/>
                    </a:cubicBezTo>
                    <a:cubicBezTo>
                      <a:pt x="8527" y="2378"/>
                      <a:pt x="8217" y="2479"/>
                      <a:pt x="7949" y="2666"/>
                    </a:cubicBezTo>
                    <a:cubicBezTo>
                      <a:pt x="7749" y="2816"/>
                      <a:pt x="7499" y="2966"/>
                      <a:pt x="7349" y="3166"/>
                    </a:cubicBezTo>
                    <a:cubicBezTo>
                      <a:pt x="7299" y="2616"/>
                      <a:pt x="7199" y="2066"/>
                      <a:pt x="7049" y="1517"/>
                    </a:cubicBezTo>
                    <a:cubicBezTo>
                      <a:pt x="6799" y="667"/>
                      <a:pt x="6449" y="117"/>
                      <a:pt x="5899" y="17"/>
                    </a:cubicBezTo>
                    <a:cubicBezTo>
                      <a:pt x="5838" y="6"/>
                      <a:pt x="5776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39"/>
              <p:cNvSpPr/>
              <p:nvPr/>
            </p:nvSpPr>
            <p:spPr>
              <a:xfrm>
                <a:off x="3761250" y="2984950"/>
                <a:ext cx="461200" cy="642800"/>
              </a:xfrm>
              <a:custGeom>
                <a:rect b="b" l="l" r="r" t="t"/>
                <a:pathLst>
                  <a:path extrusionOk="0" h="25712" w="18448">
                    <a:moveTo>
                      <a:pt x="13248" y="1"/>
                    </a:moveTo>
                    <a:cubicBezTo>
                      <a:pt x="13648" y="750"/>
                      <a:pt x="13898" y="1550"/>
                      <a:pt x="13998" y="2400"/>
                    </a:cubicBezTo>
                    <a:cubicBezTo>
                      <a:pt x="14198" y="3800"/>
                      <a:pt x="14048" y="5200"/>
                      <a:pt x="13648" y="6549"/>
                    </a:cubicBezTo>
                    <a:cubicBezTo>
                      <a:pt x="12698" y="9499"/>
                      <a:pt x="10449" y="11948"/>
                      <a:pt x="7899" y="13798"/>
                    </a:cubicBezTo>
                    <a:cubicBezTo>
                      <a:pt x="6099" y="15098"/>
                      <a:pt x="4050" y="16198"/>
                      <a:pt x="2600" y="17897"/>
                    </a:cubicBezTo>
                    <a:cubicBezTo>
                      <a:pt x="1250" y="19597"/>
                      <a:pt x="400" y="21597"/>
                      <a:pt x="50" y="23746"/>
                    </a:cubicBezTo>
                    <a:cubicBezTo>
                      <a:pt x="50" y="23796"/>
                      <a:pt x="0" y="23896"/>
                      <a:pt x="0" y="23946"/>
                    </a:cubicBezTo>
                    <a:cubicBezTo>
                      <a:pt x="1189" y="25153"/>
                      <a:pt x="2687" y="25712"/>
                      <a:pt x="4161" y="25712"/>
                    </a:cubicBezTo>
                    <a:cubicBezTo>
                      <a:pt x="6655" y="25712"/>
                      <a:pt x="9076" y="24112"/>
                      <a:pt x="9799" y="21347"/>
                    </a:cubicBezTo>
                    <a:cubicBezTo>
                      <a:pt x="10249" y="19797"/>
                      <a:pt x="11248" y="18497"/>
                      <a:pt x="12598" y="17647"/>
                    </a:cubicBezTo>
                    <a:cubicBezTo>
                      <a:pt x="14948" y="16248"/>
                      <a:pt x="16647" y="13948"/>
                      <a:pt x="17347" y="11299"/>
                    </a:cubicBezTo>
                    <a:cubicBezTo>
                      <a:pt x="18447" y="7049"/>
                      <a:pt x="16847" y="2550"/>
                      <a:pt x="13248" y="1"/>
                    </a:cubicBezTo>
                    <a:close/>
                  </a:path>
                </a:pathLst>
              </a:custGeom>
              <a:solidFill>
                <a:srgbClr val="263238">
                  <a:alpha val="470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39"/>
              <p:cNvSpPr/>
              <p:nvPr/>
            </p:nvSpPr>
            <p:spPr>
              <a:xfrm>
                <a:off x="3661275" y="3466600"/>
                <a:ext cx="349950" cy="275225"/>
              </a:xfrm>
              <a:custGeom>
                <a:rect b="b" l="l" r="r" t="t"/>
                <a:pathLst>
                  <a:path extrusionOk="0" h="11009" w="13998">
                    <a:moveTo>
                      <a:pt x="2169" y="0"/>
                    </a:moveTo>
                    <a:cubicBezTo>
                      <a:pt x="1952" y="0"/>
                      <a:pt x="1779" y="144"/>
                      <a:pt x="1700" y="381"/>
                    </a:cubicBezTo>
                    <a:lnTo>
                      <a:pt x="550" y="4880"/>
                    </a:lnTo>
                    <a:cubicBezTo>
                      <a:pt x="0" y="6980"/>
                      <a:pt x="1250" y="9130"/>
                      <a:pt x="3349" y="9680"/>
                    </a:cubicBezTo>
                    <a:lnTo>
                      <a:pt x="7999" y="10879"/>
                    </a:lnTo>
                    <a:cubicBezTo>
                      <a:pt x="8334" y="10967"/>
                      <a:pt x="8670" y="11009"/>
                      <a:pt x="9000" y="11009"/>
                    </a:cubicBezTo>
                    <a:cubicBezTo>
                      <a:pt x="10742" y="11009"/>
                      <a:pt x="12328" y="9845"/>
                      <a:pt x="12748" y="8080"/>
                    </a:cubicBezTo>
                    <a:lnTo>
                      <a:pt x="13948" y="3531"/>
                    </a:lnTo>
                    <a:cubicBezTo>
                      <a:pt x="13998" y="3281"/>
                      <a:pt x="13848" y="3031"/>
                      <a:pt x="13598" y="2931"/>
                    </a:cubicBezTo>
                    <a:lnTo>
                      <a:pt x="2350" y="31"/>
                    </a:lnTo>
                    <a:cubicBezTo>
                      <a:pt x="2287" y="10"/>
                      <a:pt x="2227" y="0"/>
                      <a:pt x="216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39"/>
              <p:cNvSpPr/>
              <p:nvPr/>
            </p:nvSpPr>
            <p:spPr>
              <a:xfrm>
                <a:off x="3750000" y="3691775"/>
                <a:ext cx="106250" cy="57375"/>
              </a:xfrm>
              <a:custGeom>
                <a:rect b="b" l="l" r="r" t="t"/>
                <a:pathLst>
                  <a:path extrusionOk="0" h="2295" w="4250">
                    <a:moveTo>
                      <a:pt x="919" y="1"/>
                    </a:moveTo>
                    <a:cubicBezTo>
                      <a:pt x="574" y="1"/>
                      <a:pt x="235" y="232"/>
                      <a:pt x="150" y="573"/>
                    </a:cubicBezTo>
                    <a:lnTo>
                      <a:pt x="150" y="623"/>
                    </a:lnTo>
                    <a:cubicBezTo>
                      <a:pt x="0" y="1072"/>
                      <a:pt x="300" y="1522"/>
                      <a:pt x="700" y="1622"/>
                    </a:cubicBezTo>
                    <a:lnTo>
                      <a:pt x="3150" y="2272"/>
                    </a:lnTo>
                    <a:cubicBezTo>
                      <a:pt x="3216" y="2287"/>
                      <a:pt x="3283" y="2294"/>
                      <a:pt x="3348" y="2294"/>
                    </a:cubicBezTo>
                    <a:cubicBezTo>
                      <a:pt x="3725" y="2294"/>
                      <a:pt x="4064" y="2056"/>
                      <a:pt x="4150" y="1672"/>
                    </a:cubicBezTo>
                    <a:lnTo>
                      <a:pt x="4150" y="1622"/>
                    </a:lnTo>
                    <a:cubicBezTo>
                      <a:pt x="4250" y="1172"/>
                      <a:pt x="4000" y="772"/>
                      <a:pt x="3600" y="673"/>
                    </a:cubicBezTo>
                    <a:lnTo>
                      <a:pt x="1100" y="23"/>
                    </a:lnTo>
                    <a:cubicBezTo>
                      <a:pt x="1041" y="8"/>
                      <a:pt x="980" y="1"/>
                      <a:pt x="919" y="1"/>
                    </a:cubicBezTo>
                    <a:close/>
                  </a:path>
                </a:pathLst>
              </a:custGeom>
              <a:solidFill>
                <a:srgbClr val="4C5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39"/>
              <p:cNvSpPr/>
              <p:nvPr/>
            </p:nvSpPr>
            <p:spPr>
              <a:xfrm>
                <a:off x="3768750" y="3722075"/>
                <a:ext cx="60000" cy="32300"/>
              </a:xfrm>
              <a:custGeom>
                <a:rect b="b" l="l" r="r" t="t"/>
                <a:pathLst>
                  <a:path extrusionOk="0" h="1292" w="2400">
                    <a:moveTo>
                      <a:pt x="554" y="1"/>
                    </a:moveTo>
                    <a:cubicBezTo>
                      <a:pt x="339" y="1"/>
                      <a:pt x="144" y="143"/>
                      <a:pt x="100" y="360"/>
                    </a:cubicBezTo>
                    <a:lnTo>
                      <a:pt x="50" y="360"/>
                    </a:lnTo>
                    <a:cubicBezTo>
                      <a:pt x="0" y="610"/>
                      <a:pt x="150" y="860"/>
                      <a:pt x="400" y="910"/>
                    </a:cubicBezTo>
                    <a:lnTo>
                      <a:pt x="1800" y="1260"/>
                    </a:lnTo>
                    <a:cubicBezTo>
                      <a:pt x="1853" y="1282"/>
                      <a:pt x="1905" y="1292"/>
                      <a:pt x="1953" y="1292"/>
                    </a:cubicBezTo>
                    <a:cubicBezTo>
                      <a:pt x="2131" y="1292"/>
                      <a:pt x="2271" y="1157"/>
                      <a:pt x="2350" y="960"/>
                    </a:cubicBezTo>
                    <a:lnTo>
                      <a:pt x="2350" y="910"/>
                    </a:lnTo>
                    <a:cubicBezTo>
                      <a:pt x="2400" y="710"/>
                      <a:pt x="2250" y="460"/>
                      <a:pt x="2000" y="360"/>
                    </a:cubicBezTo>
                    <a:lnTo>
                      <a:pt x="650" y="10"/>
                    </a:lnTo>
                    <a:cubicBezTo>
                      <a:pt x="618" y="4"/>
                      <a:pt x="586" y="1"/>
                      <a:pt x="554" y="1"/>
                    </a:cubicBezTo>
                    <a:close/>
                  </a:path>
                </a:pathLst>
              </a:custGeom>
              <a:solidFill>
                <a:srgbClr val="4C5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39"/>
              <p:cNvSpPr/>
              <p:nvPr/>
            </p:nvSpPr>
            <p:spPr>
              <a:xfrm>
                <a:off x="4019950" y="2621275"/>
                <a:ext cx="95000" cy="243725"/>
              </a:xfrm>
              <a:custGeom>
                <a:rect b="b" l="l" r="r" t="t"/>
                <a:pathLst>
                  <a:path extrusionOk="0" h="9749" w="3800">
                    <a:moveTo>
                      <a:pt x="1200" y="0"/>
                    </a:moveTo>
                    <a:lnTo>
                      <a:pt x="1" y="9748"/>
                    </a:lnTo>
                    <a:lnTo>
                      <a:pt x="3800" y="250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39"/>
              <p:cNvSpPr/>
              <p:nvPr/>
            </p:nvSpPr>
            <p:spPr>
              <a:xfrm>
                <a:off x="4127425" y="2748750"/>
                <a:ext cx="113750" cy="157500"/>
              </a:xfrm>
              <a:custGeom>
                <a:rect b="b" l="l" r="r" t="t"/>
                <a:pathLst>
                  <a:path extrusionOk="0" h="6300" w="4550">
                    <a:moveTo>
                      <a:pt x="2700" y="0"/>
                    </a:moveTo>
                    <a:lnTo>
                      <a:pt x="1" y="6299"/>
                    </a:lnTo>
                    <a:lnTo>
                      <a:pt x="4550" y="800"/>
                    </a:lnTo>
                    <a:lnTo>
                      <a:pt x="27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39"/>
              <p:cNvSpPr/>
              <p:nvPr/>
            </p:nvSpPr>
            <p:spPr>
              <a:xfrm>
                <a:off x="4206175" y="2816225"/>
                <a:ext cx="222475" cy="153750"/>
              </a:xfrm>
              <a:custGeom>
                <a:rect b="b" l="l" r="r" t="t"/>
                <a:pathLst>
                  <a:path extrusionOk="0" h="6150" w="8899">
                    <a:moveTo>
                      <a:pt x="8349" y="1"/>
                    </a:moveTo>
                    <a:lnTo>
                      <a:pt x="0" y="6150"/>
                    </a:lnTo>
                    <a:lnTo>
                      <a:pt x="8899" y="2700"/>
                    </a:lnTo>
                    <a:lnTo>
                      <a:pt x="83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39"/>
              <p:cNvSpPr/>
              <p:nvPr/>
            </p:nvSpPr>
            <p:spPr>
              <a:xfrm>
                <a:off x="4261150" y="3042450"/>
                <a:ext cx="161250" cy="41250"/>
              </a:xfrm>
              <a:custGeom>
                <a:rect b="b" l="l" r="r" t="t"/>
                <a:pathLst>
                  <a:path extrusionOk="0" h="1650" w="6450">
                    <a:moveTo>
                      <a:pt x="6450" y="0"/>
                    </a:moveTo>
                    <a:lnTo>
                      <a:pt x="1" y="500"/>
                    </a:lnTo>
                    <a:lnTo>
                      <a:pt x="5400" y="1650"/>
                    </a:lnTo>
                    <a:lnTo>
                      <a:pt x="64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39"/>
              <p:cNvSpPr/>
              <p:nvPr/>
            </p:nvSpPr>
            <p:spPr>
              <a:xfrm>
                <a:off x="3873725" y="2672500"/>
                <a:ext cx="50025" cy="176250"/>
              </a:xfrm>
              <a:custGeom>
                <a:rect b="b" l="l" r="r" t="t"/>
                <a:pathLst>
                  <a:path extrusionOk="0" h="7050" w="2001">
                    <a:moveTo>
                      <a:pt x="1" y="1"/>
                    </a:moveTo>
                    <a:lnTo>
                      <a:pt x="1300" y="7050"/>
                    </a:lnTo>
                    <a:lnTo>
                      <a:pt x="2000" y="2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39"/>
              <p:cNvSpPr/>
              <p:nvPr/>
            </p:nvSpPr>
            <p:spPr>
              <a:xfrm>
                <a:off x="3653775" y="2630025"/>
                <a:ext cx="151250" cy="236225"/>
              </a:xfrm>
              <a:custGeom>
                <a:rect b="b" l="l" r="r" t="t"/>
                <a:pathLst>
                  <a:path extrusionOk="0" h="9449" w="6050">
                    <a:moveTo>
                      <a:pt x="1800" y="0"/>
                    </a:moveTo>
                    <a:lnTo>
                      <a:pt x="0" y="2100"/>
                    </a:lnTo>
                    <a:lnTo>
                      <a:pt x="6049" y="9448"/>
                    </a:lnTo>
                    <a:lnTo>
                      <a:pt x="18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39"/>
              <p:cNvSpPr/>
              <p:nvPr/>
            </p:nvSpPr>
            <p:spPr>
              <a:xfrm>
                <a:off x="3592525" y="2827475"/>
                <a:ext cx="135000" cy="88775"/>
              </a:xfrm>
              <a:custGeom>
                <a:rect b="b" l="l" r="r" t="t"/>
                <a:pathLst>
                  <a:path extrusionOk="0" h="3551" w="5400">
                    <a:moveTo>
                      <a:pt x="1" y="1"/>
                    </a:moveTo>
                    <a:lnTo>
                      <a:pt x="151" y="1950"/>
                    </a:lnTo>
                    <a:lnTo>
                      <a:pt x="5400" y="35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39"/>
              <p:cNvSpPr/>
              <p:nvPr/>
            </p:nvSpPr>
            <p:spPr>
              <a:xfrm>
                <a:off x="3891225" y="3585600"/>
                <a:ext cx="77500" cy="96000"/>
              </a:xfrm>
              <a:custGeom>
                <a:rect b="b" l="l" r="r" t="t"/>
                <a:pathLst>
                  <a:path extrusionOk="0" h="3840" w="3100">
                    <a:moveTo>
                      <a:pt x="1313" y="1"/>
                    </a:moveTo>
                    <a:cubicBezTo>
                      <a:pt x="1231" y="1"/>
                      <a:pt x="1150" y="47"/>
                      <a:pt x="1150" y="120"/>
                    </a:cubicBezTo>
                    <a:lnTo>
                      <a:pt x="0" y="2970"/>
                    </a:lnTo>
                    <a:cubicBezTo>
                      <a:pt x="0" y="3070"/>
                      <a:pt x="50" y="3170"/>
                      <a:pt x="150" y="3220"/>
                    </a:cubicBezTo>
                    <a:lnTo>
                      <a:pt x="1700" y="3820"/>
                    </a:lnTo>
                    <a:cubicBezTo>
                      <a:pt x="1727" y="3833"/>
                      <a:pt x="1754" y="3839"/>
                      <a:pt x="1780" y="3839"/>
                    </a:cubicBezTo>
                    <a:cubicBezTo>
                      <a:pt x="1850" y="3839"/>
                      <a:pt x="1914" y="3793"/>
                      <a:pt x="1950" y="3720"/>
                    </a:cubicBezTo>
                    <a:lnTo>
                      <a:pt x="3050" y="870"/>
                    </a:lnTo>
                    <a:cubicBezTo>
                      <a:pt x="3100" y="770"/>
                      <a:pt x="3050" y="670"/>
                      <a:pt x="2950" y="620"/>
                    </a:cubicBezTo>
                    <a:lnTo>
                      <a:pt x="1400" y="20"/>
                    </a:lnTo>
                    <a:cubicBezTo>
                      <a:pt x="1373" y="7"/>
                      <a:pt x="1343" y="1"/>
                      <a:pt x="13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39"/>
              <p:cNvSpPr/>
              <p:nvPr/>
            </p:nvSpPr>
            <p:spPr>
              <a:xfrm>
                <a:off x="3432550" y="3443175"/>
                <a:ext cx="249975" cy="128400"/>
              </a:xfrm>
              <a:custGeom>
                <a:rect b="b" l="l" r="r" t="t"/>
                <a:pathLst>
                  <a:path extrusionOk="0" h="5136" w="9999">
                    <a:moveTo>
                      <a:pt x="789" y="0"/>
                    </a:moveTo>
                    <a:cubicBezTo>
                      <a:pt x="664" y="0"/>
                      <a:pt x="539" y="66"/>
                      <a:pt x="501" y="218"/>
                    </a:cubicBezTo>
                    <a:lnTo>
                      <a:pt x="101" y="1268"/>
                    </a:lnTo>
                    <a:cubicBezTo>
                      <a:pt x="1" y="1468"/>
                      <a:pt x="101" y="1618"/>
                      <a:pt x="251" y="1718"/>
                    </a:cubicBezTo>
                    <a:lnTo>
                      <a:pt x="9099" y="5117"/>
                    </a:lnTo>
                    <a:cubicBezTo>
                      <a:pt x="9146" y="5129"/>
                      <a:pt x="9191" y="5136"/>
                      <a:pt x="9232" y="5136"/>
                    </a:cubicBezTo>
                    <a:cubicBezTo>
                      <a:pt x="9367" y="5136"/>
                      <a:pt x="9473" y="5070"/>
                      <a:pt x="9549" y="4918"/>
                    </a:cubicBezTo>
                    <a:lnTo>
                      <a:pt x="9949" y="3868"/>
                    </a:lnTo>
                    <a:cubicBezTo>
                      <a:pt x="9999" y="3668"/>
                      <a:pt x="9949" y="3518"/>
                      <a:pt x="9749" y="3418"/>
                    </a:cubicBezTo>
                    <a:lnTo>
                      <a:pt x="900" y="18"/>
                    </a:lnTo>
                    <a:cubicBezTo>
                      <a:pt x="865" y="7"/>
                      <a:pt x="827" y="0"/>
                      <a:pt x="78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39"/>
              <p:cNvSpPr/>
              <p:nvPr/>
            </p:nvSpPr>
            <p:spPr>
              <a:xfrm>
                <a:off x="4156175" y="3741875"/>
                <a:ext cx="249975" cy="129650"/>
              </a:xfrm>
              <a:custGeom>
                <a:rect b="b" l="l" r="r" t="t"/>
                <a:pathLst>
                  <a:path extrusionOk="0" h="5186" w="9999">
                    <a:moveTo>
                      <a:pt x="768" y="0"/>
                    </a:moveTo>
                    <a:cubicBezTo>
                      <a:pt x="635" y="0"/>
                      <a:pt x="539" y="65"/>
                      <a:pt x="500" y="218"/>
                    </a:cubicBezTo>
                    <a:lnTo>
                      <a:pt x="51" y="1268"/>
                    </a:lnTo>
                    <a:cubicBezTo>
                      <a:pt x="1" y="1468"/>
                      <a:pt x="51" y="1618"/>
                      <a:pt x="251" y="1718"/>
                    </a:cubicBezTo>
                    <a:lnTo>
                      <a:pt x="9099" y="5167"/>
                    </a:lnTo>
                    <a:cubicBezTo>
                      <a:pt x="9134" y="5179"/>
                      <a:pt x="9173" y="5185"/>
                      <a:pt x="9211" y="5185"/>
                    </a:cubicBezTo>
                    <a:cubicBezTo>
                      <a:pt x="9335" y="5185"/>
                      <a:pt x="9461" y="5120"/>
                      <a:pt x="9499" y="4967"/>
                    </a:cubicBezTo>
                    <a:lnTo>
                      <a:pt x="9949" y="3868"/>
                    </a:lnTo>
                    <a:cubicBezTo>
                      <a:pt x="9999" y="3718"/>
                      <a:pt x="9899" y="3518"/>
                      <a:pt x="9749" y="3468"/>
                    </a:cubicBezTo>
                    <a:lnTo>
                      <a:pt x="900" y="18"/>
                    </a:lnTo>
                    <a:cubicBezTo>
                      <a:pt x="853" y="6"/>
                      <a:pt x="809" y="0"/>
                      <a:pt x="768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39"/>
              <p:cNvSpPr/>
              <p:nvPr/>
            </p:nvSpPr>
            <p:spPr>
              <a:xfrm>
                <a:off x="2881400" y="3503625"/>
                <a:ext cx="1717225" cy="1087300"/>
              </a:xfrm>
              <a:custGeom>
                <a:rect b="b" l="l" r="r" t="t"/>
                <a:pathLst>
                  <a:path extrusionOk="0" h="43492" w="68689">
                    <a:moveTo>
                      <a:pt x="16967" y="0"/>
                    </a:moveTo>
                    <a:cubicBezTo>
                      <a:pt x="10968" y="0"/>
                      <a:pt x="5298" y="3608"/>
                      <a:pt x="2950" y="9498"/>
                    </a:cubicBezTo>
                    <a:cubicBezTo>
                      <a:pt x="1" y="17197"/>
                      <a:pt x="3800" y="25845"/>
                      <a:pt x="11449" y="28895"/>
                    </a:cubicBezTo>
                    <a:lnTo>
                      <a:pt x="46342" y="42492"/>
                    </a:lnTo>
                    <a:cubicBezTo>
                      <a:pt x="48112" y="43170"/>
                      <a:pt x="49932" y="43492"/>
                      <a:pt x="51722" y="43492"/>
                    </a:cubicBezTo>
                    <a:cubicBezTo>
                      <a:pt x="57719" y="43492"/>
                      <a:pt x="63379" y="39884"/>
                      <a:pt x="65689" y="33994"/>
                    </a:cubicBezTo>
                    <a:cubicBezTo>
                      <a:pt x="68688" y="26295"/>
                      <a:pt x="64889" y="17647"/>
                      <a:pt x="57191" y="14597"/>
                    </a:cubicBezTo>
                    <a:lnTo>
                      <a:pt x="22347" y="1000"/>
                    </a:lnTo>
                    <a:cubicBezTo>
                      <a:pt x="20577" y="322"/>
                      <a:pt x="18757" y="0"/>
                      <a:pt x="16967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39"/>
              <p:cNvSpPr/>
              <p:nvPr/>
            </p:nvSpPr>
            <p:spPr>
              <a:xfrm>
                <a:off x="2921400" y="3472950"/>
                <a:ext cx="1717225" cy="1088500"/>
              </a:xfrm>
              <a:custGeom>
                <a:rect b="b" l="l" r="r" t="t"/>
                <a:pathLst>
                  <a:path extrusionOk="0" h="43540" w="68689">
                    <a:moveTo>
                      <a:pt x="16915" y="1"/>
                    </a:moveTo>
                    <a:cubicBezTo>
                      <a:pt x="10938" y="1"/>
                      <a:pt x="5303" y="3613"/>
                      <a:pt x="3000" y="9525"/>
                    </a:cubicBezTo>
                    <a:cubicBezTo>
                      <a:pt x="0" y="17224"/>
                      <a:pt x="3800" y="25873"/>
                      <a:pt x="11498" y="28922"/>
                    </a:cubicBezTo>
                    <a:lnTo>
                      <a:pt x="46342" y="42520"/>
                    </a:lnTo>
                    <a:cubicBezTo>
                      <a:pt x="48119" y="43212"/>
                      <a:pt x="49947" y="43540"/>
                      <a:pt x="51744" y="43540"/>
                    </a:cubicBezTo>
                    <a:cubicBezTo>
                      <a:pt x="57733" y="43540"/>
                      <a:pt x="63382" y="39904"/>
                      <a:pt x="65689" y="34021"/>
                    </a:cubicBezTo>
                    <a:cubicBezTo>
                      <a:pt x="68688" y="26323"/>
                      <a:pt x="64889" y="17624"/>
                      <a:pt x="57190" y="14625"/>
                    </a:cubicBezTo>
                    <a:lnTo>
                      <a:pt x="22346" y="1027"/>
                    </a:lnTo>
                    <a:cubicBezTo>
                      <a:pt x="20560" y="331"/>
                      <a:pt x="18722" y="1"/>
                      <a:pt x="16915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39"/>
              <p:cNvSpPr/>
              <p:nvPr/>
            </p:nvSpPr>
            <p:spPr>
              <a:xfrm>
                <a:off x="3625025" y="3648125"/>
                <a:ext cx="472425" cy="323400"/>
              </a:xfrm>
              <a:custGeom>
                <a:rect b="b" l="l" r="r" t="t"/>
                <a:pathLst>
                  <a:path extrusionOk="0" h="12936" w="18897">
                    <a:moveTo>
                      <a:pt x="3216" y="1"/>
                    </a:moveTo>
                    <a:cubicBezTo>
                      <a:pt x="2794" y="1"/>
                      <a:pt x="2404" y="246"/>
                      <a:pt x="2250" y="669"/>
                    </a:cubicBezTo>
                    <a:lnTo>
                      <a:pt x="200" y="5868"/>
                    </a:lnTo>
                    <a:cubicBezTo>
                      <a:pt x="0" y="6418"/>
                      <a:pt x="250" y="7018"/>
                      <a:pt x="800" y="7218"/>
                    </a:cubicBezTo>
                    <a:lnTo>
                      <a:pt x="15298" y="12867"/>
                    </a:lnTo>
                    <a:cubicBezTo>
                      <a:pt x="15425" y="12913"/>
                      <a:pt x="15554" y="12935"/>
                      <a:pt x="15681" y="12935"/>
                    </a:cubicBezTo>
                    <a:cubicBezTo>
                      <a:pt x="16103" y="12935"/>
                      <a:pt x="16494" y="12690"/>
                      <a:pt x="16647" y="12267"/>
                    </a:cubicBezTo>
                    <a:lnTo>
                      <a:pt x="18697" y="7068"/>
                    </a:lnTo>
                    <a:cubicBezTo>
                      <a:pt x="18897" y="6518"/>
                      <a:pt x="18647" y="5918"/>
                      <a:pt x="18097" y="5718"/>
                    </a:cubicBezTo>
                    <a:lnTo>
                      <a:pt x="3600" y="69"/>
                    </a:lnTo>
                    <a:cubicBezTo>
                      <a:pt x="3473" y="23"/>
                      <a:pt x="3343" y="1"/>
                      <a:pt x="321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39"/>
              <p:cNvSpPr/>
              <p:nvPr/>
            </p:nvSpPr>
            <p:spPr>
              <a:xfrm>
                <a:off x="3934825" y="3414850"/>
                <a:ext cx="151400" cy="191175"/>
              </a:xfrm>
              <a:custGeom>
                <a:rect b="b" l="l" r="r" t="t"/>
                <a:pathLst>
                  <a:path extrusionOk="0" h="7647" w="6056">
                    <a:moveTo>
                      <a:pt x="5766" y="0"/>
                    </a:moveTo>
                    <a:cubicBezTo>
                      <a:pt x="5646" y="0"/>
                      <a:pt x="5528" y="64"/>
                      <a:pt x="5505" y="202"/>
                    </a:cubicBezTo>
                    <a:cubicBezTo>
                      <a:pt x="5405" y="2051"/>
                      <a:pt x="2956" y="2301"/>
                      <a:pt x="1756" y="3101"/>
                    </a:cubicBezTo>
                    <a:cubicBezTo>
                      <a:pt x="1106" y="3451"/>
                      <a:pt x="656" y="4101"/>
                      <a:pt x="506" y="4801"/>
                    </a:cubicBezTo>
                    <a:cubicBezTo>
                      <a:pt x="356" y="5601"/>
                      <a:pt x="506" y="6500"/>
                      <a:pt x="106" y="7200"/>
                    </a:cubicBezTo>
                    <a:cubicBezTo>
                      <a:pt x="1" y="7411"/>
                      <a:pt x="167" y="7646"/>
                      <a:pt x="327" y="7646"/>
                    </a:cubicBezTo>
                    <a:cubicBezTo>
                      <a:pt x="395" y="7646"/>
                      <a:pt x="461" y="7604"/>
                      <a:pt x="506" y="7500"/>
                    </a:cubicBezTo>
                    <a:cubicBezTo>
                      <a:pt x="856" y="6800"/>
                      <a:pt x="1006" y="6001"/>
                      <a:pt x="956" y="5251"/>
                    </a:cubicBezTo>
                    <a:cubicBezTo>
                      <a:pt x="1106" y="4351"/>
                      <a:pt x="1656" y="3601"/>
                      <a:pt x="2506" y="3251"/>
                    </a:cubicBezTo>
                    <a:cubicBezTo>
                      <a:pt x="3855" y="2601"/>
                      <a:pt x="5955" y="2151"/>
                      <a:pt x="6055" y="252"/>
                    </a:cubicBezTo>
                    <a:cubicBezTo>
                      <a:pt x="6055" y="89"/>
                      <a:pt x="5909" y="0"/>
                      <a:pt x="576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39"/>
              <p:cNvSpPr/>
              <p:nvPr/>
            </p:nvSpPr>
            <p:spPr>
              <a:xfrm>
                <a:off x="2860150" y="3229275"/>
                <a:ext cx="61275" cy="111900"/>
              </a:xfrm>
              <a:custGeom>
                <a:rect b="b" l="l" r="r" t="t"/>
                <a:pathLst>
                  <a:path extrusionOk="0" h="4476" w="2451">
                    <a:moveTo>
                      <a:pt x="1225" y="1"/>
                    </a:moveTo>
                    <a:cubicBezTo>
                      <a:pt x="613" y="1"/>
                      <a:pt x="1" y="426"/>
                      <a:pt x="51" y="1276"/>
                    </a:cubicBezTo>
                    <a:lnTo>
                      <a:pt x="51" y="3325"/>
                    </a:lnTo>
                    <a:cubicBezTo>
                      <a:pt x="51" y="3975"/>
                      <a:pt x="551" y="4475"/>
                      <a:pt x="1200" y="4475"/>
                    </a:cubicBezTo>
                    <a:cubicBezTo>
                      <a:pt x="1850" y="4475"/>
                      <a:pt x="2400" y="3975"/>
                      <a:pt x="2400" y="3325"/>
                    </a:cubicBezTo>
                    <a:lnTo>
                      <a:pt x="2400" y="1276"/>
                    </a:lnTo>
                    <a:cubicBezTo>
                      <a:pt x="2450" y="426"/>
                      <a:pt x="1838" y="1"/>
                      <a:pt x="12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39"/>
              <p:cNvSpPr/>
              <p:nvPr/>
            </p:nvSpPr>
            <p:spPr>
              <a:xfrm>
                <a:off x="2860150" y="3379875"/>
                <a:ext cx="61275" cy="112200"/>
              </a:xfrm>
              <a:custGeom>
                <a:rect b="b" l="l" r="r" t="t"/>
                <a:pathLst>
                  <a:path extrusionOk="0" h="4488" w="2451">
                    <a:moveTo>
                      <a:pt x="1200" y="1"/>
                    </a:moveTo>
                    <a:cubicBezTo>
                      <a:pt x="551" y="1"/>
                      <a:pt x="51" y="501"/>
                      <a:pt x="51" y="1151"/>
                    </a:cubicBezTo>
                    <a:lnTo>
                      <a:pt x="51" y="3250"/>
                    </a:lnTo>
                    <a:cubicBezTo>
                      <a:pt x="1" y="4075"/>
                      <a:pt x="613" y="4488"/>
                      <a:pt x="1225" y="4488"/>
                    </a:cubicBezTo>
                    <a:cubicBezTo>
                      <a:pt x="1838" y="4488"/>
                      <a:pt x="2450" y="4075"/>
                      <a:pt x="2400" y="3250"/>
                    </a:cubicBezTo>
                    <a:lnTo>
                      <a:pt x="2400" y="1201"/>
                    </a:lnTo>
                    <a:cubicBezTo>
                      <a:pt x="2400" y="551"/>
                      <a:pt x="1850" y="1"/>
                      <a:pt x="1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39"/>
              <p:cNvSpPr/>
              <p:nvPr/>
            </p:nvSpPr>
            <p:spPr>
              <a:xfrm>
                <a:off x="2898425" y="3331075"/>
                <a:ext cx="132200" cy="58900"/>
              </a:xfrm>
              <a:custGeom>
                <a:rect b="b" l="l" r="r" t="t"/>
                <a:pathLst>
                  <a:path extrusionOk="0" h="2356" w="5288">
                    <a:moveTo>
                      <a:pt x="1526" y="0"/>
                    </a:moveTo>
                    <a:cubicBezTo>
                      <a:pt x="1" y="0"/>
                      <a:pt x="1" y="2356"/>
                      <a:pt x="1526" y="2356"/>
                    </a:cubicBezTo>
                    <a:cubicBezTo>
                      <a:pt x="1556" y="2356"/>
                      <a:pt x="1587" y="2355"/>
                      <a:pt x="1619" y="2353"/>
                    </a:cubicBezTo>
                    <a:lnTo>
                      <a:pt x="3669" y="2353"/>
                    </a:lnTo>
                    <a:cubicBezTo>
                      <a:pt x="3700" y="2355"/>
                      <a:pt x="3732" y="2356"/>
                      <a:pt x="3762" y="2356"/>
                    </a:cubicBezTo>
                    <a:cubicBezTo>
                      <a:pt x="5287" y="2356"/>
                      <a:pt x="5287" y="0"/>
                      <a:pt x="3762" y="0"/>
                    </a:cubicBezTo>
                    <a:cubicBezTo>
                      <a:pt x="3732" y="0"/>
                      <a:pt x="3700" y="1"/>
                      <a:pt x="3669" y="3"/>
                    </a:cubicBezTo>
                    <a:lnTo>
                      <a:pt x="1619" y="3"/>
                    </a:lnTo>
                    <a:cubicBezTo>
                      <a:pt x="1587" y="1"/>
                      <a:pt x="1556" y="0"/>
                      <a:pt x="15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39"/>
              <p:cNvSpPr/>
              <p:nvPr/>
            </p:nvSpPr>
            <p:spPr>
              <a:xfrm>
                <a:off x="2749725" y="3331075"/>
                <a:ext cx="121700" cy="58900"/>
              </a:xfrm>
              <a:custGeom>
                <a:rect b="b" l="l" r="r" t="t"/>
                <a:pathLst>
                  <a:path extrusionOk="0" h="2356" w="4868">
                    <a:moveTo>
                      <a:pt x="1572" y="0"/>
                    </a:moveTo>
                    <a:cubicBezTo>
                      <a:pt x="1" y="0"/>
                      <a:pt x="1" y="2356"/>
                      <a:pt x="1572" y="2356"/>
                    </a:cubicBezTo>
                    <a:cubicBezTo>
                      <a:pt x="1603" y="2356"/>
                      <a:pt x="1635" y="2355"/>
                      <a:pt x="1668" y="2353"/>
                    </a:cubicBezTo>
                    <a:lnTo>
                      <a:pt x="3718" y="2353"/>
                    </a:lnTo>
                    <a:cubicBezTo>
                      <a:pt x="4318" y="2353"/>
                      <a:pt x="4868" y="1803"/>
                      <a:pt x="4868" y="1203"/>
                    </a:cubicBezTo>
                    <a:cubicBezTo>
                      <a:pt x="4868" y="553"/>
                      <a:pt x="4318" y="3"/>
                      <a:pt x="3718" y="3"/>
                    </a:cubicBezTo>
                    <a:lnTo>
                      <a:pt x="1668" y="3"/>
                    </a:lnTo>
                    <a:cubicBezTo>
                      <a:pt x="1635" y="1"/>
                      <a:pt x="1603" y="0"/>
                      <a:pt x="15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39"/>
              <p:cNvSpPr/>
              <p:nvPr/>
            </p:nvSpPr>
            <p:spPr>
              <a:xfrm>
                <a:off x="4676075" y="3497975"/>
                <a:ext cx="48775" cy="91900"/>
              </a:xfrm>
              <a:custGeom>
                <a:rect b="b" l="l" r="r" t="t"/>
                <a:pathLst>
                  <a:path extrusionOk="0" h="3676" w="1951">
                    <a:moveTo>
                      <a:pt x="976" y="1"/>
                    </a:moveTo>
                    <a:cubicBezTo>
                      <a:pt x="488" y="1"/>
                      <a:pt x="1" y="326"/>
                      <a:pt x="1" y="976"/>
                    </a:cubicBezTo>
                    <a:lnTo>
                      <a:pt x="1" y="2676"/>
                    </a:lnTo>
                    <a:cubicBezTo>
                      <a:pt x="1" y="3225"/>
                      <a:pt x="451" y="3675"/>
                      <a:pt x="1001" y="3675"/>
                    </a:cubicBezTo>
                    <a:cubicBezTo>
                      <a:pt x="1551" y="3675"/>
                      <a:pt x="1951" y="3225"/>
                      <a:pt x="1951" y="2676"/>
                    </a:cubicBezTo>
                    <a:lnTo>
                      <a:pt x="1951" y="976"/>
                    </a:lnTo>
                    <a:cubicBezTo>
                      <a:pt x="1951" y="326"/>
                      <a:pt x="1463" y="1"/>
                      <a:pt x="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39"/>
              <p:cNvSpPr/>
              <p:nvPr/>
            </p:nvSpPr>
            <p:spPr>
              <a:xfrm>
                <a:off x="4676075" y="3622350"/>
                <a:ext cx="48775" cy="91875"/>
              </a:xfrm>
              <a:custGeom>
                <a:rect b="b" l="l" r="r" t="t"/>
                <a:pathLst>
                  <a:path extrusionOk="0" h="3675" w="1951">
                    <a:moveTo>
                      <a:pt x="1001" y="0"/>
                    </a:moveTo>
                    <a:cubicBezTo>
                      <a:pt x="451" y="0"/>
                      <a:pt x="1" y="400"/>
                      <a:pt x="1" y="950"/>
                    </a:cubicBezTo>
                    <a:lnTo>
                      <a:pt x="1" y="2700"/>
                    </a:lnTo>
                    <a:cubicBezTo>
                      <a:pt x="1" y="3350"/>
                      <a:pt x="488" y="3674"/>
                      <a:pt x="976" y="3674"/>
                    </a:cubicBezTo>
                    <a:cubicBezTo>
                      <a:pt x="1463" y="3674"/>
                      <a:pt x="1951" y="3350"/>
                      <a:pt x="1951" y="2700"/>
                    </a:cubicBezTo>
                    <a:lnTo>
                      <a:pt x="1951" y="950"/>
                    </a:lnTo>
                    <a:cubicBezTo>
                      <a:pt x="1951" y="400"/>
                      <a:pt x="1551" y="0"/>
                      <a:pt x="10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39"/>
              <p:cNvSpPr/>
              <p:nvPr/>
            </p:nvSpPr>
            <p:spPr>
              <a:xfrm>
                <a:off x="4708575" y="3581100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4300" y="1950"/>
                      <a:pt x="4300" y="0"/>
                      <a:pt x="3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39"/>
              <p:cNvSpPr/>
              <p:nvPr/>
            </p:nvSpPr>
            <p:spPr>
              <a:xfrm>
                <a:off x="4584850" y="3581100"/>
                <a:ext cx="100000" cy="48775"/>
              </a:xfrm>
              <a:custGeom>
                <a:rect b="b" l="l" r="r" t="t"/>
                <a:pathLst>
                  <a:path extrusionOk="0" h="1951" w="40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3550" y="1950"/>
                      <a:pt x="4000" y="1500"/>
                      <a:pt x="4000" y="1000"/>
                    </a:cubicBezTo>
                    <a:cubicBezTo>
                      <a:pt x="4000" y="450"/>
                      <a:pt x="3550" y="0"/>
                      <a:pt x="3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39"/>
              <p:cNvSpPr/>
              <p:nvPr/>
            </p:nvSpPr>
            <p:spPr>
              <a:xfrm>
                <a:off x="3175100" y="3042450"/>
                <a:ext cx="163750" cy="140375"/>
              </a:xfrm>
              <a:custGeom>
                <a:rect b="b" l="l" r="r" t="t"/>
                <a:pathLst>
                  <a:path extrusionOk="0" h="5615" w="6550">
                    <a:moveTo>
                      <a:pt x="3750" y="0"/>
                    </a:moveTo>
                    <a:cubicBezTo>
                      <a:pt x="1250" y="0"/>
                      <a:pt x="0" y="3050"/>
                      <a:pt x="1800" y="4799"/>
                    </a:cubicBezTo>
                    <a:cubicBezTo>
                      <a:pt x="2363" y="5363"/>
                      <a:pt x="3056" y="5615"/>
                      <a:pt x="3736" y="5615"/>
                    </a:cubicBezTo>
                    <a:cubicBezTo>
                      <a:pt x="5170" y="5615"/>
                      <a:pt x="6549" y="4495"/>
                      <a:pt x="6549" y="2800"/>
                    </a:cubicBezTo>
                    <a:cubicBezTo>
                      <a:pt x="6549" y="1250"/>
                      <a:pt x="5300" y="0"/>
                      <a:pt x="3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p39"/>
              <p:cNvSpPr/>
              <p:nvPr/>
            </p:nvSpPr>
            <p:spPr>
              <a:xfrm>
                <a:off x="4731397" y="2695322"/>
                <a:ext cx="125000" cy="107100"/>
              </a:xfrm>
              <a:custGeom>
                <a:rect b="b" l="l" r="r" t="t"/>
                <a:pathLst>
                  <a:path extrusionOk="0" h="4284" w="5000">
                    <a:moveTo>
                      <a:pt x="2850" y="1"/>
                    </a:moveTo>
                    <a:cubicBezTo>
                      <a:pt x="951" y="1"/>
                      <a:pt x="1" y="2300"/>
                      <a:pt x="1350" y="3650"/>
                    </a:cubicBezTo>
                    <a:cubicBezTo>
                      <a:pt x="1788" y="4088"/>
                      <a:pt x="2326" y="4284"/>
                      <a:pt x="2853" y="4284"/>
                    </a:cubicBezTo>
                    <a:cubicBezTo>
                      <a:pt x="3950" y="4284"/>
                      <a:pt x="5000" y="3434"/>
                      <a:pt x="5000" y="2150"/>
                    </a:cubicBezTo>
                    <a:cubicBezTo>
                      <a:pt x="5000" y="951"/>
                      <a:pt x="4050" y="1"/>
                      <a:pt x="28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39"/>
              <p:cNvSpPr/>
              <p:nvPr/>
            </p:nvSpPr>
            <p:spPr>
              <a:xfrm>
                <a:off x="3266325" y="3621600"/>
                <a:ext cx="165000" cy="159500"/>
              </a:xfrm>
              <a:custGeom>
                <a:rect b="b" l="l" r="r" t="t"/>
                <a:pathLst>
                  <a:path extrusionOk="0" h="6380" w="6600">
                    <a:moveTo>
                      <a:pt x="2237" y="0"/>
                    </a:moveTo>
                    <a:cubicBezTo>
                      <a:pt x="1950" y="0"/>
                      <a:pt x="1671" y="160"/>
                      <a:pt x="1551" y="480"/>
                    </a:cubicBezTo>
                    <a:lnTo>
                      <a:pt x="151" y="4029"/>
                    </a:lnTo>
                    <a:cubicBezTo>
                      <a:pt x="1" y="4379"/>
                      <a:pt x="201" y="4779"/>
                      <a:pt x="551" y="4929"/>
                    </a:cubicBezTo>
                    <a:lnTo>
                      <a:pt x="4100" y="6329"/>
                    </a:lnTo>
                    <a:cubicBezTo>
                      <a:pt x="4192" y="6363"/>
                      <a:pt x="4284" y="6379"/>
                      <a:pt x="4372" y="6379"/>
                    </a:cubicBezTo>
                    <a:cubicBezTo>
                      <a:pt x="4670" y="6379"/>
                      <a:pt x="4934" y="6199"/>
                      <a:pt x="5050" y="5929"/>
                    </a:cubicBezTo>
                    <a:lnTo>
                      <a:pt x="6450" y="2380"/>
                    </a:lnTo>
                    <a:cubicBezTo>
                      <a:pt x="6600" y="1980"/>
                      <a:pt x="6400" y="1580"/>
                      <a:pt x="6050" y="1430"/>
                    </a:cubicBezTo>
                    <a:lnTo>
                      <a:pt x="2450" y="30"/>
                    </a:lnTo>
                    <a:cubicBezTo>
                      <a:pt x="2380" y="10"/>
                      <a:pt x="2308" y="0"/>
                      <a:pt x="2237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39"/>
              <p:cNvSpPr/>
              <p:nvPr/>
            </p:nvSpPr>
            <p:spPr>
              <a:xfrm>
                <a:off x="3165100" y="3879775"/>
                <a:ext cx="165000" cy="160025"/>
              </a:xfrm>
              <a:custGeom>
                <a:rect b="b" l="l" r="r" t="t"/>
                <a:pathLst>
                  <a:path extrusionOk="0" h="6401" w="6600">
                    <a:moveTo>
                      <a:pt x="2228" y="1"/>
                    </a:moveTo>
                    <a:cubicBezTo>
                      <a:pt x="1930" y="1"/>
                      <a:pt x="1666" y="182"/>
                      <a:pt x="1550" y="451"/>
                    </a:cubicBezTo>
                    <a:lnTo>
                      <a:pt x="150" y="4051"/>
                    </a:lnTo>
                    <a:cubicBezTo>
                      <a:pt x="1" y="4401"/>
                      <a:pt x="200" y="4800"/>
                      <a:pt x="550" y="4950"/>
                    </a:cubicBezTo>
                    <a:lnTo>
                      <a:pt x="4150" y="6350"/>
                    </a:lnTo>
                    <a:cubicBezTo>
                      <a:pt x="4230" y="6385"/>
                      <a:pt x="4313" y="6401"/>
                      <a:pt x="4395" y="6401"/>
                    </a:cubicBezTo>
                    <a:cubicBezTo>
                      <a:pt x="4670" y="6401"/>
                      <a:pt x="4934" y="6220"/>
                      <a:pt x="5050" y="5950"/>
                    </a:cubicBezTo>
                    <a:lnTo>
                      <a:pt x="6449" y="2401"/>
                    </a:lnTo>
                    <a:cubicBezTo>
                      <a:pt x="6599" y="2001"/>
                      <a:pt x="6399" y="1601"/>
                      <a:pt x="6049" y="1451"/>
                    </a:cubicBezTo>
                    <a:lnTo>
                      <a:pt x="2500" y="51"/>
                    </a:lnTo>
                    <a:cubicBezTo>
                      <a:pt x="2408" y="17"/>
                      <a:pt x="2317" y="1"/>
                      <a:pt x="2228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39"/>
              <p:cNvSpPr/>
              <p:nvPr/>
            </p:nvSpPr>
            <p:spPr>
              <a:xfrm>
                <a:off x="3345075" y="3801050"/>
                <a:ext cx="165000" cy="160025"/>
              </a:xfrm>
              <a:custGeom>
                <a:rect b="b" l="l" r="r" t="t"/>
                <a:pathLst>
                  <a:path extrusionOk="0" h="6401" w="6600">
                    <a:moveTo>
                      <a:pt x="2205" y="0"/>
                    </a:moveTo>
                    <a:cubicBezTo>
                      <a:pt x="1930" y="0"/>
                      <a:pt x="1666" y="181"/>
                      <a:pt x="1550" y="451"/>
                    </a:cubicBezTo>
                    <a:lnTo>
                      <a:pt x="150" y="4050"/>
                    </a:lnTo>
                    <a:cubicBezTo>
                      <a:pt x="0" y="4400"/>
                      <a:pt x="200" y="4800"/>
                      <a:pt x="550" y="4950"/>
                    </a:cubicBezTo>
                    <a:lnTo>
                      <a:pt x="4100" y="6350"/>
                    </a:lnTo>
                    <a:cubicBezTo>
                      <a:pt x="4191" y="6384"/>
                      <a:pt x="4283" y="6400"/>
                      <a:pt x="4372" y="6400"/>
                    </a:cubicBezTo>
                    <a:cubicBezTo>
                      <a:pt x="4670" y="6400"/>
                      <a:pt x="4934" y="6219"/>
                      <a:pt x="5049" y="5950"/>
                    </a:cubicBezTo>
                    <a:lnTo>
                      <a:pt x="6449" y="2350"/>
                    </a:lnTo>
                    <a:cubicBezTo>
                      <a:pt x="6599" y="2000"/>
                      <a:pt x="6399" y="1601"/>
                      <a:pt x="6049" y="1451"/>
                    </a:cubicBezTo>
                    <a:lnTo>
                      <a:pt x="2450" y="51"/>
                    </a:lnTo>
                    <a:cubicBezTo>
                      <a:pt x="2370" y="16"/>
                      <a:pt x="2287" y="0"/>
                      <a:pt x="2205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39"/>
              <p:cNvSpPr/>
              <p:nvPr/>
            </p:nvSpPr>
            <p:spPr>
              <a:xfrm>
                <a:off x="3086375" y="3700325"/>
                <a:ext cx="164975" cy="159500"/>
              </a:xfrm>
              <a:custGeom>
                <a:rect b="b" l="l" r="r" t="t"/>
                <a:pathLst>
                  <a:path extrusionOk="0" h="6380" w="6599">
                    <a:moveTo>
                      <a:pt x="2262" y="1"/>
                    </a:moveTo>
                    <a:cubicBezTo>
                      <a:pt x="1950" y="1"/>
                      <a:pt x="1670" y="161"/>
                      <a:pt x="1550" y="480"/>
                    </a:cubicBezTo>
                    <a:lnTo>
                      <a:pt x="150" y="4030"/>
                    </a:lnTo>
                    <a:cubicBezTo>
                      <a:pt x="0" y="4380"/>
                      <a:pt x="200" y="4780"/>
                      <a:pt x="550" y="4930"/>
                    </a:cubicBezTo>
                    <a:lnTo>
                      <a:pt x="4149" y="6329"/>
                    </a:lnTo>
                    <a:cubicBezTo>
                      <a:pt x="4230" y="6364"/>
                      <a:pt x="4312" y="6380"/>
                      <a:pt x="4394" y="6380"/>
                    </a:cubicBezTo>
                    <a:cubicBezTo>
                      <a:pt x="4670" y="6380"/>
                      <a:pt x="4934" y="6199"/>
                      <a:pt x="5049" y="5930"/>
                    </a:cubicBezTo>
                    <a:lnTo>
                      <a:pt x="6449" y="2380"/>
                    </a:lnTo>
                    <a:cubicBezTo>
                      <a:pt x="6599" y="1980"/>
                      <a:pt x="6399" y="1580"/>
                      <a:pt x="6049" y="1430"/>
                    </a:cubicBezTo>
                    <a:lnTo>
                      <a:pt x="2500" y="31"/>
                    </a:lnTo>
                    <a:cubicBezTo>
                      <a:pt x="2420" y="11"/>
                      <a:pt x="2340" y="1"/>
                      <a:pt x="226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39"/>
              <p:cNvSpPr/>
              <p:nvPr/>
            </p:nvSpPr>
            <p:spPr>
              <a:xfrm>
                <a:off x="4236075" y="4017500"/>
                <a:ext cx="150075" cy="127925"/>
              </a:xfrm>
              <a:custGeom>
                <a:rect b="b" l="l" r="r" t="t"/>
                <a:pathLst>
                  <a:path extrusionOk="0" h="5117" w="6003">
                    <a:moveTo>
                      <a:pt x="3096" y="1"/>
                    </a:moveTo>
                    <a:cubicBezTo>
                      <a:pt x="1380" y="1"/>
                      <a:pt x="0" y="1814"/>
                      <a:pt x="804" y="3591"/>
                    </a:cubicBezTo>
                    <a:cubicBezTo>
                      <a:pt x="1243" y="4616"/>
                      <a:pt x="2171" y="5116"/>
                      <a:pt x="3104" y="5116"/>
                    </a:cubicBezTo>
                    <a:cubicBezTo>
                      <a:pt x="4083" y="5116"/>
                      <a:pt x="5068" y="4566"/>
                      <a:pt x="5503" y="3491"/>
                    </a:cubicBezTo>
                    <a:cubicBezTo>
                      <a:pt x="6003" y="2191"/>
                      <a:pt x="5353" y="691"/>
                      <a:pt x="4053" y="191"/>
                    </a:cubicBezTo>
                    <a:cubicBezTo>
                      <a:pt x="3731" y="61"/>
                      <a:pt x="3408" y="1"/>
                      <a:pt x="3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39"/>
              <p:cNvSpPr/>
              <p:nvPr/>
            </p:nvSpPr>
            <p:spPr>
              <a:xfrm>
                <a:off x="4138225" y="4270450"/>
                <a:ext cx="149200" cy="127425"/>
              </a:xfrm>
              <a:custGeom>
                <a:rect b="b" l="l" r="r" t="t"/>
                <a:pathLst>
                  <a:path extrusionOk="0" h="5097" w="5968">
                    <a:moveTo>
                      <a:pt x="3106" y="0"/>
                    </a:moveTo>
                    <a:cubicBezTo>
                      <a:pt x="1380" y="0"/>
                      <a:pt x="1" y="1822"/>
                      <a:pt x="769" y="3571"/>
                    </a:cubicBezTo>
                    <a:cubicBezTo>
                      <a:pt x="1208" y="4596"/>
                      <a:pt x="2135" y="5097"/>
                      <a:pt x="3069" y="5097"/>
                    </a:cubicBezTo>
                    <a:cubicBezTo>
                      <a:pt x="4047" y="5097"/>
                      <a:pt x="5033" y="4546"/>
                      <a:pt x="5468" y="3471"/>
                    </a:cubicBezTo>
                    <a:cubicBezTo>
                      <a:pt x="5968" y="2171"/>
                      <a:pt x="5318" y="721"/>
                      <a:pt x="4018" y="172"/>
                    </a:cubicBezTo>
                    <a:cubicBezTo>
                      <a:pt x="3710" y="54"/>
                      <a:pt x="3403" y="0"/>
                      <a:pt x="3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39"/>
              <p:cNvSpPr/>
              <p:nvPr/>
            </p:nvSpPr>
            <p:spPr>
              <a:xfrm>
                <a:off x="4313650" y="4193775"/>
                <a:ext cx="154050" cy="127675"/>
              </a:xfrm>
              <a:custGeom>
                <a:rect b="b" l="l" r="r" t="t"/>
                <a:pathLst>
                  <a:path extrusionOk="0" h="5107" w="6162">
                    <a:moveTo>
                      <a:pt x="3156" y="0"/>
                    </a:moveTo>
                    <a:cubicBezTo>
                      <a:pt x="2811" y="0"/>
                      <a:pt x="2454" y="75"/>
                      <a:pt x="2100" y="239"/>
                    </a:cubicBezTo>
                    <a:cubicBezTo>
                      <a:pt x="0" y="1139"/>
                      <a:pt x="50" y="4088"/>
                      <a:pt x="2200" y="4938"/>
                    </a:cubicBezTo>
                    <a:cubicBezTo>
                      <a:pt x="2497" y="5053"/>
                      <a:pt x="2803" y="5107"/>
                      <a:pt x="3103" y="5107"/>
                    </a:cubicBezTo>
                    <a:cubicBezTo>
                      <a:pt x="4116" y="5107"/>
                      <a:pt x="5075" y="4491"/>
                      <a:pt x="5500" y="3488"/>
                    </a:cubicBezTo>
                    <a:cubicBezTo>
                      <a:pt x="6161" y="1710"/>
                      <a:pt x="4804" y="0"/>
                      <a:pt x="31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39"/>
              <p:cNvSpPr/>
              <p:nvPr/>
            </p:nvSpPr>
            <p:spPr>
              <a:xfrm>
                <a:off x="4061200" y="4094325"/>
                <a:ext cx="153975" cy="128400"/>
              </a:xfrm>
              <a:custGeom>
                <a:rect b="b" l="l" r="r" t="t"/>
                <a:pathLst>
                  <a:path extrusionOk="0" h="5136" w="6159">
                    <a:moveTo>
                      <a:pt x="3085" y="0"/>
                    </a:moveTo>
                    <a:cubicBezTo>
                      <a:pt x="2748" y="0"/>
                      <a:pt x="2398" y="69"/>
                      <a:pt x="2050" y="218"/>
                    </a:cubicBezTo>
                    <a:cubicBezTo>
                      <a:pt x="0" y="1168"/>
                      <a:pt x="50" y="4117"/>
                      <a:pt x="2150" y="4967"/>
                    </a:cubicBezTo>
                    <a:cubicBezTo>
                      <a:pt x="2447" y="5081"/>
                      <a:pt x="2755" y="5135"/>
                      <a:pt x="3059" y="5135"/>
                    </a:cubicBezTo>
                    <a:cubicBezTo>
                      <a:pt x="4084" y="5135"/>
                      <a:pt x="5064" y="4520"/>
                      <a:pt x="5449" y="3517"/>
                    </a:cubicBezTo>
                    <a:cubicBezTo>
                      <a:pt x="6158" y="1724"/>
                      <a:pt x="4780" y="0"/>
                      <a:pt x="30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39"/>
              <p:cNvSpPr/>
              <p:nvPr/>
            </p:nvSpPr>
            <p:spPr>
              <a:xfrm>
                <a:off x="3541275" y="4055500"/>
                <a:ext cx="109625" cy="63450"/>
              </a:xfrm>
              <a:custGeom>
                <a:rect b="b" l="l" r="r" t="t"/>
                <a:pathLst>
                  <a:path extrusionOk="0" h="2538" w="4385">
                    <a:moveTo>
                      <a:pt x="928" y="1"/>
                    </a:moveTo>
                    <a:cubicBezTo>
                      <a:pt x="598" y="1"/>
                      <a:pt x="302" y="218"/>
                      <a:pt x="151" y="521"/>
                    </a:cubicBezTo>
                    <a:cubicBezTo>
                      <a:pt x="1" y="921"/>
                      <a:pt x="201" y="1421"/>
                      <a:pt x="651" y="1571"/>
                    </a:cubicBezTo>
                    <a:lnTo>
                      <a:pt x="2850" y="2471"/>
                    </a:lnTo>
                    <a:cubicBezTo>
                      <a:pt x="2966" y="2517"/>
                      <a:pt x="3077" y="2538"/>
                      <a:pt x="3181" y="2538"/>
                    </a:cubicBezTo>
                    <a:cubicBezTo>
                      <a:pt x="3978" y="2538"/>
                      <a:pt x="4384" y="1319"/>
                      <a:pt x="3500" y="921"/>
                    </a:cubicBezTo>
                    <a:lnTo>
                      <a:pt x="1251" y="71"/>
                    </a:lnTo>
                    <a:cubicBezTo>
                      <a:pt x="1142" y="23"/>
                      <a:pt x="1033" y="1"/>
                      <a:pt x="928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39"/>
              <p:cNvSpPr/>
              <p:nvPr/>
            </p:nvSpPr>
            <p:spPr>
              <a:xfrm>
                <a:off x="3813100" y="4163975"/>
                <a:ext cx="116425" cy="63675"/>
              </a:xfrm>
              <a:custGeom>
                <a:rect b="b" l="l" r="r" t="t"/>
                <a:pathLst>
                  <a:path extrusionOk="0" h="2547" w="4657">
                    <a:moveTo>
                      <a:pt x="1123" y="0"/>
                    </a:moveTo>
                    <a:cubicBezTo>
                      <a:pt x="351" y="0"/>
                      <a:pt x="1" y="1231"/>
                      <a:pt x="876" y="1581"/>
                    </a:cubicBezTo>
                    <a:lnTo>
                      <a:pt x="3125" y="2481"/>
                    </a:lnTo>
                    <a:cubicBezTo>
                      <a:pt x="3238" y="2526"/>
                      <a:pt x="3346" y="2546"/>
                      <a:pt x="3448" y="2546"/>
                    </a:cubicBezTo>
                    <a:cubicBezTo>
                      <a:pt x="4250" y="2546"/>
                      <a:pt x="4657" y="1286"/>
                      <a:pt x="3725" y="931"/>
                    </a:cubicBezTo>
                    <a:lnTo>
                      <a:pt x="1476" y="81"/>
                    </a:lnTo>
                    <a:cubicBezTo>
                      <a:pt x="1351" y="25"/>
                      <a:pt x="1232" y="0"/>
                      <a:pt x="1123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39"/>
              <p:cNvSpPr/>
              <p:nvPr/>
            </p:nvSpPr>
            <p:spPr>
              <a:xfrm>
                <a:off x="3594175" y="4180500"/>
                <a:ext cx="178350" cy="152375"/>
              </a:xfrm>
              <a:custGeom>
                <a:rect b="b" l="l" r="r" t="t"/>
                <a:pathLst>
                  <a:path extrusionOk="0" h="6095" w="7134">
                    <a:moveTo>
                      <a:pt x="3669" y="1"/>
                    </a:moveTo>
                    <a:cubicBezTo>
                      <a:pt x="1626" y="1"/>
                      <a:pt x="0" y="2189"/>
                      <a:pt x="934" y="4269"/>
                    </a:cubicBezTo>
                    <a:cubicBezTo>
                      <a:pt x="1449" y="5494"/>
                      <a:pt x="2563" y="6095"/>
                      <a:pt x="3684" y="6095"/>
                    </a:cubicBezTo>
                    <a:cubicBezTo>
                      <a:pt x="4850" y="6095"/>
                      <a:pt x="6023" y="5444"/>
                      <a:pt x="6533" y="4169"/>
                    </a:cubicBezTo>
                    <a:cubicBezTo>
                      <a:pt x="7133" y="2620"/>
                      <a:pt x="6383" y="820"/>
                      <a:pt x="4784" y="220"/>
                    </a:cubicBezTo>
                    <a:cubicBezTo>
                      <a:pt x="4407" y="69"/>
                      <a:pt x="4031" y="1"/>
                      <a:pt x="3669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40"/>
          <p:cNvSpPr txBox="1"/>
          <p:nvPr>
            <p:ph type="title"/>
          </p:nvPr>
        </p:nvSpPr>
        <p:spPr>
          <a:xfrm>
            <a:off x="286225" y="411475"/>
            <a:ext cx="8229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Machine Learning - </a:t>
            </a:r>
            <a:r>
              <a:rPr lang="en"/>
              <a:t>Choosing a model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​</a:t>
            </a:r>
            <a:endParaRPr/>
          </a:p>
        </p:txBody>
      </p:sp>
      <p:grpSp>
        <p:nvGrpSpPr>
          <p:cNvPr id="921" name="Google Shape;921;p40"/>
          <p:cNvGrpSpPr/>
          <p:nvPr/>
        </p:nvGrpSpPr>
        <p:grpSpPr>
          <a:xfrm>
            <a:off x="6194575" y="411471"/>
            <a:ext cx="2710500" cy="2156513"/>
            <a:chOff x="3216750" y="1088621"/>
            <a:chExt cx="2710500" cy="2156513"/>
          </a:xfrm>
        </p:grpSpPr>
        <p:sp>
          <p:nvSpPr>
            <p:cNvPr id="922" name="Google Shape;922;p40"/>
            <p:cNvSpPr/>
            <p:nvPr/>
          </p:nvSpPr>
          <p:spPr>
            <a:xfrm>
              <a:off x="3216750" y="2576734"/>
              <a:ext cx="2710500" cy="6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3" name="Google Shape;923;p40"/>
            <p:cNvGrpSpPr/>
            <p:nvPr/>
          </p:nvGrpSpPr>
          <p:grpSpPr>
            <a:xfrm>
              <a:off x="3641587" y="1088621"/>
              <a:ext cx="1860823" cy="1758584"/>
              <a:chOff x="2749725" y="2621275"/>
              <a:chExt cx="2106672" cy="1990925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2855150" y="4472200"/>
                <a:ext cx="1919700" cy="140000"/>
              </a:xfrm>
              <a:custGeom>
                <a:rect b="b" l="l" r="r" t="t"/>
                <a:pathLst>
                  <a:path extrusionOk="0" h="5600" w="76788">
                    <a:moveTo>
                      <a:pt x="38394" y="0"/>
                    </a:moveTo>
                    <a:cubicBezTo>
                      <a:pt x="17148" y="0"/>
                      <a:pt x="1" y="1250"/>
                      <a:pt x="1" y="2800"/>
                    </a:cubicBezTo>
                    <a:cubicBezTo>
                      <a:pt x="1" y="4349"/>
                      <a:pt x="17198" y="5599"/>
                      <a:pt x="38394" y="5599"/>
                    </a:cubicBezTo>
                    <a:cubicBezTo>
                      <a:pt x="59590" y="5599"/>
                      <a:pt x="76787" y="4299"/>
                      <a:pt x="76787" y="2800"/>
                    </a:cubicBezTo>
                    <a:cubicBezTo>
                      <a:pt x="76787" y="1250"/>
                      <a:pt x="59590" y="0"/>
                      <a:pt x="38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3615025" y="2935050"/>
                <a:ext cx="623050" cy="693225"/>
              </a:xfrm>
              <a:custGeom>
                <a:rect b="b" l="l" r="r" t="t"/>
                <a:pathLst>
                  <a:path extrusionOk="0" h="27729" w="24922">
                    <a:moveTo>
                      <a:pt x="12939" y="0"/>
                    </a:moveTo>
                    <a:cubicBezTo>
                      <a:pt x="12466" y="0"/>
                      <a:pt x="11985" y="32"/>
                      <a:pt x="11498" y="97"/>
                    </a:cubicBezTo>
                    <a:cubicBezTo>
                      <a:pt x="4050" y="1147"/>
                      <a:pt x="0" y="9395"/>
                      <a:pt x="3750" y="15894"/>
                    </a:cubicBezTo>
                    <a:cubicBezTo>
                      <a:pt x="4550" y="17244"/>
                      <a:pt x="4800" y="18844"/>
                      <a:pt x="4400" y="20393"/>
                    </a:cubicBezTo>
                    <a:lnTo>
                      <a:pt x="4400" y="20443"/>
                    </a:lnTo>
                    <a:cubicBezTo>
                      <a:pt x="3600" y="23543"/>
                      <a:pt x="5449" y="26742"/>
                      <a:pt x="8549" y="27542"/>
                    </a:cubicBezTo>
                    <a:cubicBezTo>
                      <a:pt x="9044" y="27668"/>
                      <a:pt x="9539" y="27728"/>
                      <a:pt x="10025" y="27728"/>
                    </a:cubicBezTo>
                    <a:cubicBezTo>
                      <a:pt x="12631" y="27728"/>
                      <a:pt x="14974" y="25997"/>
                      <a:pt x="15648" y="23343"/>
                    </a:cubicBezTo>
                    <a:cubicBezTo>
                      <a:pt x="16098" y="21793"/>
                      <a:pt x="17097" y="20493"/>
                      <a:pt x="18447" y="19643"/>
                    </a:cubicBezTo>
                    <a:cubicBezTo>
                      <a:pt x="20797" y="18244"/>
                      <a:pt x="22496" y="15944"/>
                      <a:pt x="23196" y="13295"/>
                    </a:cubicBezTo>
                    <a:lnTo>
                      <a:pt x="23146" y="13295"/>
                    </a:lnTo>
                    <a:cubicBezTo>
                      <a:pt x="24922" y="6473"/>
                      <a:pt x="19710" y="0"/>
                      <a:pt x="129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40"/>
              <p:cNvSpPr/>
              <p:nvPr/>
            </p:nvSpPr>
            <p:spPr>
              <a:xfrm>
                <a:off x="3775000" y="3235750"/>
                <a:ext cx="263725" cy="311625"/>
              </a:xfrm>
              <a:custGeom>
                <a:rect b="b" l="l" r="r" t="t"/>
                <a:pathLst>
                  <a:path extrusionOk="0" h="12465" w="10549">
                    <a:moveTo>
                      <a:pt x="3350" y="3166"/>
                    </a:moveTo>
                    <a:cubicBezTo>
                      <a:pt x="3700" y="4366"/>
                      <a:pt x="3850" y="5716"/>
                      <a:pt x="3500" y="6266"/>
                    </a:cubicBezTo>
                    <a:cubicBezTo>
                      <a:pt x="3450" y="6466"/>
                      <a:pt x="3250" y="6516"/>
                      <a:pt x="3100" y="6516"/>
                    </a:cubicBezTo>
                    <a:cubicBezTo>
                      <a:pt x="2950" y="6516"/>
                      <a:pt x="2800" y="6416"/>
                      <a:pt x="2800" y="6316"/>
                    </a:cubicBezTo>
                    <a:cubicBezTo>
                      <a:pt x="2500" y="5766"/>
                      <a:pt x="2800" y="4416"/>
                      <a:pt x="3350" y="3166"/>
                    </a:cubicBezTo>
                    <a:close/>
                    <a:moveTo>
                      <a:pt x="6949" y="4266"/>
                    </a:moveTo>
                    <a:cubicBezTo>
                      <a:pt x="6899" y="5516"/>
                      <a:pt x="6649" y="6666"/>
                      <a:pt x="6199" y="7066"/>
                    </a:cubicBezTo>
                    <a:cubicBezTo>
                      <a:pt x="6149" y="7166"/>
                      <a:pt x="5999" y="7166"/>
                      <a:pt x="5849" y="7166"/>
                    </a:cubicBezTo>
                    <a:cubicBezTo>
                      <a:pt x="5799" y="7116"/>
                      <a:pt x="5799" y="7066"/>
                      <a:pt x="5799" y="6966"/>
                    </a:cubicBezTo>
                    <a:cubicBezTo>
                      <a:pt x="5699" y="6416"/>
                      <a:pt x="6199" y="5266"/>
                      <a:pt x="6899" y="4266"/>
                    </a:cubicBezTo>
                    <a:close/>
                    <a:moveTo>
                      <a:pt x="5714" y="0"/>
                    </a:moveTo>
                    <a:cubicBezTo>
                      <a:pt x="5215" y="0"/>
                      <a:pt x="4677" y="356"/>
                      <a:pt x="4100" y="1067"/>
                    </a:cubicBezTo>
                    <a:cubicBezTo>
                      <a:pt x="3850" y="1417"/>
                      <a:pt x="3600" y="1767"/>
                      <a:pt x="3400" y="2116"/>
                    </a:cubicBezTo>
                    <a:cubicBezTo>
                      <a:pt x="3350" y="1966"/>
                      <a:pt x="3300" y="1817"/>
                      <a:pt x="3200" y="1717"/>
                    </a:cubicBezTo>
                    <a:cubicBezTo>
                      <a:pt x="2900" y="1167"/>
                      <a:pt x="2600" y="917"/>
                      <a:pt x="2250" y="917"/>
                    </a:cubicBezTo>
                    <a:cubicBezTo>
                      <a:pt x="2000" y="917"/>
                      <a:pt x="1750" y="1017"/>
                      <a:pt x="1550" y="1167"/>
                    </a:cubicBezTo>
                    <a:cubicBezTo>
                      <a:pt x="0" y="2816"/>
                      <a:pt x="400" y="10215"/>
                      <a:pt x="400" y="10565"/>
                    </a:cubicBezTo>
                    <a:lnTo>
                      <a:pt x="850" y="10565"/>
                    </a:lnTo>
                    <a:cubicBezTo>
                      <a:pt x="850" y="10465"/>
                      <a:pt x="450" y="2966"/>
                      <a:pt x="1850" y="1467"/>
                    </a:cubicBezTo>
                    <a:cubicBezTo>
                      <a:pt x="1950" y="1367"/>
                      <a:pt x="2150" y="1267"/>
                      <a:pt x="2300" y="1267"/>
                    </a:cubicBezTo>
                    <a:cubicBezTo>
                      <a:pt x="2310" y="1262"/>
                      <a:pt x="2321" y="1259"/>
                      <a:pt x="2333" y="1259"/>
                    </a:cubicBezTo>
                    <a:cubicBezTo>
                      <a:pt x="2440" y="1259"/>
                      <a:pt x="2625" y="1462"/>
                      <a:pt x="2850" y="1867"/>
                    </a:cubicBezTo>
                    <a:cubicBezTo>
                      <a:pt x="3000" y="2066"/>
                      <a:pt x="3100" y="2316"/>
                      <a:pt x="3200" y="2566"/>
                    </a:cubicBezTo>
                    <a:cubicBezTo>
                      <a:pt x="2500" y="4016"/>
                      <a:pt x="2050" y="5666"/>
                      <a:pt x="2400" y="6466"/>
                    </a:cubicBezTo>
                    <a:cubicBezTo>
                      <a:pt x="2550" y="6716"/>
                      <a:pt x="2800" y="6916"/>
                      <a:pt x="3100" y="6916"/>
                    </a:cubicBezTo>
                    <a:cubicBezTo>
                      <a:pt x="3450" y="6916"/>
                      <a:pt x="3750" y="6766"/>
                      <a:pt x="3900" y="6466"/>
                    </a:cubicBezTo>
                    <a:cubicBezTo>
                      <a:pt x="4399" y="5666"/>
                      <a:pt x="4150" y="3916"/>
                      <a:pt x="3650" y="2566"/>
                    </a:cubicBezTo>
                    <a:cubicBezTo>
                      <a:pt x="3900" y="2116"/>
                      <a:pt x="4200" y="1667"/>
                      <a:pt x="4499" y="1267"/>
                    </a:cubicBezTo>
                    <a:cubicBezTo>
                      <a:pt x="4964" y="663"/>
                      <a:pt x="5428" y="361"/>
                      <a:pt x="5772" y="361"/>
                    </a:cubicBezTo>
                    <a:cubicBezTo>
                      <a:pt x="5798" y="361"/>
                      <a:pt x="5824" y="363"/>
                      <a:pt x="5849" y="367"/>
                    </a:cubicBezTo>
                    <a:cubicBezTo>
                      <a:pt x="6199" y="467"/>
                      <a:pt x="6499" y="867"/>
                      <a:pt x="6699" y="1567"/>
                    </a:cubicBezTo>
                    <a:cubicBezTo>
                      <a:pt x="6849" y="2216"/>
                      <a:pt x="6949" y="2866"/>
                      <a:pt x="6949" y="3516"/>
                    </a:cubicBezTo>
                    <a:cubicBezTo>
                      <a:pt x="5999" y="4616"/>
                      <a:pt x="5299" y="6216"/>
                      <a:pt x="5399" y="7016"/>
                    </a:cubicBezTo>
                    <a:cubicBezTo>
                      <a:pt x="5399" y="7216"/>
                      <a:pt x="5549" y="7466"/>
                      <a:pt x="5799" y="7516"/>
                    </a:cubicBezTo>
                    <a:cubicBezTo>
                      <a:pt x="5878" y="7547"/>
                      <a:pt x="5963" y="7564"/>
                      <a:pt x="6047" y="7564"/>
                    </a:cubicBezTo>
                    <a:cubicBezTo>
                      <a:pt x="6229" y="7564"/>
                      <a:pt x="6412" y="7486"/>
                      <a:pt x="6549" y="7316"/>
                    </a:cubicBezTo>
                    <a:cubicBezTo>
                      <a:pt x="7149" y="6766"/>
                      <a:pt x="7399" y="5216"/>
                      <a:pt x="7399" y="3666"/>
                    </a:cubicBezTo>
                    <a:cubicBezTo>
                      <a:pt x="7649" y="3416"/>
                      <a:pt x="7899" y="3166"/>
                      <a:pt x="8199" y="2966"/>
                    </a:cubicBezTo>
                    <a:cubicBezTo>
                      <a:pt x="8391" y="2829"/>
                      <a:pt x="8629" y="2752"/>
                      <a:pt x="8870" y="2752"/>
                    </a:cubicBezTo>
                    <a:cubicBezTo>
                      <a:pt x="9068" y="2752"/>
                      <a:pt x="9268" y="2804"/>
                      <a:pt x="9449" y="2916"/>
                    </a:cubicBezTo>
                    <a:cubicBezTo>
                      <a:pt x="9649" y="3066"/>
                      <a:pt x="9799" y="3316"/>
                      <a:pt x="9849" y="3616"/>
                    </a:cubicBezTo>
                    <a:cubicBezTo>
                      <a:pt x="10148" y="6066"/>
                      <a:pt x="4799" y="12065"/>
                      <a:pt x="4749" y="12165"/>
                    </a:cubicBezTo>
                    <a:lnTo>
                      <a:pt x="5049" y="12465"/>
                    </a:lnTo>
                    <a:cubicBezTo>
                      <a:pt x="5249" y="12215"/>
                      <a:pt x="10548" y="6266"/>
                      <a:pt x="10248" y="3616"/>
                    </a:cubicBezTo>
                    <a:cubicBezTo>
                      <a:pt x="10248" y="3216"/>
                      <a:pt x="9999" y="2816"/>
                      <a:pt x="9649" y="2616"/>
                    </a:cubicBezTo>
                    <a:cubicBezTo>
                      <a:pt x="9393" y="2454"/>
                      <a:pt x="9116" y="2378"/>
                      <a:pt x="8843" y="2378"/>
                    </a:cubicBezTo>
                    <a:cubicBezTo>
                      <a:pt x="8527" y="2378"/>
                      <a:pt x="8217" y="2479"/>
                      <a:pt x="7949" y="2666"/>
                    </a:cubicBezTo>
                    <a:cubicBezTo>
                      <a:pt x="7749" y="2816"/>
                      <a:pt x="7499" y="2966"/>
                      <a:pt x="7349" y="3166"/>
                    </a:cubicBezTo>
                    <a:cubicBezTo>
                      <a:pt x="7299" y="2616"/>
                      <a:pt x="7199" y="2066"/>
                      <a:pt x="7049" y="1517"/>
                    </a:cubicBezTo>
                    <a:cubicBezTo>
                      <a:pt x="6799" y="667"/>
                      <a:pt x="6449" y="117"/>
                      <a:pt x="5899" y="17"/>
                    </a:cubicBezTo>
                    <a:cubicBezTo>
                      <a:pt x="5838" y="6"/>
                      <a:pt x="5776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40"/>
              <p:cNvSpPr/>
              <p:nvPr/>
            </p:nvSpPr>
            <p:spPr>
              <a:xfrm>
                <a:off x="3761250" y="2984950"/>
                <a:ext cx="461200" cy="642800"/>
              </a:xfrm>
              <a:custGeom>
                <a:rect b="b" l="l" r="r" t="t"/>
                <a:pathLst>
                  <a:path extrusionOk="0" h="25712" w="18448">
                    <a:moveTo>
                      <a:pt x="13248" y="1"/>
                    </a:moveTo>
                    <a:cubicBezTo>
                      <a:pt x="13648" y="750"/>
                      <a:pt x="13898" y="1550"/>
                      <a:pt x="13998" y="2400"/>
                    </a:cubicBezTo>
                    <a:cubicBezTo>
                      <a:pt x="14198" y="3800"/>
                      <a:pt x="14048" y="5200"/>
                      <a:pt x="13648" y="6549"/>
                    </a:cubicBezTo>
                    <a:cubicBezTo>
                      <a:pt x="12698" y="9499"/>
                      <a:pt x="10449" y="11948"/>
                      <a:pt x="7899" y="13798"/>
                    </a:cubicBezTo>
                    <a:cubicBezTo>
                      <a:pt x="6099" y="15098"/>
                      <a:pt x="4050" y="16198"/>
                      <a:pt x="2600" y="17897"/>
                    </a:cubicBezTo>
                    <a:cubicBezTo>
                      <a:pt x="1250" y="19597"/>
                      <a:pt x="400" y="21597"/>
                      <a:pt x="50" y="23746"/>
                    </a:cubicBezTo>
                    <a:cubicBezTo>
                      <a:pt x="50" y="23796"/>
                      <a:pt x="0" y="23896"/>
                      <a:pt x="0" y="23946"/>
                    </a:cubicBezTo>
                    <a:cubicBezTo>
                      <a:pt x="1189" y="25153"/>
                      <a:pt x="2687" y="25712"/>
                      <a:pt x="4161" y="25712"/>
                    </a:cubicBezTo>
                    <a:cubicBezTo>
                      <a:pt x="6655" y="25712"/>
                      <a:pt x="9076" y="24112"/>
                      <a:pt x="9799" y="21347"/>
                    </a:cubicBezTo>
                    <a:cubicBezTo>
                      <a:pt x="10249" y="19797"/>
                      <a:pt x="11248" y="18497"/>
                      <a:pt x="12598" y="17647"/>
                    </a:cubicBezTo>
                    <a:cubicBezTo>
                      <a:pt x="14948" y="16248"/>
                      <a:pt x="16647" y="13948"/>
                      <a:pt x="17347" y="11299"/>
                    </a:cubicBezTo>
                    <a:cubicBezTo>
                      <a:pt x="18447" y="7049"/>
                      <a:pt x="16847" y="2550"/>
                      <a:pt x="13248" y="1"/>
                    </a:cubicBezTo>
                    <a:close/>
                  </a:path>
                </a:pathLst>
              </a:custGeom>
              <a:solidFill>
                <a:srgbClr val="263238">
                  <a:alpha val="47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3661275" y="3466600"/>
                <a:ext cx="349950" cy="275225"/>
              </a:xfrm>
              <a:custGeom>
                <a:rect b="b" l="l" r="r" t="t"/>
                <a:pathLst>
                  <a:path extrusionOk="0" h="11009" w="13998">
                    <a:moveTo>
                      <a:pt x="2169" y="0"/>
                    </a:moveTo>
                    <a:cubicBezTo>
                      <a:pt x="1952" y="0"/>
                      <a:pt x="1779" y="144"/>
                      <a:pt x="1700" y="381"/>
                    </a:cubicBezTo>
                    <a:lnTo>
                      <a:pt x="550" y="4880"/>
                    </a:lnTo>
                    <a:cubicBezTo>
                      <a:pt x="0" y="6980"/>
                      <a:pt x="1250" y="9130"/>
                      <a:pt x="3349" y="9680"/>
                    </a:cubicBezTo>
                    <a:lnTo>
                      <a:pt x="7999" y="10879"/>
                    </a:lnTo>
                    <a:cubicBezTo>
                      <a:pt x="8334" y="10967"/>
                      <a:pt x="8670" y="11009"/>
                      <a:pt x="9000" y="11009"/>
                    </a:cubicBezTo>
                    <a:cubicBezTo>
                      <a:pt x="10742" y="11009"/>
                      <a:pt x="12328" y="9845"/>
                      <a:pt x="12748" y="8080"/>
                    </a:cubicBezTo>
                    <a:lnTo>
                      <a:pt x="13948" y="3531"/>
                    </a:lnTo>
                    <a:cubicBezTo>
                      <a:pt x="13998" y="3281"/>
                      <a:pt x="13848" y="3031"/>
                      <a:pt x="13598" y="2931"/>
                    </a:cubicBezTo>
                    <a:lnTo>
                      <a:pt x="2350" y="31"/>
                    </a:lnTo>
                    <a:cubicBezTo>
                      <a:pt x="2287" y="10"/>
                      <a:pt x="2227" y="0"/>
                      <a:pt x="216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40"/>
              <p:cNvSpPr/>
              <p:nvPr/>
            </p:nvSpPr>
            <p:spPr>
              <a:xfrm>
                <a:off x="3750000" y="3691775"/>
                <a:ext cx="106250" cy="57375"/>
              </a:xfrm>
              <a:custGeom>
                <a:rect b="b" l="l" r="r" t="t"/>
                <a:pathLst>
                  <a:path extrusionOk="0" h="2295" w="4250">
                    <a:moveTo>
                      <a:pt x="919" y="1"/>
                    </a:moveTo>
                    <a:cubicBezTo>
                      <a:pt x="574" y="1"/>
                      <a:pt x="235" y="232"/>
                      <a:pt x="150" y="573"/>
                    </a:cubicBezTo>
                    <a:lnTo>
                      <a:pt x="150" y="623"/>
                    </a:lnTo>
                    <a:cubicBezTo>
                      <a:pt x="0" y="1072"/>
                      <a:pt x="300" y="1522"/>
                      <a:pt x="700" y="1622"/>
                    </a:cubicBezTo>
                    <a:lnTo>
                      <a:pt x="3150" y="2272"/>
                    </a:lnTo>
                    <a:cubicBezTo>
                      <a:pt x="3216" y="2287"/>
                      <a:pt x="3283" y="2294"/>
                      <a:pt x="3348" y="2294"/>
                    </a:cubicBezTo>
                    <a:cubicBezTo>
                      <a:pt x="3725" y="2294"/>
                      <a:pt x="4064" y="2056"/>
                      <a:pt x="4150" y="1672"/>
                    </a:cubicBezTo>
                    <a:lnTo>
                      <a:pt x="4150" y="1622"/>
                    </a:lnTo>
                    <a:cubicBezTo>
                      <a:pt x="4250" y="1172"/>
                      <a:pt x="4000" y="772"/>
                      <a:pt x="3600" y="673"/>
                    </a:cubicBezTo>
                    <a:lnTo>
                      <a:pt x="1100" y="23"/>
                    </a:lnTo>
                    <a:cubicBezTo>
                      <a:pt x="1041" y="8"/>
                      <a:pt x="980" y="1"/>
                      <a:pt x="919" y="1"/>
                    </a:cubicBezTo>
                    <a:close/>
                  </a:path>
                </a:pathLst>
              </a:custGeom>
              <a:solidFill>
                <a:srgbClr val="4C5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40"/>
              <p:cNvSpPr/>
              <p:nvPr/>
            </p:nvSpPr>
            <p:spPr>
              <a:xfrm>
                <a:off x="3768750" y="3722075"/>
                <a:ext cx="60000" cy="32300"/>
              </a:xfrm>
              <a:custGeom>
                <a:rect b="b" l="l" r="r" t="t"/>
                <a:pathLst>
                  <a:path extrusionOk="0" h="1292" w="2400">
                    <a:moveTo>
                      <a:pt x="554" y="1"/>
                    </a:moveTo>
                    <a:cubicBezTo>
                      <a:pt x="339" y="1"/>
                      <a:pt x="144" y="143"/>
                      <a:pt x="100" y="360"/>
                    </a:cubicBezTo>
                    <a:lnTo>
                      <a:pt x="50" y="360"/>
                    </a:lnTo>
                    <a:cubicBezTo>
                      <a:pt x="0" y="610"/>
                      <a:pt x="150" y="860"/>
                      <a:pt x="400" y="910"/>
                    </a:cubicBezTo>
                    <a:lnTo>
                      <a:pt x="1800" y="1260"/>
                    </a:lnTo>
                    <a:cubicBezTo>
                      <a:pt x="1853" y="1282"/>
                      <a:pt x="1905" y="1292"/>
                      <a:pt x="1953" y="1292"/>
                    </a:cubicBezTo>
                    <a:cubicBezTo>
                      <a:pt x="2131" y="1292"/>
                      <a:pt x="2271" y="1157"/>
                      <a:pt x="2350" y="960"/>
                    </a:cubicBezTo>
                    <a:lnTo>
                      <a:pt x="2350" y="910"/>
                    </a:lnTo>
                    <a:cubicBezTo>
                      <a:pt x="2400" y="710"/>
                      <a:pt x="2250" y="460"/>
                      <a:pt x="2000" y="360"/>
                    </a:cubicBezTo>
                    <a:lnTo>
                      <a:pt x="650" y="10"/>
                    </a:lnTo>
                    <a:cubicBezTo>
                      <a:pt x="618" y="4"/>
                      <a:pt x="586" y="1"/>
                      <a:pt x="554" y="1"/>
                    </a:cubicBezTo>
                    <a:close/>
                  </a:path>
                </a:pathLst>
              </a:custGeom>
              <a:solidFill>
                <a:srgbClr val="4C5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4019950" y="2621275"/>
                <a:ext cx="95000" cy="243725"/>
              </a:xfrm>
              <a:custGeom>
                <a:rect b="b" l="l" r="r" t="t"/>
                <a:pathLst>
                  <a:path extrusionOk="0" h="9749" w="3800">
                    <a:moveTo>
                      <a:pt x="1200" y="0"/>
                    </a:moveTo>
                    <a:lnTo>
                      <a:pt x="1" y="9748"/>
                    </a:lnTo>
                    <a:lnTo>
                      <a:pt x="3800" y="250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40"/>
              <p:cNvSpPr/>
              <p:nvPr/>
            </p:nvSpPr>
            <p:spPr>
              <a:xfrm>
                <a:off x="4127425" y="2748750"/>
                <a:ext cx="113750" cy="157500"/>
              </a:xfrm>
              <a:custGeom>
                <a:rect b="b" l="l" r="r" t="t"/>
                <a:pathLst>
                  <a:path extrusionOk="0" h="6300" w="4550">
                    <a:moveTo>
                      <a:pt x="2700" y="0"/>
                    </a:moveTo>
                    <a:lnTo>
                      <a:pt x="1" y="6299"/>
                    </a:lnTo>
                    <a:lnTo>
                      <a:pt x="4550" y="800"/>
                    </a:lnTo>
                    <a:lnTo>
                      <a:pt x="27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40"/>
              <p:cNvSpPr/>
              <p:nvPr/>
            </p:nvSpPr>
            <p:spPr>
              <a:xfrm>
                <a:off x="4206175" y="2816225"/>
                <a:ext cx="222475" cy="153750"/>
              </a:xfrm>
              <a:custGeom>
                <a:rect b="b" l="l" r="r" t="t"/>
                <a:pathLst>
                  <a:path extrusionOk="0" h="6150" w="8899">
                    <a:moveTo>
                      <a:pt x="8349" y="1"/>
                    </a:moveTo>
                    <a:lnTo>
                      <a:pt x="0" y="6150"/>
                    </a:lnTo>
                    <a:lnTo>
                      <a:pt x="8899" y="2700"/>
                    </a:lnTo>
                    <a:lnTo>
                      <a:pt x="83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40"/>
              <p:cNvSpPr/>
              <p:nvPr/>
            </p:nvSpPr>
            <p:spPr>
              <a:xfrm>
                <a:off x="4261150" y="3042450"/>
                <a:ext cx="161250" cy="41250"/>
              </a:xfrm>
              <a:custGeom>
                <a:rect b="b" l="l" r="r" t="t"/>
                <a:pathLst>
                  <a:path extrusionOk="0" h="1650" w="6450">
                    <a:moveTo>
                      <a:pt x="6450" y="0"/>
                    </a:moveTo>
                    <a:lnTo>
                      <a:pt x="1" y="500"/>
                    </a:lnTo>
                    <a:lnTo>
                      <a:pt x="5400" y="1650"/>
                    </a:lnTo>
                    <a:lnTo>
                      <a:pt x="64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40"/>
              <p:cNvSpPr/>
              <p:nvPr/>
            </p:nvSpPr>
            <p:spPr>
              <a:xfrm>
                <a:off x="3873725" y="2672500"/>
                <a:ext cx="50025" cy="176250"/>
              </a:xfrm>
              <a:custGeom>
                <a:rect b="b" l="l" r="r" t="t"/>
                <a:pathLst>
                  <a:path extrusionOk="0" h="7050" w="2001">
                    <a:moveTo>
                      <a:pt x="1" y="1"/>
                    </a:moveTo>
                    <a:lnTo>
                      <a:pt x="1300" y="7050"/>
                    </a:lnTo>
                    <a:lnTo>
                      <a:pt x="2000" y="2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40"/>
              <p:cNvSpPr/>
              <p:nvPr/>
            </p:nvSpPr>
            <p:spPr>
              <a:xfrm>
                <a:off x="3653775" y="2630025"/>
                <a:ext cx="151250" cy="236225"/>
              </a:xfrm>
              <a:custGeom>
                <a:rect b="b" l="l" r="r" t="t"/>
                <a:pathLst>
                  <a:path extrusionOk="0" h="9449" w="6050">
                    <a:moveTo>
                      <a:pt x="1800" y="0"/>
                    </a:moveTo>
                    <a:lnTo>
                      <a:pt x="0" y="2100"/>
                    </a:lnTo>
                    <a:lnTo>
                      <a:pt x="6049" y="9448"/>
                    </a:lnTo>
                    <a:lnTo>
                      <a:pt x="18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40"/>
              <p:cNvSpPr/>
              <p:nvPr/>
            </p:nvSpPr>
            <p:spPr>
              <a:xfrm>
                <a:off x="3592525" y="2827475"/>
                <a:ext cx="135000" cy="88775"/>
              </a:xfrm>
              <a:custGeom>
                <a:rect b="b" l="l" r="r" t="t"/>
                <a:pathLst>
                  <a:path extrusionOk="0" h="3551" w="5400">
                    <a:moveTo>
                      <a:pt x="1" y="1"/>
                    </a:moveTo>
                    <a:lnTo>
                      <a:pt x="151" y="1950"/>
                    </a:lnTo>
                    <a:lnTo>
                      <a:pt x="5400" y="35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40"/>
              <p:cNvSpPr/>
              <p:nvPr/>
            </p:nvSpPr>
            <p:spPr>
              <a:xfrm>
                <a:off x="3891225" y="3585600"/>
                <a:ext cx="77500" cy="96000"/>
              </a:xfrm>
              <a:custGeom>
                <a:rect b="b" l="l" r="r" t="t"/>
                <a:pathLst>
                  <a:path extrusionOk="0" h="3840" w="3100">
                    <a:moveTo>
                      <a:pt x="1313" y="1"/>
                    </a:moveTo>
                    <a:cubicBezTo>
                      <a:pt x="1231" y="1"/>
                      <a:pt x="1150" y="47"/>
                      <a:pt x="1150" y="120"/>
                    </a:cubicBezTo>
                    <a:lnTo>
                      <a:pt x="0" y="2970"/>
                    </a:lnTo>
                    <a:cubicBezTo>
                      <a:pt x="0" y="3070"/>
                      <a:pt x="50" y="3170"/>
                      <a:pt x="150" y="3220"/>
                    </a:cubicBezTo>
                    <a:lnTo>
                      <a:pt x="1700" y="3820"/>
                    </a:lnTo>
                    <a:cubicBezTo>
                      <a:pt x="1727" y="3833"/>
                      <a:pt x="1754" y="3839"/>
                      <a:pt x="1780" y="3839"/>
                    </a:cubicBezTo>
                    <a:cubicBezTo>
                      <a:pt x="1850" y="3839"/>
                      <a:pt x="1914" y="3793"/>
                      <a:pt x="1950" y="3720"/>
                    </a:cubicBezTo>
                    <a:lnTo>
                      <a:pt x="3050" y="870"/>
                    </a:lnTo>
                    <a:cubicBezTo>
                      <a:pt x="3100" y="770"/>
                      <a:pt x="3050" y="670"/>
                      <a:pt x="2950" y="620"/>
                    </a:cubicBezTo>
                    <a:lnTo>
                      <a:pt x="1400" y="20"/>
                    </a:lnTo>
                    <a:cubicBezTo>
                      <a:pt x="1373" y="7"/>
                      <a:pt x="1343" y="1"/>
                      <a:pt x="13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40"/>
              <p:cNvSpPr/>
              <p:nvPr/>
            </p:nvSpPr>
            <p:spPr>
              <a:xfrm>
                <a:off x="3432550" y="3443175"/>
                <a:ext cx="249975" cy="128400"/>
              </a:xfrm>
              <a:custGeom>
                <a:rect b="b" l="l" r="r" t="t"/>
                <a:pathLst>
                  <a:path extrusionOk="0" h="5136" w="9999">
                    <a:moveTo>
                      <a:pt x="789" y="0"/>
                    </a:moveTo>
                    <a:cubicBezTo>
                      <a:pt x="664" y="0"/>
                      <a:pt x="539" y="66"/>
                      <a:pt x="501" y="218"/>
                    </a:cubicBezTo>
                    <a:lnTo>
                      <a:pt x="101" y="1268"/>
                    </a:lnTo>
                    <a:cubicBezTo>
                      <a:pt x="1" y="1468"/>
                      <a:pt x="101" y="1618"/>
                      <a:pt x="251" y="1718"/>
                    </a:cubicBezTo>
                    <a:lnTo>
                      <a:pt x="9099" y="5117"/>
                    </a:lnTo>
                    <a:cubicBezTo>
                      <a:pt x="9146" y="5129"/>
                      <a:pt x="9191" y="5136"/>
                      <a:pt x="9232" y="5136"/>
                    </a:cubicBezTo>
                    <a:cubicBezTo>
                      <a:pt x="9367" y="5136"/>
                      <a:pt x="9473" y="5070"/>
                      <a:pt x="9549" y="4918"/>
                    </a:cubicBezTo>
                    <a:lnTo>
                      <a:pt x="9949" y="3868"/>
                    </a:lnTo>
                    <a:cubicBezTo>
                      <a:pt x="9999" y="3668"/>
                      <a:pt x="9949" y="3518"/>
                      <a:pt x="9749" y="3418"/>
                    </a:cubicBezTo>
                    <a:lnTo>
                      <a:pt x="900" y="18"/>
                    </a:lnTo>
                    <a:cubicBezTo>
                      <a:pt x="865" y="7"/>
                      <a:pt x="827" y="0"/>
                      <a:pt x="78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40"/>
              <p:cNvSpPr/>
              <p:nvPr/>
            </p:nvSpPr>
            <p:spPr>
              <a:xfrm>
                <a:off x="4156175" y="3741875"/>
                <a:ext cx="249975" cy="129650"/>
              </a:xfrm>
              <a:custGeom>
                <a:rect b="b" l="l" r="r" t="t"/>
                <a:pathLst>
                  <a:path extrusionOk="0" h="5186" w="9999">
                    <a:moveTo>
                      <a:pt x="768" y="0"/>
                    </a:moveTo>
                    <a:cubicBezTo>
                      <a:pt x="635" y="0"/>
                      <a:pt x="539" y="65"/>
                      <a:pt x="500" y="218"/>
                    </a:cubicBezTo>
                    <a:lnTo>
                      <a:pt x="51" y="1268"/>
                    </a:lnTo>
                    <a:cubicBezTo>
                      <a:pt x="1" y="1468"/>
                      <a:pt x="51" y="1618"/>
                      <a:pt x="251" y="1718"/>
                    </a:cubicBezTo>
                    <a:lnTo>
                      <a:pt x="9099" y="5167"/>
                    </a:lnTo>
                    <a:cubicBezTo>
                      <a:pt x="9134" y="5179"/>
                      <a:pt x="9173" y="5185"/>
                      <a:pt x="9211" y="5185"/>
                    </a:cubicBezTo>
                    <a:cubicBezTo>
                      <a:pt x="9335" y="5185"/>
                      <a:pt x="9461" y="5120"/>
                      <a:pt x="9499" y="4967"/>
                    </a:cubicBezTo>
                    <a:lnTo>
                      <a:pt x="9949" y="3868"/>
                    </a:lnTo>
                    <a:cubicBezTo>
                      <a:pt x="9999" y="3718"/>
                      <a:pt x="9899" y="3518"/>
                      <a:pt x="9749" y="3468"/>
                    </a:cubicBezTo>
                    <a:lnTo>
                      <a:pt x="900" y="18"/>
                    </a:lnTo>
                    <a:cubicBezTo>
                      <a:pt x="853" y="6"/>
                      <a:pt x="809" y="0"/>
                      <a:pt x="768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40"/>
              <p:cNvSpPr/>
              <p:nvPr/>
            </p:nvSpPr>
            <p:spPr>
              <a:xfrm>
                <a:off x="2881400" y="3503625"/>
                <a:ext cx="1717225" cy="1087300"/>
              </a:xfrm>
              <a:custGeom>
                <a:rect b="b" l="l" r="r" t="t"/>
                <a:pathLst>
                  <a:path extrusionOk="0" h="43492" w="68689">
                    <a:moveTo>
                      <a:pt x="16967" y="0"/>
                    </a:moveTo>
                    <a:cubicBezTo>
                      <a:pt x="10968" y="0"/>
                      <a:pt x="5298" y="3608"/>
                      <a:pt x="2950" y="9498"/>
                    </a:cubicBezTo>
                    <a:cubicBezTo>
                      <a:pt x="1" y="17197"/>
                      <a:pt x="3800" y="25845"/>
                      <a:pt x="11449" y="28895"/>
                    </a:cubicBezTo>
                    <a:lnTo>
                      <a:pt x="46342" y="42492"/>
                    </a:lnTo>
                    <a:cubicBezTo>
                      <a:pt x="48112" y="43170"/>
                      <a:pt x="49932" y="43492"/>
                      <a:pt x="51722" y="43492"/>
                    </a:cubicBezTo>
                    <a:cubicBezTo>
                      <a:pt x="57719" y="43492"/>
                      <a:pt x="63379" y="39884"/>
                      <a:pt x="65689" y="33994"/>
                    </a:cubicBezTo>
                    <a:cubicBezTo>
                      <a:pt x="68688" y="26295"/>
                      <a:pt x="64889" y="17647"/>
                      <a:pt x="57191" y="14597"/>
                    </a:cubicBezTo>
                    <a:lnTo>
                      <a:pt x="22347" y="1000"/>
                    </a:lnTo>
                    <a:cubicBezTo>
                      <a:pt x="20577" y="322"/>
                      <a:pt x="18757" y="0"/>
                      <a:pt x="16967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40"/>
              <p:cNvSpPr/>
              <p:nvPr/>
            </p:nvSpPr>
            <p:spPr>
              <a:xfrm>
                <a:off x="2921400" y="3472950"/>
                <a:ext cx="1717225" cy="1088500"/>
              </a:xfrm>
              <a:custGeom>
                <a:rect b="b" l="l" r="r" t="t"/>
                <a:pathLst>
                  <a:path extrusionOk="0" h="43540" w="68689">
                    <a:moveTo>
                      <a:pt x="16915" y="1"/>
                    </a:moveTo>
                    <a:cubicBezTo>
                      <a:pt x="10938" y="1"/>
                      <a:pt x="5303" y="3613"/>
                      <a:pt x="3000" y="9525"/>
                    </a:cubicBezTo>
                    <a:cubicBezTo>
                      <a:pt x="0" y="17224"/>
                      <a:pt x="3800" y="25873"/>
                      <a:pt x="11498" y="28922"/>
                    </a:cubicBezTo>
                    <a:lnTo>
                      <a:pt x="46342" y="42520"/>
                    </a:lnTo>
                    <a:cubicBezTo>
                      <a:pt x="48119" y="43212"/>
                      <a:pt x="49947" y="43540"/>
                      <a:pt x="51744" y="43540"/>
                    </a:cubicBezTo>
                    <a:cubicBezTo>
                      <a:pt x="57733" y="43540"/>
                      <a:pt x="63382" y="39904"/>
                      <a:pt x="65689" y="34021"/>
                    </a:cubicBezTo>
                    <a:cubicBezTo>
                      <a:pt x="68688" y="26323"/>
                      <a:pt x="64889" y="17624"/>
                      <a:pt x="57190" y="14625"/>
                    </a:cubicBezTo>
                    <a:lnTo>
                      <a:pt x="22346" y="1027"/>
                    </a:lnTo>
                    <a:cubicBezTo>
                      <a:pt x="20560" y="331"/>
                      <a:pt x="18722" y="1"/>
                      <a:pt x="16915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40"/>
              <p:cNvSpPr/>
              <p:nvPr/>
            </p:nvSpPr>
            <p:spPr>
              <a:xfrm>
                <a:off x="3625025" y="3648125"/>
                <a:ext cx="472425" cy="323400"/>
              </a:xfrm>
              <a:custGeom>
                <a:rect b="b" l="l" r="r" t="t"/>
                <a:pathLst>
                  <a:path extrusionOk="0" h="12936" w="18897">
                    <a:moveTo>
                      <a:pt x="3216" y="1"/>
                    </a:moveTo>
                    <a:cubicBezTo>
                      <a:pt x="2794" y="1"/>
                      <a:pt x="2404" y="246"/>
                      <a:pt x="2250" y="669"/>
                    </a:cubicBezTo>
                    <a:lnTo>
                      <a:pt x="200" y="5868"/>
                    </a:lnTo>
                    <a:cubicBezTo>
                      <a:pt x="0" y="6418"/>
                      <a:pt x="250" y="7018"/>
                      <a:pt x="800" y="7218"/>
                    </a:cubicBezTo>
                    <a:lnTo>
                      <a:pt x="15298" y="12867"/>
                    </a:lnTo>
                    <a:cubicBezTo>
                      <a:pt x="15425" y="12913"/>
                      <a:pt x="15554" y="12935"/>
                      <a:pt x="15681" y="12935"/>
                    </a:cubicBezTo>
                    <a:cubicBezTo>
                      <a:pt x="16103" y="12935"/>
                      <a:pt x="16494" y="12690"/>
                      <a:pt x="16647" y="12267"/>
                    </a:cubicBezTo>
                    <a:lnTo>
                      <a:pt x="18697" y="7068"/>
                    </a:lnTo>
                    <a:cubicBezTo>
                      <a:pt x="18897" y="6518"/>
                      <a:pt x="18647" y="5918"/>
                      <a:pt x="18097" y="5718"/>
                    </a:cubicBezTo>
                    <a:lnTo>
                      <a:pt x="3600" y="69"/>
                    </a:lnTo>
                    <a:cubicBezTo>
                      <a:pt x="3473" y="23"/>
                      <a:pt x="3343" y="1"/>
                      <a:pt x="321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40"/>
              <p:cNvSpPr/>
              <p:nvPr/>
            </p:nvSpPr>
            <p:spPr>
              <a:xfrm>
                <a:off x="3934825" y="3414850"/>
                <a:ext cx="151400" cy="191175"/>
              </a:xfrm>
              <a:custGeom>
                <a:rect b="b" l="l" r="r" t="t"/>
                <a:pathLst>
                  <a:path extrusionOk="0" h="7647" w="6056">
                    <a:moveTo>
                      <a:pt x="5766" y="0"/>
                    </a:moveTo>
                    <a:cubicBezTo>
                      <a:pt x="5646" y="0"/>
                      <a:pt x="5528" y="64"/>
                      <a:pt x="5505" y="202"/>
                    </a:cubicBezTo>
                    <a:cubicBezTo>
                      <a:pt x="5405" y="2051"/>
                      <a:pt x="2956" y="2301"/>
                      <a:pt x="1756" y="3101"/>
                    </a:cubicBezTo>
                    <a:cubicBezTo>
                      <a:pt x="1106" y="3451"/>
                      <a:pt x="656" y="4101"/>
                      <a:pt x="506" y="4801"/>
                    </a:cubicBezTo>
                    <a:cubicBezTo>
                      <a:pt x="356" y="5601"/>
                      <a:pt x="506" y="6500"/>
                      <a:pt x="106" y="7200"/>
                    </a:cubicBezTo>
                    <a:cubicBezTo>
                      <a:pt x="1" y="7411"/>
                      <a:pt x="167" y="7646"/>
                      <a:pt x="327" y="7646"/>
                    </a:cubicBezTo>
                    <a:cubicBezTo>
                      <a:pt x="395" y="7646"/>
                      <a:pt x="461" y="7604"/>
                      <a:pt x="506" y="7500"/>
                    </a:cubicBezTo>
                    <a:cubicBezTo>
                      <a:pt x="856" y="6800"/>
                      <a:pt x="1006" y="6001"/>
                      <a:pt x="956" y="5251"/>
                    </a:cubicBezTo>
                    <a:cubicBezTo>
                      <a:pt x="1106" y="4351"/>
                      <a:pt x="1656" y="3601"/>
                      <a:pt x="2506" y="3251"/>
                    </a:cubicBezTo>
                    <a:cubicBezTo>
                      <a:pt x="3855" y="2601"/>
                      <a:pt x="5955" y="2151"/>
                      <a:pt x="6055" y="252"/>
                    </a:cubicBezTo>
                    <a:cubicBezTo>
                      <a:pt x="6055" y="89"/>
                      <a:pt x="5909" y="0"/>
                      <a:pt x="576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40"/>
              <p:cNvSpPr/>
              <p:nvPr/>
            </p:nvSpPr>
            <p:spPr>
              <a:xfrm>
                <a:off x="2860150" y="3229275"/>
                <a:ext cx="61275" cy="111900"/>
              </a:xfrm>
              <a:custGeom>
                <a:rect b="b" l="l" r="r" t="t"/>
                <a:pathLst>
                  <a:path extrusionOk="0" h="4476" w="2451">
                    <a:moveTo>
                      <a:pt x="1225" y="1"/>
                    </a:moveTo>
                    <a:cubicBezTo>
                      <a:pt x="613" y="1"/>
                      <a:pt x="1" y="426"/>
                      <a:pt x="51" y="1276"/>
                    </a:cubicBezTo>
                    <a:lnTo>
                      <a:pt x="51" y="3325"/>
                    </a:lnTo>
                    <a:cubicBezTo>
                      <a:pt x="51" y="3975"/>
                      <a:pt x="551" y="4475"/>
                      <a:pt x="1200" y="4475"/>
                    </a:cubicBezTo>
                    <a:cubicBezTo>
                      <a:pt x="1850" y="4475"/>
                      <a:pt x="2400" y="3975"/>
                      <a:pt x="2400" y="3325"/>
                    </a:cubicBezTo>
                    <a:lnTo>
                      <a:pt x="2400" y="1276"/>
                    </a:lnTo>
                    <a:cubicBezTo>
                      <a:pt x="2450" y="426"/>
                      <a:pt x="1838" y="1"/>
                      <a:pt x="12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40"/>
              <p:cNvSpPr/>
              <p:nvPr/>
            </p:nvSpPr>
            <p:spPr>
              <a:xfrm>
                <a:off x="2860150" y="3379875"/>
                <a:ext cx="61275" cy="112200"/>
              </a:xfrm>
              <a:custGeom>
                <a:rect b="b" l="l" r="r" t="t"/>
                <a:pathLst>
                  <a:path extrusionOk="0" h="4488" w="2451">
                    <a:moveTo>
                      <a:pt x="1200" y="1"/>
                    </a:moveTo>
                    <a:cubicBezTo>
                      <a:pt x="551" y="1"/>
                      <a:pt x="51" y="501"/>
                      <a:pt x="51" y="1151"/>
                    </a:cubicBezTo>
                    <a:lnTo>
                      <a:pt x="51" y="3250"/>
                    </a:lnTo>
                    <a:cubicBezTo>
                      <a:pt x="1" y="4075"/>
                      <a:pt x="613" y="4488"/>
                      <a:pt x="1225" y="4488"/>
                    </a:cubicBezTo>
                    <a:cubicBezTo>
                      <a:pt x="1838" y="4488"/>
                      <a:pt x="2450" y="4075"/>
                      <a:pt x="2400" y="3250"/>
                    </a:cubicBezTo>
                    <a:lnTo>
                      <a:pt x="2400" y="1201"/>
                    </a:lnTo>
                    <a:cubicBezTo>
                      <a:pt x="2400" y="551"/>
                      <a:pt x="1850" y="1"/>
                      <a:pt x="1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40"/>
              <p:cNvSpPr/>
              <p:nvPr/>
            </p:nvSpPr>
            <p:spPr>
              <a:xfrm>
                <a:off x="2898425" y="3331075"/>
                <a:ext cx="132200" cy="58900"/>
              </a:xfrm>
              <a:custGeom>
                <a:rect b="b" l="l" r="r" t="t"/>
                <a:pathLst>
                  <a:path extrusionOk="0" h="2356" w="5288">
                    <a:moveTo>
                      <a:pt x="1526" y="0"/>
                    </a:moveTo>
                    <a:cubicBezTo>
                      <a:pt x="1" y="0"/>
                      <a:pt x="1" y="2356"/>
                      <a:pt x="1526" y="2356"/>
                    </a:cubicBezTo>
                    <a:cubicBezTo>
                      <a:pt x="1556" y="2356"/>
                      <a:pt x="1587" y="2355"/>
                      <a:pt x="1619" y="2353"/>
                    </a:cubicBezTo>
                    <a:lnTo>
                      <a:pt x="3669" y="2353"/>
                    </a:lnTo>
                    <a:cubicBezTo>
                      <a:pt x="3700" y="2355"/>
                      <a:pt x="3732" y="2356"/>
                      <a:pt x="3762" y="2356"/>
                    </a:cubicBezTo>
                    <a:cubicBezTo>
                      <a:pt x="5287" y="2356"/>
                      <a:pt x="5287" y="0"/>
                      <a:pt x="3762" y="0"/>
                    </a:cubicBezTo>
                    <a:cubicBezTo>
                      <a:pt x="3732" y="0"/>
                      <a:pt x="3700" y="1"/>
                      <a:pt x="3669" y="3"/>
                    </a:cubicBezTo>
                    <a:lnTo>
                      <a:pt x="1619" y="3"/>
                    </a:lnTo>
                    <a:cubicBezTo>
                      <a:pt x="1587" y="1"/>
                      <a:pt x="1556" y="0"/>
                      <a:pt x="15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40"/>
              <p:cNvSpPr/>
              <p:nvPr/>
            </p:nvSpPr>
            <p:spPr>
              <a:xfrm>
                <a:off x="2749725" y="3331075"/>
                <a:ext cx="121700" cy="58900"/>
              </a:xfrm>
              <a:custGeom>
                <a:rect b="b" l="l" r="r" t="t"/>
                <a:pathLst>
                  <a:path extrusionOk="0" h="2356" w="4868">
                    <a:moveTo>
                      <a:pt x="1572" y="0"/>
                    </a:moveTo>
                    <a:cubicBezTo>
                      <a:pt x="1" y="0"/>
                      <a:pt x="1" y="2356"/>
                      <a:pt x="1572" y="2356"/>
                    </a:cubicBezTo>
                    <a:cubicBezTo>
                      <a:pt x="1603" y="2356"/>
                      <a:pt x="1635" y="2355"/>
                      <a:pt x="1668" y="2353"/>
                    </a:cubicBezTo>
                    <a:lnTo>
                      <a:pt x="3718" y="2353"/>
                    </a:lnTo>
                    <a:cubicBezTo>
                      <a:pt x="4318" y="2353"/>
                      <a:pt x="4868" y="1803"/>
                      <a:pt x="4868" y="1203"/>
                    </a:cubicBezTo>
                    <a:cubicBezTo>
                      <a:pt x="4868" y="553"/>
                      <a:pt x="4318" y="3"/>
                      <a:pt x="3718" y="3"/>
                    </a:cubicBezTo>
                    <a:lnTo>
                      <a:pt x="1668" y="3"/>
                    </a:lnTo>
                    <a:cubicBezTo>
                      <a:pt x="1635" y="1"/>
                      <a:pt x="1603" y="0"/>
                      <a:pt x="15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40"/>
              <p:cNvSpPr/>
              <p:nvPr/>
            </p:nvSpPr>
            <p:spPr>
              <a:xfrm>
                <a:off x="4676075" y="3497975"/>
                <a:ext cx="48775" cy="91900"/>
              </a:xfrm>
              <a:custGeom>
                <a:rect b="b" l="l" r="r" t="t"/>
                <a:pathLst>
                  <a:path extrusionOk="0" h="3676" w="1951">
                    <a:moveTo>
                      <a:pt x="976" y="1"/>
                    </a:moveTo>
                    <a:cubicBezTo>
                      <a:pt x="488" y="1"/>
                      <a:pt x="1" y="326"/>
                      <a:pt x="1" y="976"/>
                    </a:cubicBezTo>
                    <a:lnTo>
                      <a:pt x="1" y="2676"/>
                    </a:lnTo>
                    <a:cubicBezTo>
                      <a:pt x="1" y="3225"/>
                      <a:pt x="451" y="3675"/>
                      <a:pt x="1001" y="3675"/>
                    </a:cubicBezTo>
                    <a:cubicBezTo>
                      <a:pt x="1551" y="3675"/>
                      <a:pt x="1951" y="3225"/>
                      <a:pt x="1951" y="2676"/>
                    </a:cubicBezTo>
                    <a:lnTo>
                      <a:pt x="1951" y="976"/>
                    </a:lnTo>
                    <a:cubicBezTo>
                      <a:pt x="1951" y="326"/>
                      <a:pt x="1463" y="1"/>
                      <a:pt x="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40"/>
              <p:cNvSpPr/>
              <p:nvPr/>
            </p:nvSpPr>
            <p:spPr>
              <a:xfrm>
                <a:off x="4676075" y="3622350"/>
                <a:ext cx="48775" cy="91875"/>
              </a:xfrm>
              <a:custGeom>
                <a:rect b="b" l="l" r="r" t="t"/>
                <a:pathLst>
                  <a:path extrusionOk="0" h="3675" w="1951">
                    <a:moveTo>
                      <a:pt x="1001" y="0"/>
                    </a:moveTo>
                    <a:cubicBezTo>
                      <a:pt x="451" y="0"/>
                      <a:pt x="1" y="400"/>
                      <a:pt x="1" y="950"/>
                    </a:cubicBezTo>
                    <a:lnTo>
                      <a:pt x="1" y="2700"/>
                    </a:lnTo>
                    <a:cubicBezTo>
                      <a:pt x="1" y="3350"/>
                      <a:pt x="488" y="3674"/>
                      <a:pt x="976" y="3674"/>
                    </a:cubicBezTo>
                    <a:cubicBezTo>
                      <a:pt x="1463" y="3674"/>
                      <a:pt x="1951" y="3350"/>
                      <a:pt x="1951" y="2700"/>
                    </a:cubicBezTo>
                    <a:lnTo>
                      <a:pt x="1951" y="950"/>
                    </a:lnTo>
                    <a:cubicBezTo>
                      <a:pt x="1951" y="400"/>
                      <a:pt x="1551" y="0"/>
                      <a:pt x="10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40"/>
              <p:cNvSpPr/>
              <p:nvPr/>
            </p:nvSpPr>
            <p:spPr>
              <a:xfrm>
                <a:off x="4708575" y="3581100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4300" y="1950"/>
                      <a:pt x="4300" y="0"/>
                      <a:pt x="3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40"/>
              <p:cNvSpPr/>
              <p:nvPr/>
            </p:nvSpPr>
            <p:spPr>
              <a:xfrm>
                <a:off x="4584850" y="3581100"/>
                <a:ext cx="100000" cy="48775"/>
              </a:xfrm>
              <a:custGeom>
                <a:rect b="b" l="l" r="r" t="t"/>
                <a:pathLst>
                  <a:path extrusionOk="0" h="1951" w="40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3550" y="1950"/>
                      <a:pt x="4000" y="1500"/>
                      <a:pt x="4000" y="1000"/>
                    </a:cubicBezTo>
                    <a:cubicBezTo>
                      <a:pt x="4000" y="450"/>
                      <a:pt x="3550" y="0"/>
                      <a:pt x="3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40"/>
              <p:cNvSpPr/>
              <p:nvPr/>
            </p:nvSpPr>
            <p:spPr>
              <a:xfrm>
                <a:off x="3175100" y="3042450"/>
                <a:ext cx="163750" cy="140375"/>
              </a:xfrm>
              <a:custGeom>
                <a:rect b="b" l="l" r="r" t="t"/>
                <a:pathLst>
                  <a:path extrusionOk="0" h="5615" w="6550">
                    <a:moveTo>
                      <a:pt x="3750" y="0"/>
                    </a:moveTo>
                    <a:cubicBezTo>
                      <a:pt x="1250" y="0"/>
                      <a:pt x="0" y="3050"/>
                      <a:pt x="1800" y="4799"/>
                    </a:cubicBezTo>
                    <a:cubicBezTo>
                      <a:pt x="2363" y="5363"/>
                      <a:pt x="3056" y="5615"/>
                      <a:pt x="3736" y="5615"/>
                    </a:cubicBezTo>
                    <a:cubicBezTo>
                      <a:pt x="5170" y="5615"/>
                      <a:pt x="6549" y="4495"/>
                      <a:pt x="6549" y="2800"/>
                    </a:cubicBezTo>
                    <a:cubicBezTo>
                      <a:pt x="6549" y="1250"/>
                      <a:pt x="5300" y="0"/>
                      <a:pt x="3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40"/>
              <p:cNvSpPr/>
              <p:nvPr/>
            </p:nvSpPr>
            <p:spPr>
              <a:xfrm>
                <a:off x="4731397" y="2695322"/>
                <a:ext cx="125000" cy="107100"/>
              </a:xfrm>
              <a:custGeom>
                <a:rect b="b" l="l" r="r" t="t"/>
                <a:pathLst>
                  <a:path extrusionOk="0" h="4284" w="5000">
                    <a:moveTo>
                      <a:pt x="2850" y="1"/>
                    </a:moveTo>
                    <a:cubicBezTo>
                      <a:pt x="951" y="1"/>
                      <a:pt x="1" y="2300"/>
                      <a:pt x="1350" y="3650"/>
                    </a:cubicBezTo>
                    <a:cubicBezTo>
                      <a:pt x="1788" y="4088"/>
                      <a:pt x="2326" y="4284"/>
                      <a:pt x="2853" y="4284"/>
                    </a:cubicBezTo>
                    <a:cubicBezTo>
                      <a:pt x="3950" y="4284"/>
                      <a:pt x="5000" y="3434"/>
                      <a:pt x="5000" y="2150"/>
                    </a:cubicBezTo>
                    <a:cubicBezTo>
                      <a:pt x="5000" y="951"/>
                      <a:pt x="4050" y="1"/>
                      <a:pt x="28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40"/>
              <p:cNvSpPr/>
              <p:nvPr/>
            </p:nvSpPr>
            <p:spPr>
              <a:xfrm>
                <a:off x="3266325" y="3621600"/>
                <a:ext cx="165000" cy="159500"/>
              </a:xfrm>
              <a:custGeom>
                <a:rect b="b" l="l" r="r" t="t"/>
                <a:pathLst>
                  <a:path extrusionOk="0" h="6380" w="6600">
                    <a:moveTo>
                      <a:pt x="2237" y="0"/>
                    </a:moveTo>
                    <a:cubicBezTo>
                      <a:pt x="1950" y="0"/>
                      <a:pt x="1671" y="160"/>
                      <a:pt x="1551" y="480"/>
                    </a:cubicBezTo>
                    <a:lnTo>
                      <a:pt x="151" y="4029"/>
                    </a:lnTo>
                    <a:cubicBezTo>
                      <a:pt x="1" y="4379"/>
                      <a:pt x="201" y="4779"/>
                      <a:pt x="551" y="4929"/>
                    </a:cubicBezTo>
                    <a:lnTo>
                      <a:pt x="4100" y="6329"/>
                    </a:lnTo>
                    <a:cubicBezTo>
                      <a:pt x="4192" y="6363"/>
                      <a:pt x="4284" y="6379"/>
                      <a:pt x="4372" y="6379"/>
                    </a:cubicBezTo>
                    <a:cubicBezTo>
                      <a:pt x="4670" y="6379"/>
                      <a:pt x="4934" y="6199"/>
                      <a:pt x="5050" y="5929"/>
                    </a:cubicBezTo>
                    <a:lnTo>
                      <a:pt x="6450" y="2380"/>
                    </a:lnTo>
                    <a:cubicBezTo>
                      <a:pt x="6600" y="1980"/>
                      <a:pt x="6400" y="1580"/>
                      <a:pt x="6050" y="1430"/>
                    </a:cubicBezTo>
                    <a:lnTo>
                      <a:pt x="2450" y="30"/>
                    </a:lnTo>
                    <a:cubicBezTo>
                      <a:pt x="2380" y="10"/>
                      <a:pt x="2308" y="0"/>
                      <a:pt x="2237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40"/>
              <p:cNvSpPr/>
              <p:nvPr/>
            </p:nvSpPr>
            <p:spPr>
              <a:xfrm>
                <a:off x="3165100" y="3879775"/>
                <a:ext cx="165000" cy="160025"/>
              </a:xfrm>
              <a:custGeom>
                <a:rect b="b" l="l" r="r" t="t"/>
                <a:pathLst>
                  <a:path extrusionOk="0" h="6401" w="6600">
                    <a:moveTo>
                      <a:pt x="2228" y="1"/>
                    </a:moveTo>
                    <a:cubicBezTo>
                      <a:pt x="1930" y="1"/>
                      <a:pt x="1666" y="182"/>
                      <a:pt x="1550" y="451"/>
                    </a:cubicBezTo>
                    <a:lnTo>
                      <a:pt x="150" y="4051"/>
                    </a:lnTo>
                    <a:cubicBezTo>
                      <a:pt x="1" y="4401"/>
                      <a:pt x="200" y="4800"/>
                      <a:pt x="550" y="4950"/>
                    </a:cubicBezTo>
                    <a:lnTo>
                      <a:pt x="4150" y="6350"/>
                    </a:lnTo>
                    <a:cubicBezTo>
                      <a:pt x="4230" y="6385"/>
                      <a:pt x="4313" y="6401"/>
                      <a:pt x="4395" y="6401"/>
                    </a:cubicBezTo>
                    <a:cubicBezTo>
                      <a:pt x="4670" y="6401"/>
                      <a:pt x="4934" y="6220"/>
                      <a:pt x="5050" y="5950"/>
                    </a:cubicBezTo>
                    <a:lnTo>
                      <a:pt x="6449" y="2401"/>
                    </a:lnTo>
                    <a:cubicBezTo>
                      <a:pt x="6599" y="2001"/>
                      <a:pt x="6399" y="1601"/>
                      <a:pt x="6049" y="1451"/>
                    </a:cubicBezTo>
                    <a:lnTo>
                      <a:pt x="2500" y="51"/>
                    </a:lnTo>
                    <a:cubicBezTo>
                      <a:pt x="2408" y="17"/>
                      <a:pt x="2317" y="1"/>
                      <a:pt x="2228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40"/>
              <p:cNvSpPr/>
              <p:nvPr/>
            </p:nvSpPr>
            <p:spPr>
              <a:xfrm>
                <a:off x="3345075" y="3801050"/>
                <a:ext cx="165000" cy="160025"/>
              </a:xfrm>
              <a:custGeom>
                <a:rect b="b" l="l" r="r" t="t"/>
                <a:pathLst>
                  <a:path extrusionOk="0" h="6401" w="6600">
                    <a:moveTo>
                      <a:pt x="2205" y="0"/>
                    </a:moveTo>
                    <a:cubicBezTo>
                      <a:pt x="1930" y="0"/>
                      <a:pt x="1666" y="181"/>
                      <a:pt x="1550" y="451"/>
                    </a:cubicBezTo>
                    <a:lnTo>
                      <a:pt x="150" y="4050"/>
                    </a:lnTo>
                    <a:cubicBezTo>
                      <a:pt x="0" y="4400"/>
                      <a:pt x="200" y="4800"/>
                      <a:pt x="550" y="4950"/>
                    </a:cubicBezTo>
                    <a:lnTo>
                      <a:pt x="4100" y="6350"/>
                    </a:lnTo>
                    <a:cubicBezTo>
                      <a:pt x="4191" y="6384"/>
                      <a:pt x="4283" y="6400"/>
                      <a:pt x="4372" y="6400"/>
                    </a:cubicBezTo>
                    <a:cubicBezTo>
                      <a:pt x="4670" y="6400"/>
                      <a:pt x="4934" y="6219"/>
                      <a:pt x="5049" y="5950"/>
                    </a:cubicBezTo>
                    <a:lnTo>
                      <a:pt x="6449" y="2350"/>
                    </a:lnTo>
                    <a:cubicBezTo>
                      <a:pt x="6599" y="2000"/>
                      <a:pt x="6399" y="1601"/>
                      <a:pt x="6049" y="1451"/>
                    </a:cubicBezTo>
                    <a:lnTo>
                      <a:pt x="2450" y="51"/>
                    </a:lnTo>
                    <a:cubicBezTo>
                      <a:pt x="2370" y="16"/>
                      <a:pt x="2287" y="0"/>
                      <a:pt x="2205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40"/>
              <p:cNvSpPr/>
              <p:nvPr/>
            </p:nvSpPr>
            <p:spPr>
              <a:xfrm>
                <a:off x="3086375" y="3700325"/>
                <a:ext cx="164975" cy="159500"/>
              </a:xfrm>
              <a:custGeom>
                <a:rect b="b" l="l" r="r" t="t"/>
                <a:pathLst>
                  <a:path extrusionOk="0" h="6380" w="6599">
                    <a:moveTo>
                      <a:pt x="2262" y="1"/>
                    </a:moveTo>
                    <a:cubicBezTo>
                      <a:pt x="1950" y="1"/>
                      <a:pt x="1670" y="161"/>
                      <a:pt x="1550" y="480"/>
                    </a:cubicBezTo>
                    <a:lnTo>
                      <a:pt x="150" y="4030"/>
                    </a:lnTo>
                    <a:cubicBezTo>
                      <a:pt x="0" y="4380"/>
                      <a:pt x="200" y="4780"/>
                      <a:pt x="550" y="4930"/>
                    </a:cubicBezTo>
                    <a:lnTo>
                      <a:pt x="4149" y="6329"/>
                    </a:lnTo>
                    <a:cubicBezTo>
                      <a:pt x="4230" y="6364"/>
                      <a:pt x="4312" y="6380"/>
                      <a:pt x="4394" y="6380"/>
                    </a:cubicBezTo>
                    <a:cubicBezTo>
                      <a:pt x="4670" y="6380"/>
                      <a:pt x="4934" y="6199"/>
                      <a:pt x="5049" y="5930"/>
                    </a:cubicBezTo>
                    <a:lnTo>
                      <a:pt x="6449" y="2380"/>
                    </a:lnTo>
                    <a:cubicBezTo>
                      <a:pt x="6599" y="1980"/>
                      <a:pt x="6399" y="1580"/>
                      <a:pt x="6049" y="1430"/>
                    </a:cubicBezTo>
                    <a:lnTo>
                      <a:pt x="2500" y="31"/>
                    </a:lnTo>
                    <a:cubicBezTo>
                      <a:pt x="2420" y="11"/>
                      <a:pt x="2340" y="1"/>
                      <a:pt x="226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40"/>
              <p:cNvSpPr/>
              <p:nvPr/>
            </p:nvSpPr>
            <p:spPr>
              <a:xfrm>
                <a:off x="4236075" y="4017500"/>
                <a:ext cx="150075" cy="127925"/>
              </a:xfrm>
              <a:custGeom>
                <a:rect b="b" l="l" r="r" t="t"/>
                <a:pathLst>
                  <a:path extrusionOk="0" h="5117" w="6003">
                    <a:moveTo>
                      <a:pt x="3096" y="1"/>
                    </a:moveTo>
                    <a:cubicBezTo>
                      <a:pt x="1380" y="1"/>
                      <a:pt x="0" y="1814"/>
                      <a:pt x="804" y="3591"/>
                    </a:cubicBezTo>
                    <a:cubicBezTo>
                      <a:pt x="1243" y="4616"/>
                      <a:pt x="2171" y="5116"/>
                      <a:pt x="3104" y="5116"/>
                    </a:cubicBezTo>
                    <a:cubicBezTo>
                      <a:pt x="4083" y="5116"/>
                      <a:pt x="5068" y="4566"/>
                      <a:pt x="5503" y="3491"/>
                    </a:cubicBezTo>
                    <a:cubicBezTo>
                      <a:pt x="6003" y="2191"/>
                      <a:pt x="5353" y="691"/>
                      <a:pt x="4053" y="191"/>
                    </a:cubicBezTo>
                    <a:cubicBezTo>
                      <a:pt x="3731" y="61"/>
                      <a:pt x="3408" y="1"/>
                      <a:pt x="3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40"/>
              <p:cNvSpPr/>
              <p:nvPr/>
            </p:nvSpPr>
            <p:spPr>
              <a:xfrm>
                <a:off x="4138225" y="4270450"/>
                <a:ext cx="149200" cy="127425"/>
              </a:xfrm>
              <a:custGeom>
                <a:rect b="b" l="l" r="r" t="t"/>
                <a:pathLst>
                  <a:path extrusionOk="0" h="5097" w="5968">
                    <a:moveTo>
                      <a:pt x="3106" y="0"/>
                    </a:moveTo>
                    <a:cubicBezTo>
                      <a:pt x="1380" y="0"/>
                      <a:pt x="1" y="1822"/>
                      <a:pt x="769" y="3571"/>
                    </a:cubicBezTo>
                    <a:cubicBezTo>
                      <a:pt x="1208" y="4596"/>
                      <a:pt x="2135" y="5097"/>
                      <a:pt x="3069" y="5097"/>
                    </a:cubicBezTo>
                    <a:cubicBezTo>
                      <a:pt x="4047" y="5097"/>
                      <a:pt x="5033" y="4546"/>
                      <a:pt x="5468" y="3471"/>
                    </a:cubicBezTo>
                    <a:cubicBezTo>
                      <a:pt x="5968" y="2171"/>
                      <a:pt x="5318" y="721"/>
                      <a:pt x="4018" y="172"/>
                    </a:cubicBezTo>
                    <a:cubicBezTo>
                      <a:pt x="3710" y="54"/>
                      <a:pt x="3403" y="0"/>
                      <a:pt x="3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40"/>
              <p:cNvSpPr/>
              <p:nvPr/>
            </p:nvSpPr>
            <p:spPr>
              <a:xfrm>
                <a:off x="4313650" y="4193775"/>
                <a:ext cx="154050" cy="127675"/>
              </a:xfrm>
              <a:custGeom>
                <a:rect b="b" l="l" r="r" t="t"/>
                <a:pathLst>
                  <a:path extrusionOk="0" h="5107" w="6162">
                    <a:moveTo>
                      <a:pt x="3156" y="0"/>
                    </a:moveTo>
                    <a:cubicBezTo>
                      <a:pt x="2811" y="0"/>
                      <a:pt x="2454" y="75"/>
                      <a:pt x="2100" y="239"/>
                    </a:cubicBezTo>
                    <a:cubicBezTo>
                      <a:pt x="0" y="1139"/>
                      <a:pt x="50" y="4088"/>
                      <a:pt x="2200" y="4938"/>
                    </a:cubicBezTo>
                    <a:cubicBezTo>
                      <a:pt x="2497" y="5053"/>
                      <a:pt x="2803" y="5107"/>
                      <a:pt x="3103" y="5107"/>
                    </a:cubicBezTo>
                    <a:cubicBezTo>
                      <a:pt x="4116" y="5107"/>
                      <a:pt x="5075" y="4491"/>
                      <a:pt x="5500" y="3488"/>
                    </a:cubicBezTo>
                    <a:cubicBezTo>
                      <a:pt x="6161" y="1710"/>
                      <a:pt x="4804" y="0"/>
                      <a:pt x="31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40"/>
              <p:cNvSpPr/>
              <p:nvPr/>
            </p:nvSpPr>
            <p:spPr>
              <a:xfrm>
                <a:off x="4061200" y="4094325"/>
                <a:ext cx="153975" cy="128400"/>
              </a:xfrm>
              <a:custGeom>
                <a:rect b="b" l="l" r="r" t="t"/>
                <a:pathLst>
                  <a:path extrusionOk="0" h="5136" w="6159">
                    <a:moveTo>
                      <a:pt x="3085" y="0"/>
                    </a:moveTo>
                    <a:cubicBezTo>
                      <a:pt x="2748" y="0"/>
                      <a:pt x="2398" y="69"/>
                      <a:pt x="2050" y="218"/>
                    </a:cubicBezTo>
                    <a:cubicBezTo>
                      <a:pt x="0" y="1168"/>
                      <a:pt x="50" y="4117"/>
                      <a:pt x="2150" y="4967"/>
                    </a:cubicBezTo>
                    <a:cubicBezTo>
                      <a:pt x="2447" y="5081"/>
                      <a:pt x="2755" y="5135"/>
                      <a:pt x="3059" y="5135"/>
                    </a:cubicBezTo>
                    <a:cubicBezTo>
                      <a:pt x="4084" y="5135"/>
                      <a:pt x="5064" y="4520"/>
                      <a:pt x="5449" y="3517"/>
                    </a:cubicBezTo>
                    <a:cubicBezTo>
                      <a:pt x="6158" y="1724"/>
                      <a:pt x="4780" y="0"/>
                      <a:pt x="30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p40"/>
              <p:cNvSpPr/>
              <p:nvPr/>
            </p:nvSpPr>
            <p:spPr>
              <a:xfrm>
                <a:off x="3541275" y="4055500"/>
                <a:ext cx="109625" cy="63450"/>
              </a:xfrm>
              <a:custGeom>
                <a:rect b="b" l="l" r="r" t="t"/>
                <a:pathLst>
                  <a:path extrusionOk="0" h="2538" w="4385">
                    <a:moveTo>
                      <a:pt x="928" y="1"/>
                    </a:moveTo>
                    <a:cubicBezTo>
                      <a:pt x="598" y="1"/>
                      <a:pt x="302" y="218"/>
                      <a:pt x="151" y="521"/>
                    </a:cubicBezTo>
                    <a:cubicBezTo>
                      <a:pt x="1" y="921"/>
                      <a:pt x="201" y="1421"/>
                      <a:pt x="651" y="1571"/>
                    </a:cubicBezTo>
                    <a:lnTo>
                      <a:pt x="2850" y="2471"/>
                    </a:lnTo>
                    <a:cubicBezTo>
                      <a:pt x="2966" y="2517"/>
                      <a:pt x="3077" y="2538"/>
                      <a:pt x="3181" y="2538"/>
                    </a:cubicBezTo>
                    <a:cubicBezTo>
                      <a:pt x="3978" y="2538"/>
                      <a:pt x="4384" y="1319"/>
                      <a:pt x="3500" y="921"/>
                    </a:cubicBezTo>
                    <a:lnTo>
                      <a:pt x="1251" y="71"/>
                    </a:lnTo>
                    <a:cubicBezTo>
                      <a:pt x="1142" y="23"/>
                      <a:pt x="1033" y="1"/>
                      <a:pt x="928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40"/>
              <p:cNvSpPr/>
              <p:nvPr/>
            </p:nvSpPr>
            <p:spPr>
              <a:xfrm>
                <a:off x="3813100" y="4163975"/>
                <a:ext cx="116425" cy="63675"/>
              </a:xfrm>
              <a:custGeom>
                <a:rect b="b" l="l" r="r" t="t"/>
                <a:pathLst>
                  <a:path extrusionOk="0" h="2547" w="4657">
                    <a:moveTo>
                      <a:pt x="1123" y="0"/>
                    </a:moveTo>
                    <a:cubicBezTo>
                      <a:pt x="351" y="0"/>
                      <a:pt x="1" y="1231"/>
                      <a:pt x="876" y="1581"/>
                    </a:cubicBezTo>
                    <a:lnTo>
                      <a:pt x="3125" y="2481"/>
                    </a:lnTo>
                    <a:cubicBezTo>
                      <a:pt x="3238" y="2526"/>
                      <a:pt x="3346" y="2546"/>
                      <a:pt x="3448" y="2546"/>
                    </a:cubicBezTo>
                    <a:cubicBezTo>
                      <a:pt x="4250" y="2546"/>
                      <a:pt x="4657" y="1286"/>
                      <a:pt x="3725" y="931"/>
                    </a:cubicBezTo>
                    <a:lnTo>
                      <a:pt x="1476" y="81"/>
                    </a:lnTo>
                    <a:cubicBezTo>
                      <a:pt x="1351" y="25"/>
                      <a:pt x="1232" y="0"/>
                      <a:pt x="1123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40"/>
              <p:cNvSpPr/>
              <p:nvPr/>
            </p:nvSpPr>
            <p:spPr>
              <a:xfrm>
                <a:off x="3594175" y="4180500"/>
                <a:ext cx="178350" cy="152375"/>
              </a:xfrm>
              <a:custGeom>
                <a:rect b="b" l="l" r="r" t="t"/>
                <a:pathLst>
                  <a:path extrusionOk="0" h="6095" w="7134">
                    <a:moveTo>
                      <a:pt x="3669" y="1"/>
                    </a:moveTo>
                    <a:cubicBezTo>
                      <a:pt x="1626" y="1"/>
                      <a:pt x="0" y="2189"/>
                      <a:pt x="934" y="4269"/>
                    </a:cubicBezTo>
                    <a:cubicBezTo>
                      <a:pt x="1449" y="5494"/>
                      <a:pt x="2563" y="6095"/>
                      <a:pt x="3684" y="6095"/>
                    </a:cubicBezTo>
                    <a:cubicBezTo>
                      <a:pt x="4850" y="6095"/>
                      <a:pt x="6023" y="5444"/>
                      <a:pt x="6533" y="4169"/>
                    </a:cubicBezTo>
                    <a:cubicBezTo>
                      <a:pt x="7133" y="2620"/>
                      <a:pt x="6383" y="820"/>
                      <a:pt x="4784" y="220"/>
                    </a:cubicBezTo>
                    <a:cubicBezTo>
                      <a:pt x="4407" y="69"/>
                      <a:pt x="4031" y="1"/>
                      <a:pt x="3669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66" name="Google Shape;966;p40"/>
          <p:cNvSpPr txBox="1"/>
          <p:nvPr/>
        </p:nvSpPr>
        <p:spPr>
          <a:xfrm>
            <a:off x="105175" y="1276850"/>
            <a:ext cx="3174600" cy="3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u="sng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Logistic Regression:</a:t>
            </a:r>
            <a:endParaRPr b="1" i="0" u="sng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u="sng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Advantages</a:t>
            </a:r>
            <a:r>
              <a:rPr i="0" lang="en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:</a:t>
            </a:r>
            <a:endParaRPr i="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0" lang="en" sz="1300" u="none" cap="none" strike="noStrike">
                <a:solidFill>
                  <a:srgbClr val="3D42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doesn't require high computation power, easy to implement, easily interpretable</a:t>
            </a:r>
            <a:endParaRPr i="0" sz="1300" u="none" cap="none" strike="noStrike">
              <a:solidFill>
                <a:srgbClr val="3D42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3D42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u="sng" cap="none" strike="noStrike">
                <a:solidFill>
                  <a:srgbClr val="3D4251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Disadvantages</a:t>
            </a:r>
            <a:r>
              <a:rPr i="0" lang="en" u="none" cap="none" strike="noStrike">
                <a:solidFill>
                  <a:srgbClr val="3D4251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:</a:t>
            </a:r>
            <a:endParaRPr i="0" u="none" cap="none" strike="noStrike">
              <a:solidFill>
                <a:srgbClr val="3D4251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300"/>
              <a:buFont typeface="Roboto"/>
              <a:buChar char="●"/>
            </a:pPr>
            <a:r>
              <a:rPr i="0" lang="en" sz="1300" u="none" cap="none" strike="noStrike">
                <a:solidFill>
                  <a:srgbClr val="3D42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Logistic regression is not able to handle a large number of categorical features/variables. It is vulnerable to overfitting.</a:t>
            </a:r>
            <a:endParaRPr i="0" sz="1300" u="none" cap="none" strike="noStrike">
              <a:solidFill>
                <a:srgbClr val="3D42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300"/>
              <a:buFont typeface="Roboto"/>
              <a:buChar char="●"/>
            </a:pPr>
            <a:r>
              <a:rPr i="0" lang="en" sz="1300" u="none" cap="none" strike="noStrike">
                <a:solidFill>
                  <a:srgbClr val="3D42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Logistic regression will not perform well with independent variables that are not correlated to the target variable and are very similar or correlated to each other.</a:t>
            </a:r>
            <a:endParaRPr i="0" sz="1300" u="none" cap="none" strike="noStrike">
              <a:solidFill>
                <a:srgbClr val="3D42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3D42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7" name="Google Shape;96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4000" y="2725200"/>
            <a:ext cx="5990549" cy="1864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8" name="Google Shape;968;p40"/>
          <p:cNvGrpSpPr/>
          <p:nvPr/>
        </p:nvGrpSpPr>
        <p:grpSpPr>
          <a:xfrm>
            <a:off x="-9" y="684641"/>
            <a:ext cx="4013058" cy="592200"/>
            <a:chOff x="4568141" y="3090873"/>
            <a:chExt cx="4013058" cy="592200"/>
          </a:xfrm>
        </p:grpSpPr>
        <p:sp>
          <p:nvSpPr>
            <p:cNvPr id="969" name="Google Shape;969;p40"/>
            <p:cNvSpPr/>
            <p:nvPr/>
          </p:nvSpPr>
          <p:spPr>
            <a:xfrm>
              <a:off x="4854599" y="3113673"/>
              <a:ext cx="3726600" cy="54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200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Try few algorithms and find out which one gave us the best accuracy  score without overfitting. 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4568141" y="3090873"/>
              <a:ext cx="592200" cy="5922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" sz="2500" u="none" cap="none" strike="noStrike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41"/>
          <p:cNvSpPr txBox="1"/>
          <p:nvPr>
            <p:ph type="title"/>
          </p:nvPr>
        </p:nvSpPr>
        <p:spPr>
          <a:xfrm>
            <a:off x="286225" y="411475"/>
            <a:ext cx="8229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Machine Learning - Choosing a model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​</a:t>
            </a:r>
            <a:endParaRPr/>
          </a:p>
        </p:txBody>
      </p:sp>
      <p:grpSp>
        <p:nvGrpSpPr>
          <p:cNvPr id="976" name="Google Shape;976;p41"/>
          <p:cNvGrpSpPr/>
          <p:nvPr/>
        </p:nvGrpSpPr>
        <p:grpSpPr>
          <a:xfrm>
            <a:off x="6337050" y="411471"/>
            <a:ext cx="2710500" cy="2156513"/>
            <a:chOff x="3216750" y="1088621"/>
            <a:chExt cx="2710500" cy="2156513"/>
          </a:xfrm>
        </p:grpSpPr>
        <p:sp>
          <p:nvSpPr>
            <p:cNvPr id="977" name="Google Shape;977;p41"/>
            <p:cNvSpPr/>
            <p:nvPr/>
          </p:nvSpPr>
          <p:spPr>
            <a:xfrm>
              <a:off x="3216750" y="2576734"/>
              <a:ext cx="2710500" cy="6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8" name="Google Shape;978;p41"/>
            <p:cNvGrpSpPr/>
            <p:nvPr/>
          </p:nvGrpSpPr>
          <p:grpSpPr>
            <a:xfrm>
              <a:off x="3641587" y="1088621"/>
              <a:ext cx="1860823" cy="1758584"/>
              <a:chOff x="2749725" y="2621275"/>
              <a:chExt cx="2106672" cy="1990925"/>
            </a:xfrm>
          </p:grpSpPr>
          <p:sp>
            <p:nvSpPr>
              <p:cNvPr id="979" name="Google Shape;979;p41"/>
              <p:cNvSpPr/>
              <p:nvPr/>
            </p:nvSpPr>
            <p:spPr>
              <a:xfrm>
                <a:off x="2855150" y="4472200"/>
                <a:ext cx="1919700" cy="140000"/>
              </a:xfrm>
              <a:custGeom>
                <a:rect b="b" l="l" r="r" t="t"/>
                <a:pathLst>
                  <a:path extrusionOk="0" h="5600" w="76788">
                    <a:moveTo>
                      <a:pt x="38394" y="0"/>
                    </a:moveTo>
                    <a:cubicBezTo>
                      <a:pt x="17148" y="0"/>
                      <a:pt x="1" y="1250"/>
                      <a:pt x="1" y="2800"/>
                    </a:cubicBezTo>
                    <a:cubicBezTo>
                      <a:pt x="1" y="4349"/>
                      <a:pt x="17198" y="5599"/>
                      <a:pt x="38394" y="5599"/>
                    </a:cubicBezTo>
                    <a:cubicBezTo>
                      <a:pt x="59590" y="5599"/>
                      <a:pt x="76787" y="4299"/>
                      <a:pt x="76787" y="2800"/>
                    </a:cubicBezTo>
                    <a:cubicBezTo>
                      <a:pt x="76787" y="1250"/>
                      <a:pt x="59590" y="0"/>
                      <a:pt x="38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p41"/>
              <p:cNvSpPr/>
              <p:nvPr/>
            </p:nvSpPr>
            <p:spPr>
              <a:xfrm>
                <a:off x="3615025" y="2935050"/>
                <a:ext cx="623050" cy="693225"/>
              </a:xfrm>
              <a:custGeom>
                <a:rect b="b" l="l" r="r" t="t"/>
                <a:pathLst>
                  <a:path extrusionOk="0" h="27729" w="24922">
                    <a:moveTo>
                      <a:pt x="12939" y="0"/>
                    </a:moveTo>
                    <a:cubicBezTo>
                      <a:pt x="12466" y="0"/>
                      <a:pt x="11985" y="32"/>
                      <a:pt x="11498" y="97"/>
                    </a:cubicBezTo>
                    <a:cubicBezTo>
                      <a:pt x="4050" y="1147"/>
                      <a:pt x="0" y="9395"/>
                      <a:pt x="3750" y="15894"/>
                    </a:cubicBezTo>
                    <a:cubicBezTo>
                      <a:pt x="4550" y="17244"/>
                      <a:pt x="4800" y="18844"/>
                      <a:pt x="4400" y="20393"/>
                    </a:cubicBezTo>
                    <a:lnTo>
                      <a:pt x="4400" y="20443"/>
                    </a:lnTo>
                    <a:cubicBezTo>
                      <a:pt x="3600" y="23543"/>
                      <a:pt x="5449" y="26742"/>
                      <a:pt x="8549" y="27542"/>
                    </a:cubicBezTo>
                    <a:cubicBezTo>
                      <a:pt x="9044" y="27668"/>
                      <a:pt x="9539" y="27728"/>
                      <a:pt x="10025" y="27728"/>
                    </a:cubicBezTo>
                    <a:cubicBezTo>
                      <a:pt x="12631" y="27728"/>
                      <a:pt x="14974" y="25997"/>
                      <a:pt x="15648" y="23343"/>
                    </a:cubicBezTo>
                    <a:cubicBezTo>
                      <a:pt x="16098" y="21793"/>
                      <a:pt x="17097" y="20493"/>
                      <a:pt x="18447" y="19643"/>
                    </a:cubicBezTo>
                    <a:cubicBezTo>
                      <a:pt x="20797" y="18244"/>
                      <a:pt x="22496" y="15944"/>
                      <a:pt x="23196" y="13295"/>
                    </a:cubicBezTo>
                    <a:lnTo>
                      <a:pt x="23146" y="13295"/>
                    </a:lnTo>
                    <a:cubicBezTo>
                      <a:pt x="24922" y="6473"/>
                      <a:pt x="19710" y="0"/>
                      <a:pt x="129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Google Shape;981;p41"/>
              <p:cNvSpPr/>
              <p:nvPr/>
            </p:nvSpPr>
            <p:spPr>
              <a:xfrm>
                <a:off x="3775000" y="3235750"/>
                <a:ext cx="263725" cy="311625"/>
              </a:xfrm>
              <a:custGeom>
                <a:rect b="b" l="l" r="r" t="t"/>
                <a:pathLst>
                  <a:path extrusionOk="0" h="12465" w="10549">
                    <a:moveTo>
                      <a:pt x="3350" y="3166"/>
                    </a:moveTo>
                    <a:cubicBezTo>
                      <a:pt x="3700" y="4366"/>
                      <a:pt x="3850" y="5716"/>
                      <a:pt x="3500" y="6266"/>
                    </a:cubicBezTo>
                    <a:cubicBezTo>
                      <a:pt x="3450" y="6466"/>
                      <a:pt x="3250" y="6516"/>
                      <a:pt x="3100" y="6516"/>
                    </a:cubicBezTo>
                    <a:cubicBezTo>
                      <a:pt x="2950" y="6516"/>
                      <a:pt x="2800" y="6416"/>
                      <a:pt x="2800" y="6316"/>
                    </a:cubicBezTo>
                    <a:cubicBezTo>
                      <a:pt x="2500" y="5766"/>
                      <a:pt x="2800" y="4416"/>
                      <a:pt x="3350" y="3166"/>
                    </a:cubicBezTo>
                    <a:close/>
                    <a:moveTo>
                      <a:pt x="6949" y="4266"/>
                    </a:moveTo>
                    <a:cubicBezTo>
                      <a:pt x="6899" y="5516"/>
                      <a:pt x="6649" y="6666"/>
                      <a:pt x="6199" y="7066"/>
                    </a:cubicBezTo>
                    <a:cubicBezTo>
                      <a:pt x="6149" y="7166"/>
                      <a:pt x="5999" y="7166"/>
                      <a:pt x="5849" y="7166"/>
                    </a:cubicBezTo>
                    <a:cubicBezTo>
                      <a:pt x="5799" y="7116"/>
                      <a:pt x="5799" y="7066"/>
                      <a:pt x="5799" y="6966"/>
                    </a:cubicBezTo>
                    <a:cubicBezTo>
                      <a:pt x="5699" y="6416"/>
                      <a:pt x="6199" y="5266"/>
                      <a:pt x="6899" y="4266"/>
                    </a:cubicBezTo>
                    <a:close/>
                    <a:moveTo>
                      <a:pt x="5714" y="0"/>
                    </a:moveTo>
                    <a:cubicBezTo>
                      <a:pt x="5215" y="0"/>
                      <a:pt x="4677" y="356"/>
                      <a:pt x="4100" y="1067"/>
                    </a:cubicBezTo>
                    <a:cubicBezTo>
                      <a:pt x="3850" y="1417"/>
                      <a:pt x="3600" y="1767"/>
                      <a:pt x="3400" y="2116"/>
                    </a:cubicBezTo>
                    <a:cubicBezTo>
                      <a:pt x="3350" y="1966"/>
                      <a:pt x="3300" y="1817"/>
                      <a:pt x="3200" y="1717"/>
                    </a:cubicBezTo>
                    <a:cubicBezTo>
                      <a:pt x="2900" y="1167"/>
                      <a:pt x="2600" y="917"/>
                      <a:pt x="2250" y="917"/>
                    </a:cubicBezTo>
                    <a:cubicBezTo>
                      <a:pt x="2000" y="917"/>
                      <a:pt x="1750" y="1017"/>
                      <a:pt x="1550" y="1167"/>
                    </a:cubicBezTo>
                    <a:cubicBezTo>
                      <a:pt x="0" y="2816"/>
                      <a:pt x="400" y="10215"/>
                      <a:pt x="400" y="10565"/>
                    </a:cubicBezTo>
                    <a:lnTo>
                      <a:pt x="850" y="10565"/>
                    </a:lnTo>
                    <a:cubicBezTo>
                      <a:pt x="850" y="10465"/>
                      <a:pt x="450" y="2966"/>
                      <a:pt x="1850" y="1467"/>
                    </a:cubicBezTo>
                    <a:cubicBezTo>
                      <a:pt x="1950" y="1367"/>
                      <a:pt x="2150" y="1267"/>
                      <a:pt x="2300" y="1267"/>
                    </a:cubicBezTo>
                    <a:cubicBezTo>
                      <a:pt x="2310" y="1262"/>
                      <a:pt x="2321" y="1259"/>
                      <a:pt x="2333" y="1259"/>
                    </a:cubicBezTo>
                    <a:cubicBezTo>
                      <a:pt x="2440" y="1259"/>
                      <a:pt x="2625" y="1462"/>
                      <a:pt x="2850" y="1867"/>
                    </a:cubicBezTo>
                    <a:cubicBezTo>
                      <a:pt x="3000" y="2066"/>
                      <a:pt x="3100" y="2316"/>
                      <a:pt x="3200" y="2566"/>
                    </a:cubicBezTo>
                    <a:cubicBezTo>
                      <a:pt x="2500" y="4016"/>
                      <a:pt x="2050" y="5666"/>
                      <a:pt x="2400" y="6466"/>
                    </a:cubicBezTo>
                    <a:cubicBezTo>
                      <a:pt x="2550" y="6716"/>
                      <a:pt x="2800" y="6916"/>
                      <a:pt x="3100" y="6916"/>
                    </a:cubicBezTo>
                    <a:cubicBezTo>
                      <a:pt x="3450" y="6916"/>
                      <a:pt x="3750" y="6766"/>
                      <a:pt x="3900" y="6466"/>
                    </a:cubicBezTo>
                    <a:cubicBezTo>
                      <a:pt x="4399" y="5666"/>
                      <a:pt x="4150" y="3916"/>
                      <a:pt x="3650" y="2566"/>
                    </a:cubicBezTo>
                    <a:cubicBezTo>
                      <a:pt x="3900" y="2116"/>
                      <a:pt x="4200" y="1667"/>
                      <a:pt x="4499" y="1267"/>
                    </a:cubicBezTo>
                    <a:cubicBezTo>
                      <a:pt x="4964" y="663"/>
                      <a:pt x="5428" y="361"/>
                      <a:pt x="5772" y="361"/>
                    </a:cubicBezTo>
                    <a:cubicBezTo>
                      <a:pt x="5798" y="361"/>
                      <a:pt x="5824" y="363"/>
                      <a:pt x="5849" y="367"/>
                    </a:cubicBezTo>
                    <a:cubicBezTo>
                      <a:pt x="6199" y="467"/>
                      <a:pt x="6499" y="867"/>
                      <a:pt x="6699" y="1567"/>
                    </a:cubicBezTo>
                    <a:cubicBezTo>
                      <a:pt x="6849" y="2216"/>
                      <a:pt x="6949" y="2866"/>
                      <a:pt x="6949" y="3516"/>
                    </a:cubicBezTo>
                    <a:cubicBezTo>
                      <a:pt x="5999" y="4616"/>
                      <a:pt x="5299" y="6216"/>
                      <a:pt x="5399" y="7016"/>
                    </a:cubicBezTo>
                    <a:cubicBezTo>
                      <a:pt x="5399" y="7216"/>
                      <a:pt x="5549" y="7466"/>
                      <a:pt x="5799" y="7516"/>
                    </a:cubicBezTo>
                    <a:cubicBezTo>
                      <a:pt x="5878" y="7547"/>
                      <a:pt x="5963" y="7564"/>
                      <a:pt x="6047" y="7564"/>
                    </a:cubicBezTo>
                    <a:cubicBezTo>
                      <a:pt x="6229" y="7564"/>
                      <a:pt x="6412" y="7486"/>
                      <a:pt x="6549" y="7316"/>
                    </a:cubicBezTo>
                    <a:cubicBezTo>
                      <a:pt x="7149" y="6766"/>
                      <a:pt x="7399" y="5216"/>
                      <a:pt x="7399" y="3666"/>
                    </a:cubicBezTo>
                    <a:cubicBezTo>
                      <a:pt x="7649" y="3416"/>
                      <a:pt x="7899" y="3166"/>
                      <a:pt x="8199" y="2966"/>
                    </a:cubicBezTo>
                    <a:cubicBezTo>
                      <a:pt x="8391" y="2829"/>
                      <a:pt x="8629" y="2752"/>
                      <a:pt x="8870" y="2752"/>
                    </a:cubicBezTo>
                    <a:cubicBezTo>
                      <a:pt x="9068" y="2752"/>
                      <a:pt x="9268" y="2804"/>
                      <a:pt x="9449" y="2916"/>
                    </a:cubicBezTo>
                    <a:cubicBezTo>
                      <a:pt x="9649" y="3066"/>
                      <a:pt x="9799" y="3316"/>
                      <a:pt x="9849" y="3616"/>
                    </a:cubicBezTo>
                    <a:cubicBezTo>
                      <a:pt x="10148" y="6066"/>
                      <a:pt x="4799" y="12065"/>
                      <a:pt x="4749" y="12165"/>
                    </a:cubicBezTo>
                    <a:lnTo>
                      <a:pt x="5049" y="12465"/>
                    </a:lnTo>
                    <a:cubicBezTo>
                      <a:pt x="5249" y="12215"/>
                      <a:pt x="10548" y="6266"/>
                      <a:pt x="10248" y="3616"/>
                    </a:cubicBezTo>
                    <a:cubicBezTo>
                      <a:pt x="10248" y="3216"/>
                      <a:pt x="9999" y="2816"/>
                      <a:pt x="9649" y="2616"/>
                    </a:cubicBezTo>
                    <a:cubicBezTo>
                      <a:pt x="9393" y="2454"/>
                      <a:pt x="9116" y="2378"/>
                      <a:pt x="8843" y="2378"/>
                    </a:cubicBezTo>
                    <a:cubicBezTo>
                      <a:pt x="8527" y="2378"/>
                      <a:pt x="8217" y="2479"/>
                      <a:pt x="7949" y="2666"/>
                    </a:cubicBezTo>
                    <a:cubicBezTo>
                      <a:pt x="7749" y="2816"/>
                      <a:pt x="7499" y="2966"/>
                      <a:pt x="7349" y="3166"/>
                    </a:cubicBezTo>
                    <a:cubicBezTo>
                      <a:pt x="7299" y="2616"/>
                      <a:pt x="7199" y="2066"/>
                      <a:pt x="7049" y="1517"/>
                    </a:cubicBezTo>
                    <a:cubicBezTo>
                      <a:pt x="6799" y="667"/>
                      <a:pt x="6449" y="117"/>
                      <a:pt x="5899" y="17"/>
                    </a:cubicBezTo>
                    <a:cubicBezTo>
                      <a:pt x="5838" y="6"/>
                      <a:pt x="5776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41"/>
              <p:cNvSpPr/>
              <p:nvPr/>
            </p:nvSpPr>
            <p:spPr>
              <a:xfrm>
                <a:off x="3761250" y="2984950"/>
                <a:ext cx="461200" cy="642800"/>
              </a:xfrm>
              <a:custGeom>
                <a:rect b="b" l="l" r="r" t="t"/>
                <a:pathLst>
                  <a:path extrusionOk="0" h="25712" w="18448">
                    <a:moveTo>
                      <a:pt x="13248" y="1"/>
                    </a:moveTo>
                    <a:cubicBezTo>
                      <a:pt x="13648" y="750"/>
                      <a:pt x="13898" y="1550"/>
                      <a:pt x="13998" y="2400"/>
                    </a:cubicBezTo>
                    <a:cubicBezTo>
                      <a:pt x="14198" y="3800"/>
                      <a:pt x="14048" y="5200"/>
                      <a:pt x="13648" y="6549"/>
                    </a:cubicBezTo>
                    <a:cubicBezTo>
                      <a:pt x="12698" y="9499"/>
                      <a:pt x="10449" y="11948"/>
                      <a:pt x="7899" y="13798"/>
                    </a:cubicBezTo>
                    <a:cubicBezTo>
                      <a:pt x="6099" y="15098"/>
                      <a:pt x="4050" y="16198"/>
                      <a:pt x="2600" y="17897"/>
                    </a:cubicBezTo>
                    <a:cubicBezTo>
                      <a:pt x="1250" y="19597"/>
                      <a:pt x="400" y="21597"/>
                      <a:pt x="50" y="23746"/>
                    </a:cubicBezTo>
                    <a:cubicBezTo>
                      <a:pt x="50" y="23796"/>
                      <a:pt x="0" y="23896"/>
                      <a:pt x="0" y="23946"/>
                    </a:cubicBezTo>
                    <a:cubicBezTo>
                      <a:pt x="1189" y="25153"/>
                      <a:pt x="2687" y="25712"/>
                      <a:pt x="4161" y="25712"/>
                    </a:cubicBezTo>
                    <a:cubicBezTo>
                      <a:pt x="6655" y="25712"/>
                      <a:pt x="9076" y="24112"/>
                      <a:pt x="9799" y="21347"/>
                    </a:cubicBezTo>
                    <a:cubicBezTo>
                      <a:pt x="10249" y="19797"/>
                      <a:pt x="11248" y="18497"/>
                      <a:pt x="12598" y="17647"/>
                    </a:cubicBezTo>
                    <a:cubicBezTo>
                      <a:pt x="14948" y="16248"/>
                      <a:pt x="16647" y="13948"/>
                      <a:pt x="17347" y="11299"/>
                    </a:cubicBezTo>
                    <a:cubicBezTo>
                      <a:pt x="18447" y="7049"/>
                      <a:pt x="16847" y="2550"/>
                      <a:pt x="13248" y="1"/>
                    </a:cubicBezTo>
                    <a:close/>
                  </a:path>
                </a:pathLst>
              </a:custGeom>
              <a:solidFill>
                <a:srgbClr val="263238">
                  <a:alpha val="47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41"/>
              <p:cNvSpPr/>
              <p:nvPr/>
            </p:nvSpPr>
            <p:spPr>
              <a:xfrm>
                <a:off x="3661275" y="3466600"/>
                <a:ext cx="349950" cy="275225"/>
              </a:xfrm>
              <a:custGeom>
                <a:rect b="b" l="l" r="r" t="t"/>
                <a:pathLst>
                  <a:path extrusionOk="0" h="11009" w="13998">
                    <a:moveTo>
                      <a:pt x="2169" y="0"/>
                    </a:moveTo>
                    <a:cubicBezTo>
                      <a:pt x="1952" y="0"/>
                      <a:pt x="1779" y="144"/>
                      <a:pt x="1700" y="381"/>
                    </a:cubicBezTo>
                    <a:lnTo>
                      <a:pt x="550" y="4880"/>
                    </a:lnTo>
                    <a:cubicBezTo>
                      <a:pt x="0" y="6980"/>
                      <a:pt x="1250" y="9130"/>
                      <a:pt x="3349" y="9680"/>
                    </a:cubicBezTo>
                    <a:lnTo>
                      <a:pt x="7999" y="10879"/>
                    </a:lnTo>
                    <a:cubicBezTo>
                      <a:pt x="8334" y="10967"/>
                      <a:pt x="8670" y="11009"/>
                      <a:pt x="9000" y="11009"/>
                    </a:cubicBezTo>
                    <a:cubicBezTo>
                      <a:pt x="10742" y="11009"/>
                      <a:pt x="12328" y="9845"/>
                      <a:pt x="12748" y="8080"/>
                    </a:cubicBezTo>
                    <a:lnTo>
                      <a:pt x="13948" y="3531"/>
                    </a:lnTo>
                    <a:cubicBezTo>
                      <a:pt x="13998" y="3281"/>
                      <a:pt x="13848" y="3031"/>
                      <a:pt x="13598" y="2931"/>
                    </a:cubicBezTo>
                    <a:lnTo>
                      <a:pt x="2350" y="31"/>
                    </a:lnTo>
                    <a:cubicBezTo>
                      <a:pt x="2287" y="10"/>
                      <a:pt x="2227" y="0"/>
                      <a:pt x="216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" name="Google Shape;984;p41"/>
              <p:cNvSpPr/>
              <p:nvPr/>
            </p:nvSpPr>
            <p:spPr>
              <a:xfrm>
                <a:off x="3750000" y="3691775"/>
                <a:ext cx="106250" cy="57375"/>
              </a:xfrm>
              <a:custGeom>
                <a:rect b="b" l="l" r="r" t="t"/>
                <a:pathLst>
                  <a:path extrusionOk="0" h="2295" w="4250">
                    <a:moveTo>
                      <a:pt x="919" y="1"/>
                    </a:moveTo>
                    <a:cubicBezTo>
                      <a:pt x="574" y="1"/>
                      <a:pt x="235" y="232"/>
                      <a:pt x="150" y="573"/>
                    </a:cubicBezTo>
                    <a:lnTo>
                      <a:pt x="150" y="623"/>
                    </a:lnTo>
                    <a:cubicBezTo>
                      <a:pt x="0" y="1072"/>
                      <a:pt x="300" y="1522"/>
                      <a:pt x="700" y="1622"/>
                    </a:cubicBezTo>
                    <a:lnTo>
                      <a:pt x="3150" y="2272"/>
                    </a:lnTo>
                    <a:cubicBezTo>
                      <a:pt x="3216" y="2287"/>
                      <a:pt x="3283" y="2294"/>
                      <a:pt x="3348" y="2294"/>
                    </a:cubicBezTo>
                    <a:cubicBezTo>
                      <a:pt x="3725" y="2294"/>
                      <a:pt x="4064" y="2056"/>
                      <a:pt x="4150" y="1672"/>
                    </a:cubicBezTo>
                    <a:lnTo>
                      <a:pt x="4150" y="1622"/>
                    </a:lnTo>
                    <a:cubicBezTo>
                      <a:pt x="4250" y="1172"/>
                      <a:pt x="4000" y="772"/>
                      <a:pt x="3600" y="673"/>
                    </a:cubicBezTo>
                    <a:lnTo>
                      <a:pt x="1100" y="23"/>
                    </a:lnTo>
                    <a:cubicBezTo>
                      <a:pt x="1041" y="8"/>
                      <a:pt x="980" y="1"/>
                      <a:pt x="919" y="1"/>
                    </a:cubicBezTo>
                    <a:close/>
                  </a:path>
                </a:pathLst>
              </a:custGeom>
              <a:solidFill>
                <a:srgbClr val="4C5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p41"/>
              <p:cNvSpPr/>
              <p:nvPr/>
            </p:nvSpPr>
            <p:spPr>
              <a:xfrm>
                <a:off x="3768750" y="3722075"/>
                <a:ext cx="60000" cy="32300"/>
              </a:xfrm>
              <a:custGeom>
                <a:rect b="b" l="l" r="r" t="t"/>
                <a:pathLst>
                  <a:path extrusionOk="0" h="1292" w="2400">
                    <a:moveTo>
                      <a:pt x="554" y="1"/>
                    </a:moveTo>
                    <a:cubicBezTo>
                      <a:pt x="339" y="1"/>
                      <a:pt x="144" y="143"/>
                      <a:pt x="100" y="360"/>
                    </a:cubicBezTo>
                    <a:lnTo>
                      <a:pt x="50" y="360"/>
                    </a:lnTo>
                    <a:cubicBezTo>
                      <a:pt x="0" y="610"/>
                      <a:pt x="150" y="860"/>
                      <a:pt x="400" y="910"/>
                    </a:cubicBezTo>
                    <a:lnTo>
                      <a:pt x="1800" y="1260"/>
                    </a:lnTo>
                    <a:cubicBezTo>
                      <a:pt x="1853" y="1282"/>
                      <a:pt x="1905" y="1292"/>
                      <a:pt x="1953" y="1292"/>
                    </a:cubicBezTo>
                    <a:cubicBezTo>
                      <a:pt x="2131" y="1292"/>
                      <a:pt x="2271" y="1157"/>
                      <a:pt x="2350" y="960"/>
                    </a:cubicBezTo>
                    <a:lnTo>
                      <a:pt x="2350" y="910"/>
                    </a:lnTo>
                    <a:cubicBezTo>
                      <a:pt x="2400" y="710"/>
                      <a:pt x="2250" y="460"/>
                      <a:pt x="2000" y="360"/>
                    </a:cubicBezTo>
                    <a:lnTo>
                      <a:pt x="650" y="10"/>
                    </a:lnTo>
                    <a:cubicBezTo>
                      <a:pt x="618" y="4"/>
                      <a:pt x="586" y="1"/>
                      <a:pt x="554" y="1"/>
                    </a:cubicBezTo>
                    <a:close/>
                  </a:path>
                </a:pathLst>
              </a:custGeom>
              <a:solidFill>
                <a:srgbClr val="4C5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p41"/>
              <p:cNvSpPr/>
              <p:nvPr/>
            </p:nvSpPr>
            <p:spPr>
              <a:xfrm>
                <a:off x="4019950" y="2621275"/>
                <a:ext cx="95000" cy="243725"/>
              </a:xfrm>
              <a:custGeom>
                <a:rect b="b" l="l" r="r" t="t"/>
                <a:pathLst>
                  <a:path extrusionOk="0" h="9749" w="3800">
                    <a:moveTo>
                      <a:pt x="1200" y="0"/>
                    </a:moveTo>
                    <a:lnTo>
                      <a:pt x="1" y="9748"/>
                    </a:lnTo>
                    <a:lnTo>
                      <a:pt x="3800" y="250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" name="Google Shape;987;p41"/>
              <p:cNvSpPr/>
              <p:nvPr/>
            </p:nvSpPr>
            <p:spPr>
              <a:xfrm>
                <a:off x="4127425" y="2748750"/>
                <a:ext cx="113750" cy="157500"/>
              </a:xfrm>
              <a:custGeom>
                <a:rect b="b" l="l" r="r" t="t"/>
                <a:pathLst>
                  <a:path extrusionOk="0" h="6300" w="4550">
                    <a:moveTo>
                      <a:pt x="2700" y="0"/>
                    </a:moveTo>
                    <a:lnTo>
                      <a:pt x="1" y="6299"/>
                    </a:lnTo>
                    <a:lnTo>
                      <a:pt x="4550" y="800"/>
                    </a:lnTo>
                    <a:lnTo>
                      <a:pt x="27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41"/>
              <p:cNvSpPr/>
              <p:nvPr/>
            </p:nvSpPr>
            <p:spPr>
              <a:xfrm>
                <a:off x="4206175" y="2816225"/>
                <a:ext cx="222475" cy="153750"/>
              </a:xfrm>
              <a:custGeom>
                <a:rect b="b" l="l" r="r" t="t"/>
                <a:pathLst>
                  <a:path extrusionOk="0" h="6150" w="8899">
                    <a:moveTo>
                      <a:pt x="8349" y="1"/>
                    </a:moveTo>
                    <a:lnTo>
                      <a:pt x="0" y="6150"/>
                    </a:lnTo>
                    <a:lnTo>
                      <a:pt x="8899" y="2700"/>
                    </a:lnTo>
                    <a:lnTo>
                      <a:pt x="83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41"/>
              <p:cNvSpPr/>
              <p:nvPr/>
            </p:nvSpPr>
            <p:spPr>
              <a:xfrm>
                <a:off x="4261150" y="3042450"/>
                <a:ext cx="161250" cy="41250"/>
              </a:xfrm>
              <a:custGeom>
                <a:rect b="b" l="l" r="r" t="t"/>
                <a:pathLst>
                  <a:path extrusionOk="0" h="1650" w="6450">
                    <a:moveTo>
                      <a:pt x="6450" y="0"/>
                    </a:moveTo>
                    <a:lnTo>
                      <a:pt x="1" y="500"/>
                    </a:lnTo>
                    <a:lnTo>
                      <a:pt x="5400" y="1650"/>
                    </a:lnTo>
                    <a:lnTo>
                      <a:pt x="64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41"/>
              <p:cNvSpPr/>
              <p:nvPr/>
            </p:nvSpPr>
            <p:spPr>
              <a:xfrm>
                <a:off x="3873725" y="2672500"/>
                <a:ext cx="50025" cy="176250"/>
              </a:xfrm>
              <a:custGeom>
                <a:rect b="b" l="l" r="r" t="t"/>
                <a:pathLst>
                  <a:path extrusionOk="0" h="7050" w="2001">
                    <a:moveTo>
                      <a:pt x="1" y="1"/>
                    </a:moveTo>
                    <a:lnTo>
                      <a:pt x="1300" y="7050"/>
                    </a:lnTo>
                    <a:lnTo>
                      <a:pt x="2000" y="2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41"/>
              <p:cNvSpPr/>
              <p:nvPr/>
            </p:nvSpPr>
            <p:spPr>
              <a:xfrm>
                <a:off x="3653775" y="2630025"/>
                <a:ext cx="151250" cy="236225"/>
              </a:xfrm>
              <a:custGeom>
                <a:rect b="b" l="l" r="r" t="t"/>
                <a:pathLst>
                  <a:path extrusionOk="0" h="9449" w="6050">
                    <a:moveTo>
                      <a:pt x="1800" y="0"/>
                    </a:moveTo>
                    <a:lnTo>
                      <a:pt x="0" y="2100"/>
                    </a:lnTo>
                    <a:lnTo>
                      <a:pt x="6049" y="9448"/>
                    </a:lnTo>
                    <a:lnTo>
                      <a:pt x="18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41"/>
              <p:cNvSpPr/>
              <p:nvPr/>
            </p:nvSpPr>
            <p:spPr>
              <a:xfrm>
                <a:off x="3592525" y="2827475"/>
                <a:ext cx="135000" cy="88775"/>
              </a:xfrm>
              <a:custGeom>
                <a:rect b="b" l="l" r="r" t="t"/>
                <a:pathLst>
                  <a:path extrusionOk="0" h="3551" w="5400">
                    <a:moveTo>
                      <a:pt x="1" y="1"/>
                    </a:moveTo>
                    <a:lnTo>
                      <a:pt x="151" y="1950"/>
                    </a:lnTo>
                    <a:lnTo>
                      <a:pt x="5400" y="35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p41"/>
              <p:cNvSpPr/>
              <p:nvPr/>
            </p:nvSpPr>
            <p:spPr>
              <a:xfrm>
                <a:off x="3891225" y="3585600"/>
                <a:ext cx="77500" cy="96000"/>
              </a:xfrm>
              <a:custGeom>
                <a:rect b="b" l="l" r="r" t="t"/>
                <a:pathLst>
                  <a:path extrusionOk="0" h="3840" w="3100">
                    <a:moveTo>
                      <a:pt x="1313" y="1"/>
                    </a:moveTo>
                    <a:cubicBezTo>
                      <a:pt x="1231" y="1"/>
                      <a:pt x="1150" y="47"/>
                      <a:pt x="1150" y="120"/>
                    </a:cubicBezTo>
                    <a:lnTo>
                      <a:pt x="0" y="2970"/>
                    </a:lnTo>
                    <a:cubicBezTo>
                      <a:pt x="0" y="3070"/>
                      <a:pt x="50" y="3170"/>
                      <a:pt x="150" y="3220"/>
                    </a:cubicBezTo>
                    <a:lnTo>
                      <a:pt x="1700" y="3820"/>
                    </a:lnTo>
                    <a:cubicBezTo>
                      <a:pt x="1727" y="3833"/>
                      <a:pt x="1754" y="3839"/>
                      <a:pt x="1780" y="3839"/>
                    </a:cubicBezTo>
                    <a:cubicBezTo>
                      <a:pt x="1850" y="3839"/>
                      <a:pt x="1914" y="3793"/>
                      <a:pt x="1950" y="3720"/>
                    </a:cubicBezTo>
                    <a:lnTo>
                      <a:pt x="3050" y="870"/>
                    </a:lnTo>
                    <a:cubicBezTo>
                      <a:pt x="3100" y="770"/>
                      <a:pt x="3050" y="670"/>
                      <a:pt x="2950" y="620"/>
                    </a:cubicBezTo>
                    <a:lnTo>
                      <a:pt x="1400" y="20"/>
                    </a:lnTo>
                    <a:cubicBezTo>
                      <a:pt x="1373" y="7"/>
                      <a:pt x="1343" y="1"/>
                      <a:pt x="13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41"/>
              <p:cNvSpPr/>
              <p:nvPr/>
            </p:nvSpPr>
            <p:spPr>
              <a:xfrm>
                <a:off x="3432550" y="3443175"/>
                <a:ext cx="249975" cy="128400"/>
              </a:xfrm>
              <a:custGeom>
                <a:rect b="b" l="l" r="r" t="t"/>
                <a:pathLst>
                  <a:path extrusionOk="0" h="5136" w="9999">
                    <a:moveTo>
                      <a:pt x="789" y="0"/>
                    </a:moveTo>
                    <a:cubicBezTo>
                      <a:pt x="664" y="0"/>
                      <a:pt x="539" y="66"/>
                      <a:pt x="501" y="218"/>
                    </a:cubicBezTo>
                    <a:lnTo>
                      <a:pt x="101" y="1268"/>
                    </a:lnTo>
                    <a:cubicBezTo>
                      <a:pt x="1" y="1468"/>
                      <a:pt x="101" y="1618"/>
                      <a:pt x="251" y="1718"/>
                    </a:cubicBezTo>
                    <a:lnTo>
                      <a:pt x="9099" y="5117"/>
                    </a:lnTo>
                    <a:cubicBezTo>
                      <a:pt x="9146" y="5129"/>
                      <a:pt x="9191" y="5136"/>
                      <a:pt x="9232" y="5136"/>
                    </a:cubicBezTo>
                    <a:cubicBezTo>
                      <a:pt x="9367" y="5136"/>
                      <a:pt x="9473" y="5070"/>
                      <a:pt x="9549" y="4918"/>
                    </a:cubicBezTo>
                    <a:lnTo>
                      <a:pt x="9949" y="3868"/>
                    </a:lnTo>
                    <a:cubicBezTo>
                      <a:pt x="9999" y="3668"/>
                      <a:pt x="9949" y="3518"/>
                      <a:pt x="9749" y="3418"/>
                    </a:cubicBezTo>
                    <a:lnTo>
                      <a:pt x="900" y="18"/>
                    </a:lnTo>
                    <a:cubicBezTo>
                      <a:pt x="865" y="7"/>
                      <a:pt x="827" y="0"/>
                      <a:pt x="78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p41"/>
              <p:cNvSpPr/>
              <p:nvPr/>
            </p:nvSpPr>
            <p:spPr>
              <a:xfrm>
                <a:off x="4156175" y="3741875"/>
                <a:ext cx="249975" cy="129650"/>
              </a:xfrm>
              <a:custGeom>
                <a:rect b="b" l="l" r="r" t="t"/>
                <a:pathLst>
                  <a:path extrusionOk="0" h="5186" w="9999">
                    <a:moveTo>
                      <a:pt x="768" y="0"/>
                    </a:moveTo>
                    <a:cubicBezTo>
                      <a:pt x="635" y="0"/>
                      <a:pt x="539" y="65"/>
                      <a:pt x="500" y="218"/>
                    </a:cubicBezTo>
                    <a:lnTo>
                      <a:pt x="51" y="1268"/>
                    </a:lnTo>
                    <a:cubicBezTo>
                      <a:pt x="1" y="1468"/>
                      <a:pt x="51" y="1618"/>
                      <a:pt x="251" y="1718"/>
                    </a:cubicBezTo>
                    <a:lnTo>
                      <a:pt x="9099" y="5167"/>
                    </a:lnTo>
                    <a:cubicBezTo>
                      <a:pt x="9134" y="5179"/>
                      <a:pt x="9173" y="5185"/>
                      <a:pt x="9211" y="5185"/>
                    </a:cubicBezTo>
                    <a:cubicBezTo>
                      <a:pt x="9335" y="5185"/>
                      <a:pt x="9461" y="5120"/>
                      <a:pt x="9499" y="4967"/>
                    </a:cubicBezTo>
                    <a:lnTo>
                      <a:pt x="9949" y="3868"/>
                    </a:lnTo>
                    <a:cubicBezTo>
                      <a:pt x="9999" y="3718"/>
                      <a:pt x="9899" y="3518"/>
                      <a:pt x="9749" y="3468"/>
                    </a:cubicBezTo>
                    <a:lnTo>
                      <a:pt x="900" y="18"/>
                    </a:lnTo>
                    <a:cubicBezTo>
                      <a:pt x="853" y="6"/>
                      <a:pt x="809" y="0"/>
                      <a:pt x="768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41"/>
              <p:cNvSpPr/>
              <p:nvPr/>
            </p:nvSpPr>
            <p:spPr>
              <a:xfrm>
                <a:off x="2881400" y="3503625"/>
                <a:ext cx="1717225" cy="1087300"/>
              </a:xfrm>
              <a:custGeom>
                <a:rect b="b" l="l" r="r" t="t"/>
                <a:pathLst>
                  <a:path extrusionOk="0" h="43492" w="68689">
                    <a:moveTo>
                      <a:pt x="16967" y="0"/>
                    </a:moveTo>
                    <a:cubicBezTo>
                      <a:pt x="10968" y="0"/>
                      <a:pt x="5298" y="3608"/>
                      <a:pt x="2950" y="9498"/>
                    </a:cubicBezTo>
                    <a:cubicBezTo>
                      <a:pt x="1" y="17197"/>
                      <a:pt x="3800" y="25845"/>
                      <a:pt x="11449" y="28895"/>
                    </a:cubicBezTo>
                    <a:lnTo>
                      <a:pt x="46342" y="42492"/>
                    </a:lnTo>
                    <a:cubicBezTo>
                      <a:pt x="48112" y="43170"/>
                      <a:pt x="49932" y="43492"/>
                      <a:pt x="51722" y="43492"/>
                    </a:cubicBezTo>
                    <a:cubicBezTo>
                      <a:pt x="57719" y="43492"/>
                      <a:pt x="63379" y="39884"/>
                      <a:pt x="65689" y="33994"/>
                    </a:cubicBezTo>
                    <a:cubicBezTo>
                      <a:pt x="68688" y="26295"/>
                      <a:pt x="64889" y="17647"/>
                      <a:pt x="57191" y="14597"/>
                    </a:cubicBezTo>
                    <a:lnTo>
                      <a:pt x="22347" y="1000"/>
                    </a:lnTo>
                    <a:cubicBezTo>
                      <a:pt x="20577" y="322"/>
                      <a:pt x="18757" y="0"/>
                      <a:pt x="16967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p41"/>
              <p:cNvSpPr/>
              <p:nvPr/>
            </p:nvSpPr>
            <p:spPr>
              <a:xfrm>
                <a:off x="2921400" y="3472950"/>
                <a:ext cx="1717225" cy="1088500"/>
              </a:xfrm>
              <a:custGeom>
                <a:rect b="b" l="l" r="r" t="t"/>
                <a:pathLst>
                  <a:path extrusionOk="0" h="43540" w="68689">
                    <a:moveTo>
                      <a:pt x="16915" y="1"/>
                    </a:moveTo>
                    <a:cubicBezTo>
                      <a:pt x="10938" y="1"/>
                      <a:pt x="5303" y="3613"/>
                      <a:pt x="3000" y="9525"/>
                    </a:cubicBezTo>
                    <a:cubicBezTo>
                      <a:pt x="0" y="17224"/>
                      <a:pt x="3800" y="25873"/>
                      <a:pt x="11498" y="28922"/>
                    </a:cubicBezTo>
                    <a:lnTo>
                      <a:pt x="46342" y="42520"/>
                    </a:lnTo>
                    <a:cubicBezTo>
                      <a:pt x="48119" y="43212"/>
                      <a:pt x="49947" y="43540"/>
                      <a:pt x="51744" y="43540"/>
                    </a:cubicBezTo>
                    <a:cubicBezTo>
                      <a:pt x="57733" y="43540"/>
                      <a:pt x="63382" y="39904"/>
                      <a:pt x="65689" y="34021"/>
                    </a:cubicBezTo>
                    <a:cubicBezTo>
                      <a:pt x="68688" y="26323"/>
                      <a:pt x="64889" y="17624"/>
                      <a:pt x="57190" y="14625"/>
                    </a:cubicBezTo>
                    <a:lnTo>
                      <a:pt x="22346" y="1027"/>
                    </a:lnTo>
                    <a:cubicBezTo>
                      <a:pt x="20560" y="331"/>
                      <a:pt x="18722" y="1"/>
                      <a:pt x="16915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41"/>
              <p:cNvSpPr/>
              <p:nvPr/>
            </p:nvSpPr>
            <p:spPr>
              <a:xfrm>
                <a:off x="3625025" y="3648125"/>
                <a:ext cx="472425" cy="323400"/>
              </a:xfrm>
              <a:custGeom>
                <a:rect b="b" l="l" r="r" t="t"/>
                <a:pathLst>
                  <a:path extrusionOk="0" h="12936" w="18897">
                    <a:moveTo>
                      <a:pt x="3216" y="1"/>
                    </a:moveTo>
                    <a:cubicBezTo>
                      <a:pt x="2794" y="1"/>
                      <a:pt x="2404" y="246"/>
                      <a:pt x="2250" y="669"/>
                    </a:cubicBezTo>
                    <a:lnTo>
                      <a:pt x="200" y="5868"/>
                    </a:lnTo>
                    <a:cubicBezTo>
                      <a:pt x="0" y="6418"/>
                      <a:pt x="250" y="7018"/>
                      <a:pt x="800" y="7218"/>
                    </a:cubicBezTo>
                    <a:lnTo>
                      <a:pt x="15298" y="12867"/>
                    </a:lnTo>
                    <a:cubicBezTo>
                      <a:pt x="15425" y="12913"/>
                      <a:pt x="15554" y="12935"/>
                      <a:pt x="15681" y="12935"/>
                    </a:cubicBezTo>
                    <a:cubicBezTo>
                      <a:pt x="16103" y="12935"/>
                      <a:pt x="16494" y="12690"/>
                      <a:pt x="16647" y="12267"/>
                    </a:cubicBezTo>
                    <a:lnTo>
                      <a:pt x="18697" y="7068"/>
                    </a:lnTo>
                    <a:cubicBezTo>
                      <a:pt x="18897" y="6518"/>
                      <a:pt x="18647" y="5918"/>
                      <a:pt x="18097" y="5718"/>
                    </a:cubicBezTo>
                    <a:lnTo>
                      <a:pt x="3600" y="69"/>
                    </a:lnTo>
                    <a:cubicBezTo>
                      <a:pt x="3473" y="23"/>
                      <a:pt x="3343" y="1"/>
                      <a:pt x="321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p41"/>
              <p:cNvSpPr/>
              <p:nvPr/>
            </p:nvSpPr>
            <p:spPr>
              <a:xfrm>
                <a:off x="3934825" y="3414850"/>
                <a:ext cx="151400" cy="191175"/>
              </a:xfrm>
              <a:custGeom>
                <a:rect b="b" l="l" r="r" t="t"/>
                <a:pathLst>
                  <a:path extrusionOk="0" h="7647" w="6056">
                    <a:moveTo>
                      <a:pt x="5766" y="0"/>
                    </a:moveTo>
                    <a:cubicBezTo>
                      <a:pt x="5646" y="0"/>
                      <a:pt x="5528" y="64"/>
                      <a:pt x="5505" y="202"/>
                    </a:cubicBezTo>
                    <a:cubicBezTo>
                      <a:pt x="5405" y="2051"/>
                      <a:pt x="2956" y="2301"/>
                      <a:pt x="1756" y="3101"/>
                    </a:cubicBezTo>
                    <a:cubicBezTo>
                      <a:pt x="1106" y="3451"/>
                      <a:pt x="656" y="4101"/>
                      <a:pt x="506" y="4801"/>
                    </a:cubicBezTo>
                    <a:cubicBezTo>
                      <a:pt x="356" y="5601"/>
                      <a:pt x="506" y="6500"/>
                      <a:pt x="106" y="7200"/>
                    </a:cubicBezTo>
                    <a:cubicBezTo>
                      <a:pt x="1" y="7411"/>
                      <a:pt x="167" y="7646"/>
                      <a:pt x="327" y="7646"/>
                    </a:cubicBezTo>
                    <a:cubicBezTo>
                      <a:pt x="395" y="7646"/>
                      <a:pt x="461" y="7604"/>
                      <a:pt x="506" y="7500"/>
                    </a:cubicBezTo>
                    <a:cubicBezTo>
                      <a:pt x="856" y="6800"/>
                      <a:pt x="1006" y="6001"/>
                      <a:pt x="956" y="5251"/>
                    </a:cubicBezTo>
                    <a:cubicBezTo>
                      <a:pt x="1106" y="4351"/>
                      <a:pt x="1656" y="3601"/>
                      <a:pt x="2506" y="3251"/>
                    </a:cubicBezTo>
                    <a:cubicBezTo>
                      <a:pt x="3855" y="2601"/>
                      <a:pt x="5955" y="2151"/>
                      <a:pt x="6055" y="252"/>
                    </a:cubicBezTo>
                    <a:cubicBezTo>
                      <a:pt x="6055" y="89"/>
                      <a:pt x="5909" y="0"/>
                      <a:pt x="576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41"/>
              <p:cNvSpPr/>
              <p:nvPr/>
            </p:nvSpPr>
            <p:spPr>
              <a:xfrm>
                <a:off x="2860150" y="3229275"/>
                <a:ext cx="61275" cy="111900"/>
              </a:xfrm>
              <a:custGeom>
                <a:rect b="b" l="l" r="r" t="t"/>
                <a:pathLst>
                  <a:path extrusionOk="0" h="4476" w="2451">
                    <a:moveTo>
                      <a:pt x="1225" y="1"/>
                    </a:moveTo>
                    <a:cubicBezTo>
                      <a:pt x="613" y="1"/>
                      <a:pt x="1" y="426"/>
                      <a:pt x="51" y="1276"/>
                    </a:cubicBezTo>
                    <a:lnTo>
                      <a:pt x="51" y="3325"/>
                    </a:lnTo>
                    <a:cubicBezTo>
                      <a:pt x="51" y="3975"/>
                      <a:pt x="551" y="4475"/>
                      <a:pt x="1200" y="4475"/>
                    </a:cubicBezTo>
                    <a:cubicBezTo>
                      <a:pt x="1850" y="4475"/>
                      <a:pt x="2400" y="3975"/>
                      <a:pt x="2400" y="3325"/>
                    </a:cubicBezTo>
                    <a:lnTo>
                      <a:pt x="2400" y="1276"/>
                    </a:lnTo>
                    <a:cubicBezTo>
                      <a:pt x="2450" y="426"/>
                      <a:pt x="1838" y="1"/>
                      <a:pt x="12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41"/>
              <p:cNvSpPr/>
              <p:nvPr/>
            </p:nvSpPr>
            <p:spPr>
              <a:xfrm>
                <a:off x="2860150" y="3379875"/>
                <a:ext cx="61275" cy="112200"/>
              </a:xfrm>
              <a:custGeom>
                <a:rect b="b" l="l" r="r" t="t"/>
                <a:pathLst>
                  <a:path extrusionOk="0" h="4488" w="2451">
                    <a:moveTo>
                      <a:pt x="1200" y="1"/>
                    </a:moveTo>
                    <a:cubicBezTo>
                      <a:pt x="551" y="1"/>
                      <a:pt x="51" y="501"/>
                      <a:pt x="51" y="1151"/>
                    </a:cubicBezTo>
                    <a:lnTo>
                      <a:pt x="51" y="3250"/>
                    </a:lnTo>
                    <a:cubicBezTo>
                      <a:pt x="1" y="4075"/>
                      <a:pt x="613" y="4488"/>
                      <a:pt x="1225" y="4488"/>
                    </a:cubicBezTo>
                    <a:cubicBezTo>
                      <a:pt x="1838" y="4488"/>
                      <a:pt x="2450" y="4075"/>
                      <a:pt x="2400" y="3250"/>
                    </a:cubicBezTo>
                    <a:lnTo>
                      <a:pt x="2400" y="1201"/>
                    </a:lnTo>
                    <a:cubicBezTo>
                      <a:pt x="2400" y="551"/>
                      <a:pt x="1850" y="1"/>
                      <a:pt x="1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41"/>
              <p:cNvSpPr/>
              <p:nvPr/>
            </p:nvSpPr>
            <p:spPr>
              <a:xfrm>
                <a:off x="2898425" y="3331075"/>
                <a:ext cx="132200" cy="58900"/>
              </a:xfrm>
              <a:custGeom>
                <a:rect b="b" l="l" r="r" t="t"/>
                <a:pathLst>
                  <a:path extrusionOk="0" h="2356" w="5288">
                    <a:moveTo>
                      <a:pt x="1526" y="0"/>
                    </a:moveTo>
                    <a:cubicBezTo>
                      <a:pt x="1" y="0"/>
                      <a:pt x="1" y="2356"/>
                      <a:pt x="1526" y="2356"/>
                    </a:cubicBezTo>
                    <a:cubicBezTo>
                      <a:pt x="1556" y="2356"/>
                      <a:pt x="1587" y="2355"/>
                      <a:pt x="1619" y="2353"/>
                    </a:cubicBezTo>
                    <a:lnTo>
                      <a:pt x="3669" y="2353"/>
                    </a:lnTo>
                    <a:cubicBezTo>
                      <a:pt x="3700" y="2355"/>
                      <a:pt x="3732" y="2356"/>
                      <a:pt x="3762" y="2356"/>
                    </a:cubicBezTo>
                    <a:cubicBezTo>
                      <a:pt x="5287" y="2356"/>
                      <a:pt x="5287" y="0"/>
                      <a:pt x="3762" y="0"/>
                    </a:cubicBezTo>
                    <a:cubicBezTo>
                      <a:pt x="3732" y="0"/>
                      <a:pt x="3700" y="1"/>
                      <a:pt x="3669" y="3"/>
                    </a:cubicBezTo>
                    <a:lnTo>
                      <a:pt x="1619" y="3"/>
                    </a:lnTo>
                    <a:cubicBezTo>
                      <a:pt x="1587" y="1"/>
                      <a:pt x="1556" y="0"/>
                      <a:pt x="15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41"/>
              <p:cNvSpPr/>
              <p:nvPr/>
            </p:nvSpPr>
            <p:spPr>
              <a:xfrm>
                <a:off x="2749725" y="3331075"/>
                <a:ext cx="121700" cy="58900"/>
              </a:xfrm>
              <a:custGeom>
                <a:rect b="b" l="l" r="r" t="t"/>
                <a:pathLst>
                  <a:path extrusionOk="0" h="2356" w="4868">
                    <a:moveTo>
                      <a:pt x="1572" y="0"/>
                    </a:moveTo>
                    <a:cubicBezTo>
                      <a:pt x="1" y="0"/>
                      <a:pt x="1" y="2356"/>
                      <a:pt x="1572" y="2356"/>
                    </a:cubicBezTo>
                    <a:cubicBezTo>
                      <a:pt x="1603" y="2356"/>
                      <a:pt x="1635" y="2355"/>
                      <a:pt x="1668" y="2353"/>
                    </a:cubicBezTo>
                    <a:lnTo>
                      <a:pt x="3718" y="2353"/>
                    </a:lnTo>
                    <a:cubicBezTo>
                      <a:pt x="4318" y="2353"/>
                      <a:pt x="4868" y="1803"/>
                      <a:pt x="4868" y="1203"/>
                    </a:cubicBezTo>
                    <a:cubicBezTo>
                      <a:pt x="4868" y="553"/>
                      <a:pt x="4318" y="3"/>
                      <a:pt x="3718" y="3"/>
                    </a:cubicBezTo>
                    <a:lnTo>
                      <a:pt x="1668" y="3"/>
                    </a:lnTo>
                    <a:cubicBezTo>
                      <a:pt x="1635" y="1"/>
                      <a:pt x="1603" y="0"/>
                      <a:pt x="15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41"/>
              <p:cNvSpPr/>
              <p:nvPr/>
            </p:nvSpPr>
            <p:spPr>
              <a:xfrm>
                <a:off x="4676075" y="3497975"/>
                <a:ext cx="48775" cy="91900"/>
              </a:xfrm>
              <a:custGeom>
                <a:rect b="b" l="l" r="r" t="t"/>
                <a:pathLst>
                  <a:path extrusionOk="0" h="3676" w="1951">
                    <a:moveTo>
                      <a:pt x="976" y="1"/>
                    </a:moveTo>
                    <a:cubicBezTo>
                      <a:pt x="488" y="1"/>
                      <a:pt x="1" y="326"/>
                      <a:pt x="1" y="976"/>
                    </a:cubicBezTo>
                    <a:lnTo>
                      <a:pt x="1" y="2676"/>
                    </a:lnTo>
                    <a:cubicBezTo>
                      <a:pt x="1" y="3225"/>
                      <a:pt x="451" y="3675"/>
                      <a:pt x="1001" y="3675"/>
                    </a:cubicBezTo>
                    <a:cubicBezTo>
                      <a:pt x="1551" y="3675"/>
                      <a:pt x="1951" y="3225"/>
                      <a:pt x="1951" y="2676"/>
                    </a:cubicBezTo>
                    <a:lnTo>
                      <a:pt x="1951" y="976"/>
                    </a:lnTo>
                    <a:cubicBezTo>
                      <a:pt x="1951" y="326"/>
                      <a:pt x="1463" y="1"/>
                      <a:pt x="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41"/>
              <p:cNvSpPr/>
              <p:nvPr/>
            </p:nvSpPr>
            <p:spPr>
              <a:xfrm>
                <a:off x="4676075" y="3622350"/>
                <a:ext cx="48775" cy="91875"/>
              </a:xfrm>
              <a:custGeom>
                <a:rect b="b" l="l" r="r" t="t"/>
                <a:pathLst>
                  <a:path extrusionOk="0" h="3675" w="1951">
                    <a:moveTo>
                      <a:pt x="1001" y="0"/>
                    </a:moveTo>
                    <a:cubicBezTo>
                      <a:pt x="451" y="0"/>
                      <a:pt x="1" y="400"/>
                      <a:pt x="1" y="950"/>
                    </a:cubicBezTo>
                    <a:lnTo>
                      <a:pt x="1" y="2700"/>
                    </a:lnTo>
                    <a:cubicBezTo>
                      <a:pt x="1" y="3350"/>
                      <a:pt x="488" y="3674"/>
                      <a:pt x="976" y="3674"/>
                    </a:cubicBezTo>
                    <a:cubicBezTo>
                      <a:pt x="1463" y="3674"/>
                      <a:pt x="1951" y="3350"/>
                      <a:pt x="1951" y="2700"/>
                    </a:cubicBezTo>
                    <a:lnTo>
                      <a:pt x="1951" y="950"/>
                    </a:lnTo>
                    <a:cubicBezTo>
                      <a:pt x="1951" y="400"/>
                      <a:pt x="1551" y="0"/>
                      <a:pt x="10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41"/>
              <p:cNvSpPr/>
              <p:nvPr/>
            </p:nvSpPr>
            <p:spPr>
              <a:xfrm>
                <a:off x="4708575" y="3581100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4300" y="1950"/>
                      <a:pt x="4300" y="0"/>
                      <a:pt x="3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41"/>
              <p:cNvSpPr/>
              <p:nvPr/>
            </p:nvSpPr>
            <p:spPr>
              <a:xfrm>
                <a:off x="4584850" y="3581100"/>
                <a:ext cx="100000" cy="48775"/>
              </a:xfrm>
              <a:custGeom>
                <a:rect b="b" l="l" r="r" t="t"/>
                <a:pathLst>
                  <a:path extrusionOk="0" h="1951" w="40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3550" y="1950"/>
                      <a:pt x="4000" y="1500"/>
                      <a:pt x="4000" y="1000"/>
                    </a:cubicBezTo>
                    <a:cubicBezTo>
                      <a:pt x="4000" y="450"/>
                      <a:pt x="3550" y="0"/>
                      <a:pt x="3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41"/>
              <p:cNvSpPr/>
              <p:nvPr/>
            </p:nvSpPr>
            <p:spPr>
              <a:xfrm>
                <a:off x="3175100" y="3042450"/>
                <a:ext cx="163750" cy="140375"/>
              </a:xfrm>
              <a:custGeom>
                <a:rect b="b" l="l" r="r" t="t"/>
                <a:pathLst>
                  <a:path extrusionOk="0" h="5615" w="6550">
                    <a:moveTo>
                      <a:pt x="3750" y="0"/>
                    </a:moveTo>
                    <a:cubicBezTo>
                      <a:pt x="1250" y="0"/>
                      <a:pt x="0" y="3050"/>
                      <a:pt x="1800" y="4799"/>
                    </a:cubicBezTo>
                    <a:cubicBezTo>
                      <a:pt x="2363" y="5363"/>
                      <a:pt x="3056" y="5615"/>
                      <a:pt x="3736" y="5615"/>
                    </a:cubicBezTo>
                    <a:cubicBezTo>
                      <a:pt x="5170" y="5615"/>
                      <a:pt x="6549" y="4495"/>
                      <a:pt x="6549" y="2800"/>
                    </a:cubicBezTo>
                    <a:cubicBezTo>
                      <a:pt x="6549" y="1250"/>
                      <a:pt x="5300" y="0"/>
                      <a:pt x="3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41"/>
              <p:cNvSpPr/>
              <p:nvPr/>
            </p:nvSpPr>
            <p:spPr>
              <a:xfrm>
                <a:off x="4731397" y="2695322"/>
                <a:ext cx="125000" cy="107100"/>
              </a:xfrm>
              <a:custGeom>
                <a:rect b="b" l="l" r="r" t="t"/>
                <a:pathLst>
                  <a:path extrusionOk="0" h="4284" w="5000">
                    <a:moveTo>
                      <a:pt x="2850" y="1"/>
                    </a:moveTo>
                    <a:cubicBezTo>
                      <a:pt x="951" y="1"/>
                      <a:pt x="1" y="2300"/>
                      <a:pt x="1350" y="3650"/>
                    </a:cubicBezTo>
                    <a:cubicBezTo>
                      <a:pt x="1788" y="4088"/>
                      <a:pt x="2326" y="4284"/>
                      <a:pt x="2853" y="4284"/>
                    </a:cubicBezTo>
                    <a:cubicBezTo>
                      <a:pt x="3950" y="4284"/>
                      <a:pt x="5000" y="3434"/>
                      <a:pt x="5000" y="2150"/>
                    </a:cubicBezTo>
                    <a:cubicBezTo>
                      <a:pt x="5000" y="951"/>
                      <a:pt x="4050" y="1"/>
                      <a:pt x="28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41"/>
              <p:cNvSpPr/>
              <p:nvPr/>
            </p:nvSpPr>
            <p:spPr>
              <a:xfrm>
                <a:off x="3266325" y="3621600"/>
                <a:ext cx="165000" cy="159500"/>
              </a:xfrm>
              <a:custGeom>
                <a:rect b="b" l="l" r="r" t="t"/>
                <a:pathLst>
                  <a:path extrusionOk="0" h="6380" w="6600">
                    <a:moveTo>
                      <a:pt x="2237" y="0"/>
                    </a:moveTo>
                    <a:cubicBezTo>
                      <a:pt x="1950" y="0"/>
                      <a:pt x="1671" y="160"/>
                      <a:pt x="1551" y="480"/>
                    </a:cubicBezTo>
                    <a:lnTo>
                      <a:pt x="151" y="4029"/>
                    </a:lnTo>
                    <a:cubicBezTo>
                      <a:pt x="1" y="4379"/>
                      <a:pt x="201" y="4779"/>
                      <a:pt x="551" y="4929"/>
                    </a:cubicBezTo>
                    <a:lnTo>
                      <a:pt x="4100" y="6329"/>
                    </a:lnTo>
                    <a:cubicBezTo>
                      <a:pt x="4192" y="6363"/>
                      <a:pt x="4284" y="6379"/>
                      <a:pt x="4372" y="6379"/>
                    </a:cubicBezTo>
                    <a:cubicBezTo>
                      <a:pt x="4670" y="6379"/>
                      <a:pt x="4934" y="6199"/>
                      <a:pt x="5050" y="5929"/>
                    </a:cubicBezTo>
                    <a:lnTo>
                      <a:pt x="6450" y="2380"/>
                    </a:lnTo>
                    <a:cubicBezTo>
                      <a:pt x="6600" y="1980"/>
                      <a:pt x="6400" y="1580"/>
                      <a:pt x="6050" y="1430"/>
                    </a:cubicBezTo>
                    <a:lnTo>
                      <a:pt x="2450" y="30"/>
                    </a:lnTo>
                    <a:cubicBezTo>
                      <a:pt x="2380" y="10"/>
                      <a:pt x="2308" y="0"/>
                      <a:pt x="2237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41"/>
              <p:cNvSpPr/>
              <p:nvPr/>
            </p:nvSpPr>
            <p:spPr>
              <a:xfrm>
                <a:off x="3165100" y="3879775"/>
                <a:ext cx="165000" cy="160025"/>
              </a:xfrm>
              <a:custGeom>
                <a:rect b="b" l="l" r="r" t="t"/>
                <a:pathLst>
                  <a:path extrusionOk="0" h="6401" w="6600">
                    <a:moveTo>
                      <a:pt x="2228" y="1"/>
                    </a:moveTo>
                    <a:cubicBezTo>
                      <a:pt x="1930" y="1"/>
                      <a:pt x="1666" y="182"/>
                      <a:pt x="1550" y="451"/>
                    </a:cubicBezTo>
                    <a:lnTo>
                      <a:pt x="150" y="4051"/>
                    </a:lnTo>
                    <a:cubicBezTo>
                      <a:pt x="1" y="4401"/>
                      <a:pt x="200" y="4800"/>
                      <a:pt x="550" y="4950"/>
                    </a:cubicBezTo>
                    <a:lnTo>
                      <a:pt x="4150" y="6350"/>
                    </a:lnTo>
                    <a:cubicBezTo>
                      <a:pt x="4230" y="6385"/>
                      <a:pt x="4313" y="6401"/>
                      <a:pt x="4395" y="6401"/>
                    </a:cubicBezTo>
                    <a:cubicBezTo>
                      <a:pt x="4670" y="6401"/>
                      <a:pt x="4934" y="6220"/>
                      <a:pt x="5050" y="5950"/>
                    </a:cubicBezTo>
                    <a:lnTo>
                      <a:pt x="6449" y="2401"/>
                    </a:lnTo>
                    <a:cubicBezTo>
                      <a:pt x="6599" y="2001"/>
                      <a:pt x="6399" y="1601"/>
                      <a:pt x="6049" y="1451"/>
                    </a:cubicBezTo>
                    <a:lnTo>
                      <a:pt x="2500" y="51"/>
                    </a:lnTo>
                    <a:cubicBezTo>
                      <a:pt x="2408" y="17"/>
                      <a:pt x="2317" y="1"/>
                      <a:pt x="2228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41"/>
              <p:cNvSpPr/>
              <p:nvPr/>
            </p:nvSpPr>
            <p:spPr>
              <a:xfrm>
                <a:off x="3345075" y="3801050"/>
                <a:ext cx="165000" cy="160025"/>
              </a:xfrm>
              <a:custGeom>
                <a:rect b="b" l="l" r="r" t="t"/>
                <a:pathLst>
                  <a:path extrusionOk="0" h="6401" w="6600">
                    <a:moveTo>
                      <a:pt x="2205" y="0"/>
                    </a:moveTo>
                    <a:cubicBezTo>
                      <a:pt x="1930" y="0"/>
                      <a:pt x="1666" y="181"/>
                      <a:pt x="1550" y="451"/>
                    </a:cubicBezTo>
                    <a:lnTo>
                      <a:pt x="150" y="4050"/>
                    </a:lnTo>
                    <a:cubicBezTo>
                      <a:pt x="0" y="4400"/>
                      <a:pt x="200" y="4800"/>
                      <a:pt x="550" y="4950"/>
                    </a:cubicBezTo>
                    <a:lnTo>
                      <a:pt x="4100" y="6350"/>
                    </a:lnTo>
                    <a:cubicBezTo>
                      <a:pt x="4191" y="6384"/>
                      <a:pt x="4283" y="6400"/>
                      <a:pt x="4372" y="6400"/>
                    </a:cubicBezTo>
                    <a:cubicBezTo>
                      <a:pt x="4670" y="6400"/>
                      <a:pt x="4934" y="6219"/>
                      <a:pt x="5049" y="5950"/>
                    </a:cubicBezTo>
                    <a:lnTo>
                      <a:pt x="6449" y="2350"/>
                    </a:lnTo>
                    <a:cubicBezTo>
                      <a:pt x="6599" y="2000"/>
                      <a:pt x="6399" y="1601"/>
                      <a:pt x="6049" y="1451"/>
                    </a:cubicBezTo>
                    <a:lnTo>
                      <a:pt x="2450" y="51"/>
                    </a:lnTo>
                    <a:cubicBezTo>
                      <a:pt x="2370" y="16"/>
                      <a:pt x="2287" y="0"/>
                      <a:pt x="2205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41"/>
              <p:cNvSpPr/>
              <p:nvPr/>
            </p:nvSpPr>
            <p:spPr>
              <a:xfrm>
                <a:off x="3086375" y="3700325"/>
                <a:ext cx="164975" cy="159500"/>
              </a:xfrm>
              <a:custGeom>
                <a:rect b="b" l="l" r="r" t="t"/>
                <a:pathLst>
                  <a:path extrusionOk="0" h="6380" w="6599">
                    <a:moveTo>
                      <a:pt x="2262" y="1"/>
                    </a:moveTo>
                    <a:cubicBezTo>
                      <a:pt x="1950" y="1"/>
                      <a:pt x="1670" y="161"/>
                      <a:pt x="1550" y="480"/>
                    </a:cubicBezTo>
                    <a:lnTo>
                      <a:pt x="150" y="4030"/>
                    </a:lnTo>
                    <a:cubicBezTo>
                      <a:pt x="0" y="4380"/>
                      <a:pt x="200" y="4780"/>
                      <a:pt x="550" y="4930"/>
                    </a:cubicBezTo>
                    <a:lnTo>
                      <a:pt x="4149" y="6329"/>
                    </a:lnTo>
                    <a:cubicBezTo>
                      <a:pt x="4230" y="6364"/>
                      <a:pt x="4312" y="6380"/>
                      <a:pt x="4394" y="6380"/>
                    </a:cubicBezTo>
                    <a:cubicBezTo>
                      <a:pt x="4670" y="6380"/>
                      <a:pt x="4934" y="6199"/>
                      <a:pt x="5049" y="5930"/>
                    </a:cubicBezTo>
                    <a:lnTo>
                      <a:pt x="6449" y="2380"/>
                    </a:lnTo>
                    <a:cubicBezTo>
                      <a:pt x="6599" y="1980"/>
                      <a:pt x="6399" y="1580"/>
                      <a:pt x="6049" y="1430"/>
                    </a:cubicBezTo>
                    <a:lnTo>
                      <a:pt x="2500" y="31"/>
                    </a:lnTo>
                    <a:cubicBezTo>
                      <a:pt x="2420" y="11"/>
                      <a:pt x="2340" y="1"/>
                      <a:pt x="226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41"/>
              <p:cNvSpPr/>
              <p:nvPr/>
            </p:nvSpPr>
            <p:spPr>
              <a:xfrm>
                <a:off x="4236075" y="4017500"/>
                <a:ext cx="150075" cy="127925"/>
              </a:xfrm>
              <a:custGeom>
                <a:rect b="b" l="l" r="r" t="t"/>
                <a:pathLst>
                  <a:path extrusionOk="0" h="5117" w="6003">
                    <a:moveTo>
                      <a:pt x="3096" y="1"/>
                    </a:moveTo>
                    <a:cubicBezTo>
                      <a:pt x="1380" y="1"/>
                      <a:pt x="0" y="1814"/>
                      <a:pt x="804" y="3591"/>
                    </a:cubicBezTo>
                    <a:cubicBezTo>
                      <a:pt x="1243" y="4616"/>
                      <a:pt x="2171" y="5116"/>
                      <a:pt x="3104" y="5116"/>
                    </a:cubicBezTo>
                    <a:cubicBezTo>
                      <a:pt x="4083" y="5116"/>
                      <a:pt x="5068" y="4566"/>
                      <a:pt x="5503" y="3491"/>
                    </a:cubicBezTo>
                    <a:cubicBezTo>
                      <a:pt x="6003" y="2191"/>
                      <a:pt x="5353" y="691"/>
                      <a:pt x="4053" y="191"/>
                    </a:cubicBezTo>
                    <a:cubicBezTo>
                      <a:pt x="3731" y="61"/>
                      <a:pt x="3408" y="1"/>
                      <a:pt x="3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41"/>
              <p:cNvSpPr/>
              <p:nvPr/>
            </p:nvSpPr>
            <p:spPr>
              <a:xfrm>
                <a:off x="4138225" y="4270450"/>
                <a:ext cx="149200" cy="127425"/>
              </a:xfrm>
              <a:custGeom>
                <a:rect b="b" l="l" r="r" t="t"/>
                <a:pathLst>
                  <a:path extrusionOk="0" h="5097" w="5968">
                    <a:moveTo>
                      <a:pt x="3106" y="0"/>
                    </a:moveTo>
                    <a:cubicBezTo>
                      <a:pt x="1380" y="0"/>
                      <a:pt x="1" y="1822"/>
                      <a:pt x="769" y="3571"/>
                    </a:cubicBezTo>
                    <a:cubicBezTo>
                      <a:pt x="1208" y="4596"/>
                      <a:pt x="2135" y="5097"/>
                      <a:pt x="3069" y="5097"/>
                    </a:cubicBezTo>
                    <a:cubicBezTo>
                      <a:pt x="4047" y="5097"/>
                      <a:pt x="5033" y="4546"/>
                      <a:pt x="5468" y="3471"/>
                    </a:cubicBezTo>
                    <a:cubicBezTo>
                      <a:pt x="5968" y="2171"/>
                      <a:pt x="5318" y="721"/>
                      <a:pt x="4018" y="172"/>
                    </a:cubicBezTo>
                    <a:cubicBezTo>
                      <a:pt x="3710" y="54"/>
                      <a:pt x="3403" y="0"/>
                      <a:pt x="3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41"/>
              <p:cNvSpPr/>
              <p:nvPr/>
            </p:nvSpPr>
            <p:spPr>
              <a:xfrm>
                <a:off x="4313650" y="4193775"/>
                <a:ext cx="154050" cy="127675"/>
              </a:xfrm>
              <a:custGeom>
                <a:rect b="b" l="l" r="r" t="t"/>
                <a:pathLst>
                  <a:path extrusionOk="0" h="5107" w="6162">
                    <a:moveTo>
                      <a:pt x="3156" y="0"/>
                    </a:moveTo>
                    <a:cubicBezTo>
                      <a:pt x="2811" y="0"/>
                      <a:pt x="2454" y="75"/>
                      <a:pt x="2100" y="239"/>
                    </a:cubicBezTo>
                    <a:cubicBezTo>
                      <a:pt x="0" y="1139"/>
                      <a:pt x="50" y="4088"/>
                      <a:pt x="2200" y="4938"/>
                    </a:cubicBezTo>
                    <a:cubicBezTo>
                      <a:pt x="2497" y="5053"/>
                      <a:pt x="2803" y="5107"/>
                      <a:pt x="3103" y="5107"/>
                    </a:cubicBezTo>
                    <a:cubicBezTo>
                      <a:pt x="4116" y="5107"/>
                      <a:pt x="5075" y="4491"/>
                      <a:pt x="5500" y="3488"/>
                    </a:cubicBezTo>
                    <a:cubicBezTo>
                      <a:pt x="6161" y="1710"/>
                      <a:pt x="4804" y="0"/>
                      <a:pt x="31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41"/>
              <p:cNvSpPr/>
              <p:nvPr/>
            </p:nvSpPr>
            <p:spPr>
              <a:xfrm>
                <a:off x="4061200" y="4094325"/>
                <a:ext cx="153975" cy="128400"/>
              </a:xfrm>
              <a:custGeom>
                <a:rect b="b" l="l" r="r" t="t"/>
                <a:pathLst>
                  <a:path extrusionOk="0" h="5136" w="6159">
                    <a:moveTo>
                      <a:pt x="3085" y="0"/>
                    </a:moveTo>
                    <a:cubicBezTo>
                      <a:pt x="2748" y="0"/>
                      <a:pt x="2398" y="69"/>
                      <a:pt x="2050" y="218"/>
                    </a:cubicBezTo>
                    <a:cubicBezTo>
                      <a:pt x="0" y="1168"/>
                      <a:pt x="50" y="4117"/>
                      <a:pt x="2150" y="4967"/>
                    </a:cubicBezTo>
                    <a:cubicBezTo>
                      <a:pt x="2447" y="5081"/>
                      <a:pt x="2755" y="5135"/>
                      <a:pt x="3059" y="5135"/>
                    </a:cubicBezTo>
                    <a:cubicBezTo>
                      <a:pt x="4084" y="5135"/>
                      <a:pt x="5064" y="4520"/>
                      <a:pt x="5449" y="3517"/>
                    </a:cubicBezTo>
                    <a:cubicBezTo>
                      <a:pt x="6158" y="1724"/>
                      <a:pt x="4780" y="0"/>
                      <a:pt x="30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41"/>
              <p:cNvSpPr/>
              <p:nvPr/>
            </p:nvSpPr>
            <p:spPr>
              <a:xfrm>
                <a:off x="3541275" y="4055500"/>
                <a:ext cx="109625" cy="63450"/>
              </a:xfrm>
              <a:custGeom>
                <a:rect b="b" l="l" r="r" t="t"/>
                <a:pathLst>
                  <a:path extrusionOk="0" h="2538" w="4385">
                    <a:moveTo>
                      <a:pt x="928" y="1"/>
                    </a:moveTo>
                    <a:cubicBezTo>
                      <a:pt x="598" y="1"/>
                      <a:pt x="302" y="218"/>
                      <a:pt x="151" y="521"/>
                    </a:cubicBezTo>
                    <a:cubicBezTo>
                      <a:pt x="1" y="921"/>
                      <a:pt x="201" y="1421"/>
                      <a:pt x="651" y="1571"/>
                    </a:cubicBezTo>
                    <a:lnTo>
                      <a:pt x="2850" y="2471"/>
                    </a:lnTo>
                    <a:cubicBezTo>
                      <a:pt x="2966" y="2517"/>
                      <a:pt x="3077" y="2538"/>
                      <a:pt x="3181" y="2538"/>
                    </a:cubicBezTo>
                    <a:cubicBezTo>
                      <a:pt x="3978" y="2538"/>
                      <a:pt x="4384" y="1319"/>
                      <a:pt x="3500" y="921"/>
                    </a:cubicBezTo>
                    <a:lnTo>
                      <a:pt x="1251" y="71"/>
                    </a:lnTo>
                    <a:cubicBezTo>
                      <a:pt x="1142" y="23"/>
                      <a:pt x="1033" y="1"/>
                      <a:pt x="928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41"/>
              <p:cNvSpPr/>
              <p:nvPr/>
            </p:nvSpPr>
            <p:spPr>
              <a:xfrm>
                <a:off x="3813100" y="4163975"/>
                <a:ext cx="116425" cy="63675"/>
              </a:xfrm>
              <a:custGeom>
                <a:rect b="b" l="l" r="r" t="t"/>
                <a:pathLst>
                  <a:path extrusionOk="0" h="2547" w="4657">
                    <a:moveTo>
                      <a:pt x="1123" y="0"/>
                    </a:moveTo>
                    <a:cubicBezTo>
                      <a:pt x="351" y="0"/>
                      <a:pt x="1" y="1231"/>
                      <a:pt x="876" y="1581"/>
                    </a:cubicBezTo>
                    <a:lnTo>
                      <a:pt x="3125" y="2481"/>
                    </a:lnTo>
                    <a:cubicBezTo>
                      <a:pt x="3238" y="2526"/>
                      <a:pt x="3346" y="2546"/>
                      <a:pt x="3448" y="2546"/>
                    </a:cubicBezTo>
                    <a:cubicBezTo>
                      <a:pt x="4250" y="2546"/>
                      <a:pt x="4657" y="1286"/>
                      <a:pt x="3725" y="931"/>
                    </a:cubicBezTo>
                    <a:lnTo>
                      <a:pt x="1476" y="81"/>
                    </a:lnTo>
                    <a:cubicBezTo>
                      <a:pt x="1351" y="25"/>
                      <a:pt x="1232" y="0"/>
                      <a:pt x="1123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41"/>
              <p:cNvSpPr/>
              <p:nvPr/>
            </p:nvSpPr>
            <p:spPr>
              <a:xfrm>
                <a:off x="3594175" y="4180500"/>
                <a:ext cx="178350" cy="152375"/>
              </a:xfrm>
              <a:custGeom>
                <a:rect b="b" l="l" r="r" t="t"/>
                <a:pathLst>
                  <a:path extrusionOk="0" h="6095" w="7134">
                    <a:moveTo>
                      <a:pt x="3669" y="1"/>
                    </a:moveTo>
                    <a:cubicBezTo>
                      <a:pt x="1626" y="1"/>
                      <a:pt x="0" y="2189"/>
                      <a:pt x="934" y="4269"/>
                    </a:cubicBezTo>
                    <a:cubicBezTo>
                      <a:pt x="1449" y="5494"/>
                      <a:pt x="2563" y="6095"/>
                      <a:pt x="3684" y="6095"/>
                    </a:cubicBezTo>
                    <a:cubicBezTo>
                      <a:pt x="4850" y="6095"/>
                      <a:pt x="6023" y="5444"/>
                      <a:pt x="6533" y="4169"/>
                    </a:cubicBezTo>
                    <a:cubicBezTo>
                      <a:pt x="7133" y="2620"/>
                      <a:pt x="6383" y="820"/>
                      <a:pt x="4784" y="220"/>
                    </a:cubicBezTo>
                    <a:cubicBezTo>
                      <a:pt x="4407" y="69"/>
                      <a:pt x="4031" y="1"/>
                      <a:pt x="3669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21" name="Google Shape;1021;p41"/>
          <p:cNvGrpSpPr/>
          <p:nvPr/>
        </p:nvGrpSpPr>
        <p:grpSpPr>
          <a:xfrm>
            <a:off x="-9" y="684641"/>
            <a:ext cx="4013058" cy="592200"/>
            <a:chOff x="4568141" y="3090873"/>
            <a:chExt cx="4013058" cy="592200"/>
          </a:xfrm>
        </p:grpSpPr>
        <p:sp>
          <p:nvSpPr>
            <p:cNvPr id="1022" name="Google Shape;1022;p41"/>
            <p:cNvSpPr/>
            <p:nvPr/>
          </p:nvSpPr>
          <p:spPr>
            <a:xfrm>
              <a:off x="4854599" y="3113673"/>
              <a:ext cx="3726600" cy="54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200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Try few algorithms and find out which one gave us the best accuracy  score without overfitting. 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4568141" y="3090873"/>
              <a:ext cx="592200" cy="5922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" sz="2500" u="none" cap="none" strike="noStrike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4" name="Google Shape;1024;p41"/>
          <p:cNvSpPr txBox="1"/>
          <p:nvPr/>
        </p:nvSpPr>
        <p:spPr>
          <a:xfrm>
            <a:off x="105175" y="1276850"/>
            <a:ext cx="3174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i="1"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 Tree:</a:t>
            </a:r>
            <a:endParaRPr b="1" i="0" u="sng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u="sng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Advantages</a:t>
            </a:r>
            <a:r>
              <a:rPr i="0" lang="en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:</a:t>
            </a:r>
            <a:endParaRPr i="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>
                <a:solidFill>
                  <a:srgbClr val="3D42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Compared to other algorithms decision trees requires less effort for data preparation during pre-processing.         A decision tree does not require normalization of data.</a:t>
            </a:r>
            <a:endParaRPr i="0" sz="1300" u="none" cap="none" strike="noStrike">
              <a:solidFill>
                <a:srgbClr val="3D42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3D42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u="sng" cap="none" strike="noStrike">
                <a:solidFill>
                  <a:srgbClr val="3D4251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Disadvantages</a:t>
            </a:r>
            <a:r>
              <a:rPr i="0" lang="en" u="none" cap="none" strike="noStrike">
                <a:solidFill>
                  <a:srgbClr val="3D4251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:</a:t>
            </a:r>
            <a:endParaRPr i="0" u="none" cap="none" strike="noStrike">
              <a:solidFill>
                <a:srgbClr val="3D4251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3D42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Decision tree training is relatively expensive as the complexity and time has taken are more.</a:t>
            </a:r>
            <a:endParaRPr sz="1300">
              <a:solidFill>
                <a:srgbClr val="3D42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3D42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small change in the data can cause a large change in the structure of the decision tree causing instability.</a:t>
            </a:r>
            <a:endParaRPr sz="1300">
              <a:solidFill>
                <a:srgbClr val="3D42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5" name="Google Shape;102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0650" y="2710475"/>
            <a:ext cx="5611125" cy="2314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2"/>
          <p:cNvSpPr txBox="1"/>
          <p:nvPr>
            <p:ph type="title"/>
          </p:nvPr>
        </p:nvSpPr>
        <p:spPr>
          <a:xfrm>
            <a:off x="286225" y="411475"/>
            <a:ext cx="8229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Machine Learning - Choosing a model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​</a:t>
            </a:r>
            <a:endParaRPr/>
          </a:p>
        </p:txBody>
      </p:sp>
      <p:grpSp>
        <p:nvGrpSpPr>
          <p:cNvPr id="1031" name="Google Shape;1031;p42"/>
          <p:cNvGrpSpPr/>
          <p:nvPr/>
        </p:nvGrpSpPr>
        <p:grpSpPr>
          <a:xfrm>
            <a:off x="6337050" y="411471"/>
            <a:ext cx="2710500" cy="2156513"/>
            <a:chOff x="3216750" y="1088621"/>
            <a:chExt cx="2710500" cy="2156513"/>
          </a:xfrm>
        </p:grpSpPr>
        <p:sp>
          <p:nvSpPr>
            <p:cNvPr id="1032" name="Google Shape;1032;p42"/>
            <p:cNvSpPr/>
            <p:nvPr/>
          </p:nvSpPr>
          <p:spPr>
            <a:xfrm>
              <a:off x="3216750" y="2576734"/>
              <a:ext cx="2710500" cy="6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33" name="Google Shape;1033;p42"/>
            <p:cNvGrpSpPr/>
            <p:nvPr/>
          </p:nvGrpSpPr>
          <p:grpSpPr>
            <a:xfrm>
              <a:off x="3641587" y="1088621"/>
              <a:ext cx="1860823" cy="1758584"/>
              <a:chOff x="2749725" y="2621275"/>
              <a:chExt cx="2106672" cy="1990925"/>
            </a:xfrm>
          </p:grpSpPr>
          <p:sp>
            <p:nvSpPr>
              <p:cNvPr id="1034" name="Google Shape;1034;p42"/>
              <p:cNvSpPr/>
              <p:nvPr/>
            </p:nvSpPr>
            <p:spPr>
              <a:xfrm>
                <a:off x="2855150" y="4472200"/>
                <a:ext cx="1919700" cy="140000"/>
              </a:xfrm>
              <a:custGeom>
                <a:rect b="b" l="l" r="r" t="t"/>
                <a:pathLst>
                  <a:path extrusionOk="0" h="5600" w="76788">
                    <a:moveTo>
                      <a:pt x="38394" y="0"/>
                    </a:moveTo>
                    <a:cubicBezTo>
                      <a:pt x="17148" y="0"/>
                      <a:pt x="1" y="1250"/>
                      <a:pt x="1" y="2800"/>
                    </a:cubicBezTo>
                    <a:cubicBezTo>
                      <a:pt x="1" y="4349"/>
                      <a:pt x="17198" y="5599"/>
                      <a:pt x="38394" y="5599"/>
                    </a:cubicBezTo>
                    <a:cubicBezTo>
                      <a:pt x="59590" y="5599"/>
                      <a:pt x="76787" y="4299"/>
                      <a:pt x="76787" y="2800"/>
                    </a:cubicBezTo>
                    <a:cubicBezTo>
                      <a:pt x="76787" y="1250"/>
                      <a:pt x="59590" y="0"/>
                      <a:pt x="38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42"/>
              <p:cNvSpPr/>
              <p:nvPr/>
            </p:nvSpPr>
            <p:spPr>
              <a:xfrm>
                <a:off x="3615025" y="2935050"/>
                <a:ext cx="623050" cy="693225"/>
              </a:xfrm>
              <a:custGeom>
                <a:rect b="b" l="l" r="r" t="t"/>
                <a:pathLst>
                  <a:path extrusionOk="0" h="27729" w="24922">
                    <a:moveTo>
                      <a:pt x="12939" y="0"/>
                    </a:moveTo>
                    <a:cubicBezTo>
                      <a:pt x="12466" y="0"/>
                      <a:pt x="11985" y="32"/>
                      <a:pt x="11498" y="97"/>
                    </a:cubicBezTo>
                    <a:cubicBezTo>
                      <a:pt x="4050" y="1147"/>
                      <a:pt x="0" y="9395"/>
                      <a:pt x="3750" y="15894"/>
                    </a:cubicBezTo>
                    <a:cubicBezTo>
                      <a:pt x="4550" y="17244"/>
                      <a:pt x="4800" y="18844"/>
                      <a:pt x="4400" y="20393"/>
                    </a:cubicBezTo>
                    <a:lnTo>
                      <a:pt x="4400" y="20443"/>
                    </a:lnTo>
                    <a:cubicBezTo>
                      <a:pt x="3600" y="23543"/>
                      <a:pt x="5449" y="26742"/>
                      <a:pt x="8549" y="27542"/>
                    </a:cubicBezTo>
                    <a:cubicBezTo>
                      <a:pt x="9044" y="27668"/>
                      <a:pt x="9539" y="27728"/>
                      <a:pt x="10025" y="27728"/>
                    </a:cubicBezTo>
                    <a:cubicBezTo>
                      <a:pt x="12631" y="27728"/>
                      <a:pt x="14974" y="25997"/>
                      <a:pt x="15648" y="23343"/>
                    </a:cubicBezTo>
                    <a:cubicBezTo>
                      <a:pt x="16098" y="21793"/>
                      <a:pt x="17097" y="20493"/>
                      <a:pt x="18447" y="19643"/>
                    </a:cubicBezTo>
                    <a:cubicBezTo>
                      <a:pt x="20797" y="18244"/>
                      <a:pt x="22496" y="15944"/>
                      <a:pt x="23196" y="13295"/>
                    </a:cubicBezTo>
                    <a:lnTo>
                      <a:pt x="23146" y="13295"/>
                    </a:lnTo>
                    <a:cubicBezTo>
                      <a:pt x="24922" y="6473"/>
                      <a:pt x="19710" y="0"/>
                      <a:pt x="129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42"/>
              <p:cNvSpPr/>
              <p:nvPr/>
            </p:nvSpPr>
            <p:spPr>
              <a:xfrm>
                <a:off x="3775000" y="3235750"/>
                <a:ext cx="263725" cy="311625"/>
              </a:xfrm>
              <a:custGeom>
                <a:rect b="b" l="l" r="r" t="t"/>
                <a:pathLst>
                  <a:path extrusionOk="0" h="12465" w="10549">
                    <a:moveTo>
                      <a:pt x="3350" y="3166"/>
                    </a:moveTo>
                    <a:cubicBezTo>
                      <a:pt x="3700" y="4366"/>
                      <a:pt x="3850" y="5716"/>
                      <a:pt x="3500" y="6266"/>
                    </a:cubicBezTo>
                    <a:cubicBezTo>
                      <a:pt x="3450" y="6466"/>
                      <a:pt x="3250" y="6516"/>
                      <a:pt x="3100" y="6516"/>
                    </a:cubicBezTo>
                    <a:cubicBezTo>
                      <a:pt x="2950" y="6516"/>
                      <a:pt x="2800" y="6416"/>
                      <a:pt x="2800" y="6316"/>
                    </a:cubicBezTo>
                    <a:cubicBezTo>
                      <a:pt x="2500" y="5766"/>
                      <a:pt x="2800" y="4416"/>
                      <a:pt x="3350" y="3166"/>
                    </a:cubicBezTo>
                    <a:close/>
                    <a:moveTo>
                      <a:pt x="6949" y="4266"/>
                    </a:moveTo>
                    <a:cubicBezTo>
                      <a:pt x="6899" y="5516"/>
                      <a:pt x="6649" y="6666"/>
                      <a:pt x="6199" y="7066"/>
                    </a:cubicBezTo>
                    <a:cubicBezTo>
                      <a:pt x="6149" y="7166"/>
                      <a:pt x="5999" y="7166"/>
                      <a:pt x="5849" y="7166"/>
                    </a:cubicBezTo>
                    <a:cubicBezTo>
                      <a:pt x="5799" y="7116"/>
                      <a:pt x="5799" y="7066"/>
                      <a:pt x="5799" y="6966"/>
                    </a:cubicBezTo>
                    <a:cubicBezTo>
                      <a:pt x="5699" y="6416"/>
                      <a:pt x="6199" y="5266"/>
                      <a:pt x="6899" y="4266"/>
                    </a:cubicBezTo>
                    <a:close/>
                    <a:moveTo>
                      <a:pt x="5714" y="0"/>
                    </a:moveTo>
                    <a:cubicBezTo>
                      <a:pt x="5215" y="0"/>
                      <a:pt x="4677" y="356"/>
                      <a:pt x="4100" y="1067"/>
                    </a:cubicBezTo>
                    <a:cubicBezTo>
                      <a:pt x="3850" y="1417"/>
                      <a:pt x="3600" y="1767"/>
                      <a:pt x="3400" y="2116"/>
                    </a:cubicBezTo>
                    <a:cubicBezTo>
                      <a:pt x="3350" y="1966"/>
                      <a:pt x="3300" y="1817"/>
                      <a:pt x="3200" y="1717"/>
                    </a:cubicBezTo>
                    <a:cubicBezTo>
                      <a:pt x="2900" y="1167"/>
                      <a:pt x="2600" y="917"/>
                      <a:pt x="2250" y="917"/>
                    </a:cubicBezTo>
                    <a:cubicBezTo>
                      <a:pt x="2000" y="917"/>
                      <a:pt x="1750" y="1017"/>
                      <a:pt x="1550" y="1167"/>
                    </a:cubicBezTo>
                    <a:cubicBezTo>
                      <a:pt x="0" y="2816"/>
                      <a:pt x="400" y="10215"/>
                      <a:pt x="400" y="10565"/>
                    </a:cubicBezTo>
                    <a:lnTo>
                      <a:pt x="850" y="10565"/>
                    </a:lnTo>
                    <a:cubicBezTo>
                      <a:pt x="850" y="10465"/>
                      <a:pt x="450" y="2966"/>
                      <a:pt x="1850" y="1467"/>
                    </a:cubicBezTo>
                    <a:cubicBezTo>
                      <a:pt x="1950" y="1367"/>
                      <a:pt x="2150" y="1267"/>
                      <a:pt x="2300" y="1267"/>
                    </a:cubicBezTo>
                    <a:cubicBezTo>
                      <a:pt x="2310" y="1262"/>
                      <a:pt x="2321" y="1259"/>
                      <a:pt x="2333" y="1259"/>
                    </a:cubicBezTo>
                    <a:cubicBezTo>
                      <a:pt x="2440" y="1259"/>
                      <a:pt x="2625" y="1462"/>
                      <a:pt x="2850" y="1867"/>
                    </a:cubicBezTo>
                    <a:cubicBezTo>
                      <a:pt x="3000" y="2066"/>
                      <a:pt x="3100" y="2316"/>
                      <a:pt x="3200" y="2566"/>
                    </a:cubicBezTo>
                    <a:cubicBezTo>
                      <a:pt x="2500" y="4016"/>
                      <a:pt x="2050" y="5666"/>
                      <a:pt x="2400" y="6466"/>
                    </a:cubicBezTo>
                    <a:cubicBezTo>
                      <a:pt x="2550" y="6716"/>
                      <a:pt x="2800" y="6916"/>
                      <a:pt x="3100" y="6916"/>
                    </a:cubicBezTo>
                    <a:cubicBezTo>
                      <a:pt x="3450" y="6916"/>
                      <a:pt x="3750" y="6766"/>
                      <a:pt x="3900" y="6466"/>
                    </a:cubicBezTo>
                    <a:cubicBezTo>
                      <a:pt x="4399" y="5666"/>
                      <a:pt x="4150" y="3916"/>
                      <a:pt x="3650" y="2566"/>
                    </a:cubicBezTo>
                    <a:cubicBezTo>
                      <a:pt x="3900" y="2116"/>
                      <a:pt x="4200" y="1667"/>
                      <a:pt x="4499" y="1267"/>
                    </a:cubicBezTo>
                    <a:cubicBezTo>
                      <a:pt x="4964" y="663"/>
                      <a:pt x="5428" y="361"/>
                      <a:pt x="5772" y="361"/>
                    </a:cubicBezTo>
                    <a:cubicBezTo>
                      <a:pt x="5798" y="361"/>
                      <a:pt x="5824" y="363"/>
                      <a:pt x="5849" y="367"/>
                    </a:cubicBezTo>
                    <a:cubicBezTo>
                      <a:pt x="6199" y="467"/>
                      <a:pt x="6499" y="867"/>
                      <a:pt x="6699" y="1567"/>
                    </a:cubicBezTo>
                    <a:cubicBezTo>
                      <a:pt x="6849" y="2216"/>
                      <a:pt x="6949" y="2866"/>
                      <a:pt x="6949" y="3516"/>
                    </a:cubicBezTo>
                    <a:cubicBezTo>
                      <a:pt x="5999" y="4616"/>
                      <a:pt x="5299" y="6216"/>
                      <a:pt x="5399" y="7016"/>
                    </a:cubicBezTo>
                    <a:cubicBezTo>
                      <a:pt x="5399" y="7216"/>
                      <a:pt x="5549" y="7466"/>
                      <a:pt x="5799" y="7516"/>
                    </a:cubicBezTo>
                    <a:cubicBezTo>
                      <a:pt x="5878" y="7547"/>
                      <a:pt x="5963" y="7564"/>
                      <a:pt x="6047" y="7564"/>
                    </a:cubicBezTo>
                    <a:cubicBezTo>
                      <a:pt x="6229" y="7564"/>
                      <a:pt x="6412" y="7486"/>
                      <a:pt x="6549" y="7316"/>
                    </a:cubicBezTo>
                    <a:cubicBezTo>
                      <a:pt x="7149" y="6766"/>
                      <a:pt x="7399" y="5216"/>
                      <a:pt x="7399" y="3666"/>
                    </a:cubicBezTo>
                    <a:cubicBezTo>
                      <a:pt x="7649" y="3416"/>
                      <a:pt x="7899" y="3166"/>
                      <a:pt x="8199" y="2966"/>
                    </a:cubicBezTo>
                    <a:cubicBezTo>
                      <a:pt x="8391" y="2829"/>
                      <a:pt x="8629" y="2752"/>
                      <a:pt x="8870" y="2752"/>
                    </a:cubicBezTo>
                    <a:cubicBezTo>
                      <a:pt x="9068" y="2752"/>
                      <a:pt x="9268" y="2804"/>
                      <a:pt x="9449" y="2916"/>
                    </a:cubicBezTo>
                    <a:cubicBezTo>
                      <a:pt x="9649" y="3066"/>
                      <a:pt x="9799" y="3316"/>
                      <a:pt x="9849" y="3616"/>
                    </a:cubicBezTo>
                    <a:cubicBezTo>
                      <a:pt x="10148" y="6066"/>
                      <a:pt x="4799" y="12065"/>
                      <a:pt x="4749" y="12165"/>
                    </a:cubicBezTo>
                    <a:lnTo>
                      <a:pt x="5049" y="12465"/>
                    </a:lnTo>
                    <a:cubicBezTo>
                      <a:pt x="5249" y="12215"/>
                      <a:pt x="10548" y="6266"/>
                      <a:pt x="10248" y="3616"/>
                    </a:cubicBezTo>
                    <a:cubicBezTo>
                      <a:pt x="10248" y="3216"/>
                      <a:pt x="9999" y="2816"/>
                      <a:pt x="9649" y="2616"/>
                    </a:cubicBezTo>
                    <a:cubicBezTo>
                      <a:pt x="9393" y="2454"/>
                      <a:pt x="9116" y="2378"/>
                      <a:pt x="8843" y="2378"/>
                    </a:cubicBezTo>
                    <a:cubicBezTo>
                      <a:pt x="8527" y="2378"/>
                      <a:pt x="8217" y="2479"/>
                      <a:pt x="7949" y="2666"/>
                    </a:cubicBezTo>
                    <a:cubicBezTo>
                      <a:pt x="7749" y="2816"/>
                      <a:pt x="7499" y="2966"/>
                      <a:pt x="7349" y="3166"/>
                    </a:cubicBezTo>
                    <a:cubicBezTo>
                      <a:pt x="7299" y="2616"/>
                      <a:pt x="7199" y="2066"/>
                      <a:pt x="7049" y="1517"/>
                    </a:cubicBezTo>
                    <a:cubicBezTo>
                      <a:pt x="6799" y="667"/>
                      <a:pt x="6449" y="117"/>
                      <a:pt x="5899" y="17"/>
                    </a:cubicBezTo>
                    <a:cubicBezTo>
                      <a:pt x="5838" y="6"/>
                      <a:pt x="5776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42"/>
              <p:cNvSpPr/>
              <p:nvPr/>
            </p:nvSpPr>
            <p:spPr>
              <a:xfrm>
                <a:off x="3761250" y="2984950"/>
                <a:ext cx="461200" cy="642800"/>
              </a:xfrm>
              <a:custGeom>
                <a:rect b="b" l="l" r="r" t="t"/>
                <a:pathLst>
                  <a:path extrusionOk="0" h="25712" w="18448">
                    <a:moveTo>
                      <a:pt x="13248" y="1"/>
                    </a:moveTo>
                    <a:cubicBezTo>
                      <a:pt x="13648" y="750"/>
                      <a:pt x="13898" y="1550"/>
                      <a:pt x="13998" y="2400"/>
                    </a:cubicBezTo>
                    <a:cubicBezTo>
                      <a:pt x="14198" y="3800"/>
                      <a:pt x="14048" y="5200"/>
                      <a:pt x="13648" y="6549"/>
                    </a:cubicBezTo>
                    <a:cubicBezTo>
                      <a:pt x="12698" y="9499"/>
                      <a:pt x="10449" y="11948"/>
                      <a:pt x="7899" y="13798"/>
                    </a:cubicBezTo>
                    <a:cubicBezTo>
                      <a:pt x="6099" y="15098"/>
                      <a:pt x="4050" y="16198"/>
                      <a:pt x="2600" y="17897"/>
                    </a:cubicBezTo>
                    <a:cubicBezTo>
                      <a:pt x="1250" y="19597"/>
                      <a:pt x="400" y="21597"/>
                      <a:pt x="50" y="23746"/>
                    </a:cubicBezTo>
                    <a:cubicBezTo>
                      <a:pt x="50" y="23796"/>
                      <a:pt x="0" y="23896"/>
                      <a:pt x="0" y="23946"/>
                    </a:cubicBezTo>
                    <a:cubicBezTo>
                      <a:pt x="1189" y="25153"/>
                      <a:pt x="2687" y="25712"/>
                      <a:pt x="4161" y="25712"/>
                    </a:cubicBezTo>
                    <a:cubicBezTo>
                      <a:pt x="6655" y="25712"/>
                      <a:pt x="9076" y="24112"/>
                      <a:pt x="9799" y="21347"/>
                    </a:cubicBezTo>
                    <a:cubicBezTo>
                      <a:pt x="10249" y="19797"/>
                      <a:pt x="11248" y="18497"/>
                      <a:pt x="12598" y="17647"/>
                    </a:cubicBezTo>
                    <a:cubicBezTo>
                      <a:pt x="14948" y="16248"/>
                      <a:pt x="16647" y="13948"/>
                      <a:pt x="17347" y="11299"/>
                    </a:cubicBezTo>
                    <a:cubicBezTo>
                      <a:pt x="18447" y="7049"/>
                      <a:pt x="16847" y="2550"/>
                      <a:pt x="13248" y="1"/>
                    </a:cubicBezTo>
                    <a:close/>
                  </a:path>
                </a:pathLst>
              </a:custGeom>
              <a:solidFill>
                <a:srgbClr val="263238">
                  <a:alpha val="47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42"/>
              <p:cNvSpPr/>
              <p:nvPr/>
            </p:nvSpPr>
            <p:spPr>
              <a:xfrm>
                <a:off x="3661275" y="3466600"/>
                <a:ext cx="349950" cy="275225"/>
              </a:xfrm>
              <a:custGeom>
                <a:rect b="b" l="l" r="r" t="t"/>
                <a:pathLst>
                  <a:path extrusionOk="0" h="11009" w="13998">
                    <a:moveTo>
                      <a:pt x="2169" y="0"/>
                    </a:moveTo>
                    <a:cubicBezTo>
                      <a:pt x="1952" y="0"/>
                      <a:pt x="1779" y="144"/>
                      <a:pt x="1700" y="381"/>
                    </a:cubicBezTo>
                    <a:lnTo>
                      <a:pt x="550" y="4880"/>
                    </a:lnTo>
                    <a:cubicBezTo>
                      <a:pt x="0" y="6980"/>
                      <a:pt x="1250" y="9130"/>
                      <a:pt x="3349" y="9680"/>
                    </a:cubicBezTo>
                    <a:lnTo>
                      <a:pt x="7999" y="10879"/>
                    </a:lnTo>
                    <a:cubicBezTo>
                      <a:pt x="8334" y="10967"/>
                      <a:pt x="8670" y="11009"/>
                      <a:pt x="9000" y="11009"/>
                    </a:cubicBezTo>
                    <a:cubicBezTo>
                      <a:pt x="10742" y="11009"/>
                      <a:pt x="12328" y="9845"/>
                      <a:pt x="12748" y="8080"/>
                    </a:cubicBezTo>
                    <a:lnTo>
                      <a:pt x="13948" y="3531"/>
                    </a:lnTo>
                    <a:cubicBezTo>
                      <a:pt x="13998" y="3281"/>
                      <a:pt x="13848" y="3031"/>
                      <a:pt x="13598" y="2931"/>
                    </a:cubicBezTo>
                    <a:lnTo>
                      <a:pt x="2350" y="31"/>
                    </a:lnTo>
                    <a:cubicBezTo>
                      <a:pt x="2287" y="10"/>
                      <a:pt x="2227" y="0"/>
                      <a:pt x="216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42"/>
              <p:cNvSpPr/>
              <p:nvPr/>
            </p:nvSpPr>
            <p:spPr>
              <a:xfrm>
                <a:off x="3750000" y="3691775"/>
                <a:ext cx="106250" cy="57375"/>
              </a:xfrm>
              <a:custGeom>
                <a:rect b="b" l="l" r="r" t="t"/>
                <a:pathLst>
                  <a:path extrusionOk="0" h="2295" w="4250">
                    <a:moveTo>
                      <a:pt x="919" y="1"/>
                    </a:moveTo>
                    <a:cubicBezTo>
                      <a:pt x="574" y="1"/>
                      <a:pt x="235" y="232"/>
                      <a:pt x="150" y="573"/>
                    </a:cubicBezTo>
                    <a:lnTo>
                      <a:pt x="150" y="623"/>
                    </a:lnTo>
                    <a:cubicBezTo>
                      <a:pt x="0" y="1072"/>
                      <a:pt x="300" y="1522"/>
                      <a:pt x="700" y="1622"/>
                    </a:cubicBezTo>
                    <a:lnTo>
                      <a:pt x="3150" y="2272"/>
                    </a:lnTo>
                    <a:cubicBezTo>
                      <a:pt x="3216" y="2287"/>
                      <a:pt x="3283" y="2294"/>
                      <a:pt x="3348" y="2294"/>
                    </a:cubicBezTo>
                    <a:cubicBezTo>
                      <a:pt x="3725" y="2294"/>
                      <a:pt x="4064" y="2056"/>
                      <a:pt x="4150" y="1672"/>
                    </a:cubicBezTo>
                    <a:lnTo>
                      <a:pt x="4150" y="1622"/>
                    </a:lnTo>
                    <a:cubicBezTo>
                      <a:pt x="4250" y="1172"/>
                      <a:pt x="4000" y="772"/>
                      <a:pt x="3600" y="673"/>
                    </a:cubicBezTo>
                    <a:lnTo>
                      <a:pt x="1100" y="23"/>
                    </a:lnTo>
                    <a:cubicBezTo>
                      <a:pt x="1041" y="8"/>
                      <a:pt x="980" y="1"/>
                      <a:pt x="919" y="1"/>
                    </a:cubicBezTo>
                    <a:close/>
                  </a:path>
                </a:pathLst>
              </a:custGeom>
              <a:solidFill>
                <a:srgbClr val="4C5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42"/>
              <p:cNvSpPr/>
              <p:nvPr/>
            </p:nvSpPr>
            <p:spPr>
              <a:xfrm>
                <a:off x="3768750" y="3722075"/>
                <a:ext cx="60000" cy="32300"/>
              </a:xfrm>
              <a:custGeom>
                <a:rect b="b" l="l" r="r" t="t"/>
                <a:pathLst>
                  <a:path extrusionOk="0" h="1292" w="2400">
                    <a:moveTo>
                      <a:pt x="554" y="1"/>
                    </a:moveTo>
                    <a:cubicBezTo>
                      <a:pt x="339" y="1"/>
                      <a:pt x="144" y="143"/>
                      <a:pt x="100" y="360"/>
                    </a:cubicBezTo>
                    <a:lnTo>
                      <a:pt x="50" y="360"/>
                    </a:lnTo>
                    <a:cubicBezTo>
                      <a:pt x="0" y="610"/>
                      <a:pt x="150" y="860"/>
                      <a:pt x="400" y="910"/>
                    </a:cubicBezTo>
                    <a:lnTo>
                      <a:pt x="1800" y="1260"/>
                    </a:lnTo>
                    <a:cubicBezTo>
                      <a:pt x="1853" y="1282"/>
                      <a:pt x="1905" y="1292"/>
                      <a:pt x="1953" y="1292"/>
                    </a:cubicBezTo>
                    <a:cubicBezTo>
                      <a:pt x="2131" y="1292"/>
                      <a:pt x="2271" y="1157"/>
                      <a:pt x="2350" y="960"/>
                    </a:cubicBezTo>
                    <a:lnTo>
                      <a:pt x="2350" y="910"/>
                    </a:lnTo>
                    <a:cubicBezTo>
                      <a:pt x="2400" y="710"/>
                      <a:pt x="2250" y="460"/>
                      <a:pt x="2000" y="360"/>
                    </a:cubicBezTo>
                    <a:lnTo>
                      <a:pt x="650" y="10"/>
                    </a:lnTo>
                    <a:cubicBezTo>
                      <a:pt x="618" y="4"/>
                      <a:pt x="586" y="1"/>
                      <a:pt x="554" y="1"/>
                    </a:cubicBezTo>
                    <a:close/>
                  </a:path>
                </a:pathLst>
              </a:custGeom>
              <a:solidFill>
                <a:srgbClr val="4C5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42"/>
              <p:cNvSpPr/>
              <p:nvPr/>
            </p:nvSpPr>
            <p:spPr>
              <a:xfrm>
                <a:off x="4019950" y="2621275"/>
                <a:ext cx="95000" cy="243725"/>
              </a:xfrm>
              <a:custGeom>
                <a:rect b="b" l="l" r="r" t="t"/>
                <a:pathLst>
                  <a:path extrusionOk="0" h="9749" w="3800">
                    <a:moveTo>
                      <a:pt x="1200" y="0"/>
                    </a:moveTo>
                    <a:lnTo>
                      <a:pt x="1" y="9748"/>
                    </a:lnTo>
                    <a:lnTo>
                      <a:pt x="3800" y="250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42"/>
              <p:cNvSpPr/>
              <p:nvPr/>
            </p:nvSpPr>
            <p:spPr>
              <a:xfrm>
                <a:off x="4127425" y="2748750"/>
                <a:ext cx="113750" cy="157500"/>
              </a:xfrm>
              <a:custGeom>
                <a:rect b="b" l="l" r="r" t="t"/>
                <a:pathLst>
                  <a:path extrusionOk="0" h="6300" w="4550">
                    <a:moveTo>
                      <a:pt x="2700" y="0"/>
                    </a:moveTo>
                    <a:lnTo>
                      <a:pt x="1" y="6299"/>
                    </a:lnTo>
                    <a:lnTo>
                      <a:pt x="4550" y="800"/>
                    </a:lnTo>
                    <a:lnTo>
                      <a:pt x="27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42"/>
              <p:cNvSpPr/>
              <p:nvPr/>
            </p:nvSpPr>
            <p:spPr>
              <a:xfrm>
                <a:off x="4206175" y="2816225"/>
                <a:ext cx="222475" cy="153750"/>
              </a:xfrm>
              <a:custGeom>
                <a:rect b="b" l="l" r="r" t="t"/>
                <a:pathLst>
                  <a:path extrusionOk="0" h="6150" w="8899">
                    <a:moveTo>
                      <a:pt x="8349" y="1"/>
                    </a:moveTo>
                    <a:lnTo>
                      <a:pt x="0" y="6150"/>
                    </a:lnTo>
                    <a:lnTo>
                      <a:pt x="8899" y="2700"/>
                    </a:lnTo>
                    <a:lnTo>
                      <a:pt x="83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42"/>
              <p:cNvSpPr/>
              <p:nvPr/>
            </p:nvSpPr>
            <p:spPr>
              <a:xfrm>
                <a:off x="4261150" y="3042450"/>
                <a:ext cx="161250" cy="41250"/>
              </a:xfrm>
              <a:custGeom>
                <a:rect b="b" l="l" r="r" t="t"/>
                <a:pathLst>
                  <a:path extrusionOk="0" h="1650" w="6450">
                    <a:moveTo>
                      <a:pt x="6450" y="0"/>
                    </a:moveTo>
                    <a:lnTo>
                      <a:pt x="1" y="500"/>
                    </a:lnTo>
                    <a:lnTo>
                      <a:pt x="5400" y="1650"/>
                    </a:lnTo>
                    <a:lnTo>
                      <a:pt x="64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42"/>
              <p:cNvSpPr/>
              <p:nvPr/>
            </p:nvSpPr>
            <p:spPr>
              <a:xfrm>
                <a:off x="3873725" y="2672500"/>
                <a:ext cx="50025" cy="176250"/>
              </a:xfrm>
              <a:custGeom>
                <a:rect b="b" l="l" r="r" t="t"/>
                <a:pathLst>
                  <a:path extrusionOk="0" h="7050" w="2001">
                    <a:moveTo>
                      <a:pt x="1" y="1"/>
                    </a:moveTo>
                    <a:lnTo>
                      <a:pt x="1300" y="7050"/>
                    </a:lnTo>
                    <a:lnTo>
                      <a:pt x="2000" y="2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42"/>
              <p:cNvSpPr/>
              <p:nvPr/>
            </p:nvSpPr>
            <p:spPr>
              <a:xfrm>
                <a:off x="3653775" y="2630025"/>
                <a:ext cx="151250" cy="236225"/>
              </a:xfrm>
              <a:custGeom>
                <a:rect b="b" l="l" r="r" t="t"/>
                <a:pathLst>
                  <a:path extrusionOk="0" h="9449" w="6050">
                    <a:moveTo>
                      <a:pt x="1800" y="0"/>
                    </a:moveTo>
                    <a:lnTo>
                      <a:pt x="0" y="2100"/>
                    </a:lnTo>
                    <a:lnTo>
                      <a:pt x="6049" y="9448"/>
                    </a:lnTo>
                    <a:lnTo>
                      <a:pt x="18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42"/>
              <p:cNvSpPr/>
              <p:nvPr/>
            </p:nvSpPr>
            <p:spPr>
              <a:xfrm>
                <a:off x="3592525" y="2827475"/>
                <a:ext cx="135000" cy="88775"/>
              </a:xfrm>
              <a:custGeom>
                <a:rect b="b" l="l" r="r" t="t"/>
                <a:pathLst>
                  <a:path extrusionOk="0" h="3551" w="5400">
                    <a:moveTo>
                      <a:pt x="1" y="1"/>
                    </a:moveTo>
                    <a:lnTo>
                      <a:pt x="151" y="1950"/>
                    </a:lnTo>
                    <a:lnTo>
                      <a:pt x="5400" y="35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42"/>
              <p:cNvSpPr/>
              <p:nvPr/>
            </p:nvSpPr>
            <p:spPr>
              <a:xfrm>
                <a:off x="3891225" y="3585600"/>
                <a:ext cx="77500" cy="96000"/>
              </a:xfrm>
              <a:custGeom>
                <a:rect b="b" l="l" r="r" t="t"/>
                <a:pathLst>
                  <a:path extrusionOk="0" h="3840" w="3100">
                    <a:moveTo>
                      <a:pt x="1313" y="1"/>
                    </a:moveTo>
                    <a:cubicBezTo>
                      <a:pt x="1231" y="1"/>
                      <a:pt x="1150" y="47"/>
                      <a:pt x="1150" y="120"/>
                    </a:cubicBezTo>
                    <a:lnTo>
                      <a:pt x="0" y="2970"/>
                    </a:lnTo>
                    <a:cubicBezTo>
                      <a:pt x="0" y="3070"/>
                      <a:pt x="50" y="3170"/>
                      <a:pt x="150" y="3220"/>
                    </a:cubicBezTo>
                    <a:lnTo>
                      <a:pt x="1700" y="3820"/>
                    </a:lnTo>
                    <a:cubicBezTo>
                      <a:pt x="1727" y="3833"/>
                      <a:pt x="1754" y="3839"/>
                      <a:pt x="1780" y="3839"/>
                    </a:cubicBezTo>
                    <a:cubicBezTo>
                      <a:pt x="1850" y="3839"/>
                      <a:pt x="1914" y="3793"/>
                      <a:pt x="1950" y="3720"/>
                    </a:cubicBezTo>
                    <a:lnTo>
                      <a:pt x="3050" y="870"/>
                    </a:lnTo>
                    <a:cubicBezTo>
                      <a:pt x="3100" y="770"/>
                      <a:pt x="3050" y="670"/>
                      <a:pt x="2950" y="620"/>
                    </a:cubicBezTo>
                    <a:lnTo>
                      <a:pt x="1400" y="20"/>
                    </a:lnTo>
                    <a:cubicBezTo>
                      <a:pt x="1373" y="7"/>
                      <a:pt x="1343" y="1"/>
                      <a:pt x="13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42"/>
              <p:cNvSpPr/>
              <p:nvPr/>
            </p:nvSpPr>
            <p:spPr>
              <a:xfrm>
                <a:off x="3432550" y="3443175"/>
                <a:ext cx="249975" cy="128400"/>
              </a:xfrm>
              <a:custGeom>
                <a:rect b="b" l="l" r="r" t="t"/>
                <a:pathLst>
                  <a:path extrusionOk="0" h="5136" w="9999">
                    <a:moveTo>
                      <a:pt x="789" y="0"/>
                    </a:moveTo>
                    <a:cubicBezTo>
                      <a:pt x="664" y="0"/>
                      <a:pt x="539" y="66"/>
                      <a:pt x="501" y="218"/>
                    </a:cubicBezTo>
                    <a:lnTo>
                      <a:pt x="101" y="1268"/>
                    </a:lnTo>
                    <a:cubicBezTo>
                      <a:pt x="1" y="1468"/>
                      <a:pt x="101" y="1618"/>
                      <a:pt x="251" y="1718"/>
                    </a:cubicBezTo>
                    <a:lnTo>
                      <a:pt x="9099" y="5117"/>
                    </a:lnTo>
                    <a:cubicBezTo>
                      <a:pt x="9146" y="5129"/>
                      <a:pt x="9191" y="5136"/>
                      <a:pt x="9232" y="5136"/>
                    </a:cubicBezTo>
                    <a:cubicBezTo>
                      <a:pt x="9367" y="5136"/>
                      <a:pt x="9473" y="5070"/>
                      <a:pt x="9549" y="4918"/>
                    </a:cubicBezTo>
                    <a:lnTo>
                      <a:pt x="9949" y="3868"/>
                    </a:lnTo>
                    <a:cubicBezTo>
                      <a:pt x="9999" y="3668"/>
                      <a:pt x="9949" y="3518"/>
                      <a:pt x="9749" y="3418"/>
                    </a:cubicBezTo>
                    <a:lnTo>
                      <a:pt x="900" y="18"/>
                    </a:lnTo>
                    <a:cubicBezTo>
                      <a:pt x="865" y="7"/>
                      <a:pt x="827" y="0"/>
                      <a:pt x="78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42"/>
              <p:cNvSpPr/>
              <p:nvPr/>
            </p:nvSpPr>
            <p:spPr>
              <a:xfrm>
                <a:off x="4156175" y="3741875"/>
                <a:ext cx="249975" cy="129650"/>
              </a:xfrm>
              <a:custGeom>
                <a:rect b="b" l="l" r="r" t="t"/>
                <a:pathLst>
                  <a:path extrusionOk="0" h="5186" w="9999">
                    <a:moveTo>
                      <a:pt x="768" y="0"/>
                    </a:moveTo>
                    <a:cubicBezTo>
                      <a:pt x="635" y="0"/>
                      <a:pt x="539" y="65"/>
                      <a:pt x="500" y="218"/>
                    </a:cubicBezTo>
                    <a:lnTo>
                      <a:pt x="51" y="1268"/>
                    </a:lnTo>
                    <a:cubicBezTo>
                      <a:pt x="1" y="1468"/>
                      <a:pt x="51" y="1618"/>
                      <a:pt x="251" y="1718"/>
                    </a:cubicBezTo>
                    <a:lnTo>
                      <a:pt x="9099" y="5167"/>
                    </a:lnTo>
                    <a:cubicBezTo>
                      <a:pt x="9134" y="5179"/>
                      <a:pt x="9173" y="5185"/>
                      <a:pt x="9211" y="5185"/>
                    </a:cubicBezTo>
                    <a:cubicBezTo>
                      <a:pt x="9335" y="5185"/>
                      <a:pt x="9461" y="5120"/>
                      <a:pt x="9499" y="4967"/>
                    </a:cubicBezTo>
                    <a:lnTo>
                      <a:pt x="9949" y="3868"/>
                    </a:lnTo>
                    <a:cubicBezTo>
                      <a:pt x="9999" y="3718"/>
                      <a:pt x="9899" y="3518"/>
                      <a:pt x="9749" y="3468"/>
                    </a:cubicBezTo>
                    <a:lnTo>
                      <a:pt x="900" y="18"/>
                    </a:lnTo>
                    <a:cubicBezTo>
                      <a:pt x="853" y="6"/>
                      <a:pt x="809" y="0"/>
                      <a:pt x="768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42"/>
              <p:cNvSpPr/>
              <p:nvPr/>
            </p:nvSpPr>
            <p:spPr>
              <a:xfrm>
                <a:off x="2881400" y="3503625"/>
                <a:ext cx="1717225" cy="1087300"/>
              </a:xfrm>
              <a:custGeom>
                <a:rect b="b" l="l" r="r" t="t"/>
                <a:pathLst>
                  <a:path extrusionOk="0" h="43492" w="68689">
                    <a:moveTo>
                      <a:pt x="16967" y="0"/>
                    </a:moveTo>
                    <a:cubicBezTo>
                      <a:pt x="10968" y="0"/>
                      <a:pt x="5298" y="3608"/>
                      <a:pt x="2950" y="9498"/>
                    </a:cubicBezTo>
                    <a:cubicBezTo>
                      <a:pt x="1" y="17197"/>
                      <a:pt x="3800" y="25845"/>
                      <a:pt x="11449" y="28895"/>
                    </a:cubicBezTo>
                    <a:lnTo>
                      <a:pt x="46342" y="42492"/>
                    </a:lnTo>
                    <a:cubicBezTo>
                      <a:pt x="48112" y="43170"/>
                      <a:pt x="49932" y="43492"/>
                      <a:pt x="51722" y="43492"/>
                    </a:cubicBezTo>
                    <a:cubicBezTo>
                      <a:pt x="57719" y="43492"/>
                      <a:pt x="63379" y="39884"/>
                      <a:pt x="65689" y="33994"/>
                    </a:cubicBezTo>
                    <a:cubicBezTo>
                      <a:pt x="68688" y="26295"/>
                      <a:pt x="64889" y="17647"/>
                      <a:pt x="57191" y="14597"/>
                    </a:cubicBezTo>
                    <a:lnTo>
                      <a:pt x="22347" y="1000"/>
                    </a:lnTo>
                    <a:cubicBezTo>
                      <a:pt x="20577" y="322"/>
                      <a:pt x="18757" y="0"/>
                      <a:pt x="16967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42"/>
              <p:cNvSpPr/>
              <p:nvPr/>
            </p:nvSpPr>
            <p:spPr>
              <a:xfrm>
                <a:off x="2921400" y="3472950"/>
                <a:ext cx="1717225" cy="1088500"/>
              </a:xfrm>
              <a:custGeom>
                <a:rect b="b" l="l" r="r" t="t"/>
                <a:pathLst>
                  <a:path extrusionOk="0" h="43540" w="68689">
                    <a:moveTo>
                      <a:pt x="16915" y="1"/>
                    </a:moveTo>
                    <a:cubicBezTo>
                      <a:pt x="10938" y="1"/>
                      <a:pt x="5303" y="3613"/>
                      <a:pt x="3000" y="9525"/>
                    </a:cubicBezTo>
                    <a:cubicBezTo>
                      <a:pt x="0" y="17224"/>
                      <a:pt x="3800" y="25873"/>
                      <a:pt x="11498" y="28922"/>
                    </a:cubicBezTo>
                    <a:lnTo>
                      <a:pt x="46342" y="42520"/>
                    </a:lnTo>
                    <a:cubicBezTo>
                      <a:pt x="48119" y="43212"/>
                      <a:pt x="49947" y="43540"/>
                      <a:pt x="51744" y="43540"/>
                    </a:cubicBezTo>
                    <a:cubicBezTo>
                      <a:pt x="57733" y="43540"/>
                      <a:pt x="63382" y="39904"/>
                      <a:pt x="65689" y="34021"/>
                    </a:cubicBezTo>
                    <a:cubicBezTo>
                      <a:pt x="68688" y="26323"/>
                      <a:pt x="64889" y="17624"/>
                      <a:pt x="57190" y="14625"/>
                    </a:cubicBezTo>
                    <a:lnTo>
                      <a:pt x="22346" y="1027"/>
                    </a:lnTo>
                    <a:cubicBezTo>
                      <a:pt x="20560" y="331"/>
                      <a:pt x="18722" y="1"/>
                      <a:pt x="16915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42"/>
              <p:cNvSpPr/>
              <p:nvPr/>
            </p:nvSpPr>
            <p:spPr>
              <a:xfrm>
                <a:off x="3625025" y="3648125"/>
                <a:ext cx="472425" cy="323400"/>
              </a:xfrm>
              <a:custGeom>
                <a:rect b="b" l="l" r="r" t="t"/>
                <a:pathLst>
                  <a:path extrusionOk="0" h="12936" w="18897">
                    <a:moveTo>
                      <a:pt x="3216" y="1"/>
                    </a:moveTo>
                    <a:cubicBezTo>
                      <a:pt x="2794" y="1"/>
                      <a:pt x="2404" y="246"/>
                      <a:pt x="2250" y="669"/>
                    </a:cubicBezTo>
                    <a:lnTo>
                      <a:pt x="200" y="5868"/>
                    </a:lnTo>
                    <a:cubicBezTo>
                      <a:pt x="0" y="6418"/>
                      <a:pt x="250" y="7018"/>
                      <a:pt x="800" y="7218"/>
                    </a:cubicBezTo>
                    <a:lnTo>
                      <a:pt x="15298" y="12867"/>
                    </a:lnTo>
                    <a:cubicBezTo>
                      <a:pt x="15425" y="12913"/>
                      <a:pt x="15554" y="12935"/>
                      <a:pt x="15681" y="12935"/>
                    </a:cubicBezTo>
                    <a:cubicBezTo>
                      <a:pt x="16103" y="12935"/>
                      <a:pt x="16494" y="12690"/>
                      <a:pt x="16647" y="12267"/>
                    </a:cubicBezTo>
                    <a:lnTo>
                      <a:pt x="18697" y="7068"/>
                    </a:lnTo>
                    <a:cubicBezTo>
                      <a:pt x="18897" y="6518"/>
                      <a:pt x="18647" y="5918"/>
                      <a:pt x="18097" y="5718"/>
                    </a:cubicBezTo>
                    <a:lnTo>
                      <a:pt x="3600" y="69"/>
                    </a:lnTo>
                    <a:cubicBezTo>
                      <a:pt x="3473" y="23"/>
                      <a:pt x="3343" y="1"/>
                      <a:pt x="321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42"/>
              <p:cNvSpPr/>
              <p:nvPr/>
            </p:nvSpPr>
            <p:spPr>
              <a:xfrm>
                <a:off x="3934825" y="3414850"/>
                <a:ext cx="151400" cy="191175"/>
              </a:xfrm>
              <a:custGeom>
                <a:rect b="b" l="l" r="r" t="t"/>
                <a:pathLst>
                  <a:path extrusionOk="0" h="7647" w="6056">
                    <a:moveTo>
                      <a:pt x="5766" y="0"/>
                    </a:moveTo>
                    <a:cubicBezTo>
                      <a:pt x="5646" y="0"/>
                      <a:pt x="5528" y="64"/>
                      <a:pt x="5505" y="202"/>
                    </a:cubicBezTo>
                    <a:cubicBezTo>
                      <a:pt x="5405" y="2051"/>
                      <a:pt x="2956" y="2301"/>
                      <a:pt x="1756" y="3101"/>
                    </a:cubicBezTo>
                    <a:cubicBezTo>
                      <a:pt x="1106" y="3451"/>
                      <a:pt x="656" y="4101"/>
                      <a:pt x="506" y="4801"/>
                    </a:cubicBezTo>
                    <a:cubicBezTo>
                      <a:pt x="356" y="5601"/>
                      <a:pt x="506" y="6500"/>
                      <a:pt x="106" y="7200"/>
                    </a:cubicBezTo>
                    <a:cubicBezTo>
                      <a:pt x="1" y="7411"/>
                      <a:pt x="167" y="7646"/>
                      <a:pt x="327" y="7646"/>
                    </a:cubicBezTo>
                    <a:cubicBezTo>
                      <a:pt x="395" y="7646"/>
                      <a:pt x="461" y="7604"/>
                      <a:pt x="506" y="7500"/>
                    </a:cubicBezTo>
                    <a:cubicBezTo>
                      <a:pt x="856" y="6800"/>
                      <a:pt x="1006" y="6001"/>
                      <a:pt x="956" y="5251"/>
                    </a:cubicBezTo>
                    <a:cubicBezTo>
                      <a:pt x="1106" y="4351"/>
                      <a:pt x="1656" y="3601"/>
                      <a:pt x="2506" y="3251"/>
                    </a:cubicBezTo>
                    <a:cubicBezTo>
                      <a:pt x="3855" y="2601"/>
                      <a:pt x="5955" y="2151"/>
                      <a:pt x="6055" y="252"/>
                    </a:cubicBezTo>
                    <a:cubicBezTo>
                      <a:pt x="6055" y="89"/>
                      <a:pt x="5909" y="0"/>
                      <a:pt x="576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42"/>
              <p:cNvSpPr/>
              <p:nvPr/>
            </p:nvSpPr>
            <p:spPr>
              <a:xfrm>
                <a:off x="2860150" y="3229275"/>
                <a:ext cx="61275" cy="111900"/>
              </a:xfrm>
              <a:custGeom>
                <a:rect b="b" l="l" r="r" t="t"/>
                <a:pathLst>
                  <a:path extrusionOk="0" h="4476" w="2451">
                    <a:moveTo>
                      <a:pt x="1225" y="1"/>
                    </a:moveTo>
                    <a:cubicBezTo>
                      <a:pt x="613" y="1"/>
                      <a:pt x="1" y="426"/>
                      <a:pt x="51" y="1276"/>
                    </a:cubicBezTo>
                    <a:lnTo>
                      <a:pt x="51" y="3325"/>
                    </a:lnTo>
                    <a:cubicBezTo>
                      <a:pt x="51" y="3975"/>
                      <a:pt x="551" y="4475"/>
                      <a:pt x="1200" y="4475"/>
                    </a:cubicBezTo>
                    <a:cubicBezTo>
                      <a:pt x="1850" y="4475"/>
                      <a:pt x="2400" y="3975"/>
                      <a:pt x="2400" y="3325"/>
                    </a:cubicBezTo>
                    <a:lnTo>
                      <a:pt x="2400" y="1276"/>
                    </a:lnTo>
                    <a:cubicBezTo>
                      <a:pt x="2450" y="426"/>
                      <a:pt x="1838" y="1"/>
                      <a:pt x="12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42"/>
              <p:cNvSpPr/>
              <p:nvPr/>
            </p:nvSpPr>
            <p:spPr>
              <a:xfrm>
                <a:off x="2860150" y="3379875"/>
                <a:ext cx="61275" cy="112200"/>
              </a:xfrm>
              <a:custGeom>
                <a:rect b="b" l="l" r="r" t="t"/>
                <a:pathLst>
                  <a:path extrusionOk="0" h="4488" w="2451">
                    <a:moveTo>
                      <a:pt x="1200" y="1"/>
                    </a:moveTo>
                    <a:cubicBezTo>
                      <a:pt x="551" y="1"/>
                      <a:pt x="51" y="501"/>
                      <a:pt x="51" y="1151"/>
                    </a:cubicBezTo>
                    <a:lnTo>
                      <a:pt x="51" y="3250"/>
                    </a:lnTo>
                    <a:cubicBezTo>
                      <a:pt x="1" y="4075"/>
                      <a:pt x="613" y="4488"/>
                      <a:pt x="1225" y="4488"/>
                    </a:cubicBezTo>
                    <a:cubicBezTo>
                      <a:pt x="1838" y="4488"/>
                      <a:pt x="2450" y="4075"/>
                      <a:pt x="2400" y="3250"/>
                    </a:cubicBezTo>
                    <a:lnTo>
                      <a:pt x="2400" y="1201"/>
                    </a:lnTo>
                    <a:cubicBezTo>
                      <a:pt x="2400" y="551"/>
                      <a:pt x="1850" y="1"/>
                      <a:pt x="1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42"/>
              <p:cNvSpPr/>
              <p:nvPr/>
            </p:nvSpPr>
            <p:spPr>
              <a:xfrm>
                <a:off x="2898425" y="3331075"/>
                <a:ext cx="132200" cy="58900"/>
              </a:xfrm>
              <a:custGeom>
                <a:rect b="b" l="l" r="r" t="t"/>
                <a:pathLst>
                  <a:path extrusionOk="0" h="2356" w="5288">
                    <a:moveTo>
                      <a:pt x="1526" y="0"/>
                    </a:moveTo>
                    <a:cubicBezTo>
                      <a:pt x="1" y="0"/>
                      <a:pt x="1" y="2356"/>
                      <a:pt x="1526" y="2356"/>
                    </a:cubicBezTo>
                    <a:cubicBezTo>
                      <a:pt x="1556" y="2356"/>
                      <a:pt x="1587" y="2355"/>
                      <a:pt x="1619" y="2353"/>
                    </a:cubicBezTo>
                    <a:lnTo>
                      <a:pt x="3669" y="2353"/>
                    </a:lnTo>
                    <a:cubicBezTo>
                      <a:pt x="3700" y="2355"/>
                      <a:pt x="3732" y="2356"/>
                      <a:pt x="3762" y="2356"/>
                    </a:cubicBezTo>
                    <a:cubicBezTo>
                      <a:pt x="5287" y="2356"/>
                      <a:pt x="5287" y="0"/>
                      <a:pt x="3762" y="0"/>
                    </a:cubicBezTo>
                    <a:cubicBezTo>
                      <a:pt x="3732" y="0"/>
                      <a:pt x="3700" y="1"/>
                      <a:pt x="3669" y="3"/>
                    </a:cubicBezTo>
                    <a:lnTo>
                      <a:pt x="1619" y="3"/>
                    </a:lnTo>
                    <a:cubicBezTo>
                      <a:pt x="1587" y="1"/>
                      <a:pt x="1556" y="0"/>
                      <a:pt x="15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42"/>
              <p:cNvSpPr/>
              <p:nvPr/>
            </p:nvSpPr>
            <p:spPr>
              <a:xfrm>
                <a:off x="2749725" y="3331075"/>
                <a:ext cx="121700" cy="58900"/>
              </a:xfrm>
              <a:custGeom>
                <a:rect b="b" l="l" r="r" t="t"/>
                <a:pathLst>
                  <a:path extrusionOk="0" h="2356" w="4868">
                    <a:moveTo>
                      <a:pt x="1572" y="0"/>
                    </a:moveTo>
                    <a:cubicBezTo>
                      <a:pt x="1" y="0"/>
                      <a:pt x="1" y="2356"/>
                      <a:pt x="1572" y="2356"/>
                    </a:cubicBezTo>
                    <a:cubicBezTo>
                      <a:pt x="1603" y="2356"/>
                      <a:pt x="1635" y="2355"/>
                      <a:pt x="1668" y="2353"/>
                    </a:cubicBezTo>
                    <a:lnTo>
                      <a:pt x="3718" y="2353"/>
                    </a:lnTo>
                    <a:cubicBezTo>
                      <a:pt x="4318" y="2353"/>
                      <a:pt x="4868" y="1803"/>
                      <a:pt x="4868" y="1203"/>
                    </a:cubicBezTo>
                    <a:cubicBezTo>
                      <a:pt x="4868" y="553"/>
                      <a:pt x="4318" y="3"/>
                      <a:pt x="3718" y="3"/>
                    </a:cubicBezTo>
                    <a:lnTo>
                      <a:pt x="1668" y="3"/>
                    </a:lnTo>
                    <a:cubicBezTo>
                      <a:pt x="1635" y="1"/>
                      <a:pt x="1603" y="0"/>
                      <a:pt x="15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42"/>
              <p:cNvSpPr/>
              <p:nvPr/>
            </p:nvSpPr>
            <p:spPr>
              <a:xfrm>
                <a:off x="4676075" y="3497975"/>
                <a:ext cx="48775" cy="91900"/>
              </a:xfrm>
              <a:custGeom>
                <a:rect b="b" l="l" r="r" t="t"/>
                <a:pathLst>
                  <a:path extrusionOk="0" h="3676" w="1951">
                    <a:moveTo>
                      <a:pt x="976" y="1"/>
                    </a:moveTo>
                    <a:cubicBezTo>
                      <a:pt x="488" y="1"/>
                      <a:pt x="1" y="326"/>
                      <a:pt x="1" y="976"/>
                    </a:cubicBezTo>
                    <a:lnTo>
                      <a:pt x="1" y="2676"/>
                    </a:lnTo>
                    <a:cubicBezTo>
                      <a:pt x="1" y="3225"/>
                      <a:pt x="451" y="3675"/>
                      <a:pt x="1001" y="3675"/>
                    </a:cubicBezTo>
                    <a:cubicBezTo>
                      <a:pt x="1551" y="3675"/>
                      <a:pt x="1951" y="3225"/>
                      <a:pt x="1951" y="2676"/>
                    </a:cubicBezTo>
                    <a:lnTo>
                      <a:pt x="1951" y="976"/>
                    </a:lnTo>
                    <a:cubicBezTo>
                      <a:pt x="1951" y="326"/>
                      <a:pt x="1463" y="1"/>
                      <a:pt x="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42"/>
              <p:cNvSpPr/>
              <p:nvPr/>
            </p:nvSpPr>
            <p:spPr>
              <a:xfrm>
                <a:off x="4676075" y="3622350"/>
                <a:ext cx="48775" cy="91875"/>
              </a:xfrm>
              <a:custGeom>
                <a:rect b="b" l="l" r="r" t="t"/>
                <a:pathLst>
                  <a:path extrusionOk="0" h="3675" w="1951">
                    <a:moveTo>
                      <a:pt x="1001" y="0"/>
                    </a:moveTo>
                    <a:cubicBezTo>
                      <a:pt x="451" y="0"/>
                      <a:pt x="1" y="400"/>
                      <a:pt x="1" y="950"/>
                    </a:cubicBezTo>
                    <a:lnTo>
                      <a:pt x="1" y="2700"/>
                    </a:lnTo>
                    <a:cubicBezTo>
                      <a:pt x="1" y="3350"/>
                      <a:pt x="488" y="3674"/>
                      <a:pt x="976" y="3674"/>
                    </a:cubicBezTo>
                    <a:cubicBezTo>
                      <a:pt x="1463" y="3674"/>
                      <a:pt x="1951" y="3350"/>
                      <a:pt x="1951" y="2700"/>
                    </a:cubicBezTo>
                    <a:lnTo>
                      <a:pt x="1951" y="950"/>
                    </a:lnTo>
                    <a:cubicBezTo>
                      <a:pt x="1951" y="400"/>
                      <a:pt x="1551" y="0"/>
                      <a:pt x="10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42"/>
              <p:cNvSpPr/>
              <p:nvPr/>
            </p:nvSpPr>
            <p:spPr>
              <a:xfrm>
                <a:off x="4708575" y="3581100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4300" y="1950"/>
                      <a:pt x="4300" y="0"/>
                      <a:pt x="3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42"/>
              <p:cNvSpPr/>
              <p:nvPr/>
            </p:nvSpPr>
            <p:spPr>
              <a:xfrm>
                <a:off x="4584850" y="3581100"/>
                <a:ext cx="100000" cy="48775"/>
              </a:xfrm>
              <a:custGeom>
                <a:rect b="b" l="l" r="r" t="t"/>
                <a:pathLst>
                  <a:path extrusionOk="0" h="1951" w="40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3550" y="1950"/>
                      <a:pt x="4000" y="1500"/>
                      <a:pt x="4000" y="1000"/>
                    </a:cubicBezTo>
                    <a:cubicBezTo>
                      <a:pt x="4000" y="450"/>
                      <a:pt x="3550" y="0"/>
                      <a:pt x="3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42"/>
              <p:cNvSpPr/>
              <p:nvPr/>
            </p:nvSpPr>
            <p:spPr>
              <a:xfrm>
                <a:off x="3175100" y="3042450"/>
                <a:ext cx="163750" cy="140375"/>
              </a:xfrm>
              <a:custGeom>
                <a:rect b="b" l="l" r="r" t="t"/>
                <a:pathLst>
                  <a:path extrusionOk="0" h="5615" w="6550">
                    <a:moveTo>
                      <a:pt x="3750" y="0"/>
                    </a:moveTo>
                    <a:cubicBezTo>
                      <a:pt x="1250" y="0"/>
                      <a:pt x="0" y="3050"/>
                      <a:pt x="1800" y="4799"/>
                    </a:cubicBezTo>
                    <a:cubicBezTo>
                      <a:pt x="2363" y="5363"/>
                      <a:pt x="3056" y="5615"/>
                      <a:pt x="3736" y="5615"/>
                    </a:cubicBezTo>
                    <a:cubicBezTo>
                      <a:pt x="5170" y="5615"/>
                      <a:pt x="6549" y="4495"/>
                      <a:pt x="6549" y="2800"/>
                    </a:cubicBezTo>
                    <a:cubicBezTo>
                      <a:pt x="6549" y="1250"/>
                      <a:pt x="5300" y="0"/>
                      <a:pt x="3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42"/>
              <p:cNvSpPr/>
              <p:nvPr/>
            </p:nvSpPr>
            <p:spPr>
              <a:xfrm>
                <a:off x="4731397" y="2695322"/>
                <a:ext cx="125000" cy="107100"/>
              </a:xfrm>
              <a:custGeom>
                <a:rect b="b" l="l" r="r" t="t"/>
                <a:pathLst>
                  <a:path extrusionOk="0" h="4284" w="5000">
                    <a:moveTo>
                      <a:pt x="2850" y="1"/>
                    </a:moveTo>
                    <a:cubicBezTo>
                      <a:pt x="951" y="1"/>
                      <a:pt x="1" y="2300"/>
                      <a:pt x="1350" y="3650"/>
                    </a:cubicBezTo>
                    <a:cubicBezTo>
                      <a:pt x="1788" y="4088"/>
                      <a:pt x="2326" y="4284"/>
                      <a:pt x="2853" y="4284"/>
                    </a:cubicBezTo>
                    <a:cubicBezTo>
                      <a:pt x="3950" y="4284"/>
                      <a:pt x="5000" y="3434"/>
                      <a:pt x="5000" y="2150"/>
                    </a:cubicBezTo>
                    <a:cubicBezTo>
                      <a:pt x="5000" y="951"/>
                      <a:pt x="4050" y="1"/>
                      <a:pt x="28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42"/>
              <p:cNvSpPr/>
              <p:nvPr/>
            </p:nvSpPr>
            <p:spPr>
              <a:xfrm>
                <a:off x="3266325" y="3621600"/>
                <a:ext cx="165000" cy="159500"/>
              </a:xfrm>
              <a:custGeom>
                <a:rect b="b" l="l" r="r" t="t"/>
                <a:pathLst>
                  <a:path extrusionOk="0" h="6380" w="6600">
                    <a:moveTo>
                      <a:pt x="2237" y="0"/>
                    </a:moveTo>
                    <a:cubicBezTo>
                      <a:pt x="1950" y="0"/>
                      <a:pt x="1671" y="160"/>
                      <a:pt x="1551" y="480"/>
                    </a:cubicBezTo>
                    <a:lnTo>
                      <a:pt x="151" y="4029"/>
                    </a:lnTo>
                    <a:cubicBezTo>
                      <a:pt x="1" y="4379"/>
                      <a:pt x="201" y="4779"/>
                      <a:pt x="551" y="4929"/>
                    </a:cubicBezTo>
                    <a:lnTo>
                      <a:pt x="4100" y="6329"/>
                    </a:lnTo>
                    <a:cubicBezTo>
                      <a:pt x="4192" y="6363"/>
                      <a:pt x="4284" y="6379"/>
                      <a:pt x="4372" y="6379"/>
                    </a:cubicBezTo>
                    <a:cubicBezTo>
                      <a:pt x="4670" y="6379"/>
                      <a:pt x="4934" y="6199"/>
                      <a:pt x="5050" y="5929"/>
                    </a:cubicBezTo>
                    <a:lnTo>
                      <a:pt x="6450" y="2380"/>
                    </a:lnTo>
                    <a:cubicBezTo>
                      <a:pt x="6600" y="1980"/>
                      <a:pt x="6400" y="1580"/>
                      <a:pt x="6050" y="1430"/>
                    </a:cubicBezTo>
                    <a:lnTo>
                      <a:pt x="2450" y="30"/>
                    </a:lnTo>
                    <a:cubicBezTo>
                      <a:pt x="2380" y="10"/>
                      <a:pt x="2308" y="0"/>
                      <a:pt x="2237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42"/>
              <p:cNvSpPr/>
              <p:nvPr/>
            </p:nvSpPr>
            <p:spPr>
              <a:xfrm>
                <a:off x="3165100" y="3879775"/>
                <a:ext cx="165000" cy="160025"/>
              </a:xfrm>
              <a:custGeom>
                <a:rect b="b" l="l" r="r" t="t"/>
                <a:pathLst>
                  <a:path extrusionOk="0" h="6401" w="6600">
                    <a:moveTo>
                      <a:pt x="2228" y="1"/>
                    </a:moveTo>
                    <a:cubicBezTo>
                      <a:pt x="1930" y="1"/>
                      <a:pt x="1666" y="182"/>
                      <a:pt x="1550" y="451"/>
                    </a:cubicBezTo>
                    <a:lnTo>
                      <a:pt x="150" y="4051"/>
                    </a:lnTo>
                    <a:cubicBezTo>
                      <a:pt x="1" y="4401"/>
                      <a:pt x="200" y="4800"/>
                      <a:pt x="550" y="4950"/>
                    </a:cubicBezTo>
                    <a:lnTo>
                      <a:pt x="4150" y="6350"/>
                    </a:lnTo>
                    <a:cubicBezTo>
                      <a:pt x="4230" y="6385"/>
                      <a:pt x="4313" y="6401"/>
                      <a:pt x="4395" y="6401"/>
                    </a:cubicBezTo>
                    <a:cubicBezTo>
                      <a:pt x="4670" y="6401"/>
                      <a:pt x="4934" y="6220"/>
                      <a:pt x="5050" y="5950"/>
                    </a:cubicBezTo>
                    <a:lnTo>
                      <a:pt x="6449" y="2401"/>
                    </a:lnTo>
                    <a:cubicBezTo>
                      <a:pt x="6599" y="2001"/>
                      <a:pt x="6399" y="1601"/>
                      <a:pt x="6049" y="1451"/>
                    </a:cubicBezTo>
                    <a:lnTo>
                      <a:pt x="2500" y="51"/>
                    </a:lnTo>
                    <a:cubicBezTo>
                      <a:pt x="2408" y="17"/>
                      <a:pt x="2317" y="1"/>
                      <a:pt x="2228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42"/>
              <p:cNvSpPr/>
              <p:nvPr/>
            </p:nvSpPr>
            <p:spPr>
              <a:xfrm>
                <a:off x="3345075" y="3801050"/>
                <a:ext cx="165000" cy="160025"/>
              </a:xfrm>
              <a:custGeom>
                <a:rect b="b" l="l" r="r" t="t"/>
                <a:pathLst>
                  <a:path extrusionOk="0" h="6401" w="6600">
                    <a:moveTo>
                      <a:pt x="2205" y="0"/>
                    </a:moveTo>
                    <a:cubicBezTo>
                      <a:pt x="1930" y="0"/>
                      <a:pt x="1666" y="181"/>
                      <a:pt x="1550" y="451"/>
                    </a:cubicBezTo>
                    <a:lnTo>
                      <a:pt x="150" y="4050"/>
                    </a:lnTo>
                    <a:cubicBezTo>
                      <a:pt x="0" y="4400"/>
                      <a:pt x="200" y="4800"/>
                      <a:pt x="550" y="4950"/>
                    </a:cubicBezTo>
                    <a:lnTo>
                      <a:pt x="4100" y="6350"/>
                    </a:lnTo>
                    <a:cubicBezTo>
                      <a:pt x="4191" y="6384"/>
                      <a:pt x="4283" y="6400"/>
                      <a:pt x="4372" y="6400"/>
                    </a:cubicBezTo>
                    <a:cubicBezTo>
                      <a:pt x="4670" y="6400"/>
                      <a:pt x="4934" y="6219"/>
                      <a:pt x="5049" y="5950"/>
                    </a:cubicBezTo>
                    <a:lnTo>
                      <a:pt x="6449" y="2350"/>
                    </a:lnTo>
                    <a:cubicBezTo>
                      <a:pt x="6599" y="2000"/>
                      <a:pt x="6399" y="1601"/>
                      <a:pt x="6049" y="1451"/>
                    </a:cubicBezTo>
                    <a:lnTo>
                      <a:pt x="2450" y="51"/>
                    </a:lnTo>
                    <a:cubicBezTo>
                      <a:pt x="2370" y="16"/>
                      <a:pt x="2287" y="0"/>
                      <a:pt x="2205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42"/>
              <p:cNvSpPr/>
              <p:nvPr/>
            </p:nvSpPr>
            <p:spPr>
              <a:xfrm>
                <a:off x="3086375" y="3700325"/>
                <a:ext cx="164975" cy="159500"/>
              </a:xfrm>
              <a:custGeom>
                <a:rect b="b" l="l" r="r" t="t"/>
                <a:pathLst>
                  <a:path extrusionOk="0" h="6380" w="6599">
                    <a:moveTo>
                      <a:pt x="2262" y="1"/>
                    </a:moveTo>
                    <a:cubicBezTo>
                      <a:pt x="1950" y="1"/>
                      <a:pt x="1670" y="161"/>
                      <a:pt x="1550" y="480"/>
                    </a:cubicBezTo>
                    <a:lnTo>
                      <a:pt x="150" y="4030"/>
                    </a:lnTo>
                    <a:cubicBezTo>
                      <a:pt x="0" y="4380"/>
                      <a:pt x="200" y="4780"/>
                      <a:pt x="550" y="4930"/>
                    </a:cubicBezTo>
                    <a:lnTo>
                      <a:pt x="4149" y="6329"/>
                    </a:lnTo>
                    <a:cubicBezTo>
                      <a:pt x="4230" y="6364"/>
                      <a:pt x="4312" y="6380"/>
                      <a:pt x="4394" y="6380"/>
                    </a:cubicBezTo>
                    <a:cubicBezTo>
                      <a:pt x="4670" y="6380"/>
                      <a:pt x="4934" y="6199"/>
                      <a:pt x="5049" y="5930"/>
                    </a:cubicBezTo>
                    <a:lnTo>
                      <a:pt x="6449" y="2380"/>
                    </a:lnTo>
                    <a:cubicBezTo>
                      <a:pt x="6599" y="1980"/>
                      <a:pt x="6399" y="1580"/>
                      <a:pt x="6049" y="1430"/>
                    </a:cubicBezTo>
                    <a:lnTo>
                      <a:pt x="2500" y="31"/>
                    </a:lnTo>
                    <a:cubicBezTo>
                      <a:pt x="2420" y="11"/>
                      <a:pt x="2340" y="1"/>
                      <a:pt x="226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42"/>
              <p:cNvSpPr/>
              <p:nvPr/>
            </p:nvSpPr>
            <p:spPr>
              <a:xfrm>
                <a:off x="4236075" y="4017500"/>
                <a:ext cx="150075" cy="127925"/>
              </a:xfrm>
              <a:custGeom>
                <a:rect b="b" l="l" r="r" t="t"/>
                <a:pathLst>
                  <a:path extrusionOk="0" h="5117" w="6003">
                    <a:moveTo>
                      <a:pt x="3096" y="1"/>
                    </a:moveTo>
                    <a:cubicBezTo>
                      <a:pt x="1380" y="1"/>
                      <a:pt x="0" y="1814"/>
                      <a:pt x="804" y="3591"/>
                    </a:cubicBezTo>
                    <a:cubicBezTo>
                      <a:pt x="1243" y="4616"/>
                      <a:pt x="2171" y="5116"/>
                      <a:pt x="3104" y="5116"/>
                    </a:cubicBezTo>
                    <a:cubicBezTo>
                      <a:pt x="4083" y="5116"/>
                      <a:pt x="5068" y="4566"/>
                      <a:pt x="5503" y="3491"/>
                    </a:cubicBezTo>
                    <a:cubicBezTo>
                      <a:pt x="6003" y="2191"/>
                      <a:pt x="5353" y="691"/>
                      <a:pt x="4053" y="191"/>
                    </a:cubicBezTo>
                    <a:cubicBezTo>
                      <a:pt x="3731" y="61"/>
                      <a:pt x="3408" y="1"/>
                      <a:pt x="3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42"/>
              <p:cNvSpPr/>
              <p:nvPr/>
            </p:nvSpPr>
            <p:spPr>
              <a:xfrm>
                <a:off x="4138225" y="4270450"/>
                <a:ext cx="149200" cy="127425"/>
              </a:xfrm>
              <a:custGeom>
                <a:rect b="b" l="l" r="r" t="t"/>
                <a:pathLst>
                  <a:path extrusionOk="0" h="5097" w="5968">
                    <a:moveTo>
                      <a:pt x="3106" y="0"/>
                    </a:moveTo>
                    <a:cubicBezTo>
                      <a:pt x="1380" y="0"/>
                      <a:pt x="1" y="1822"/>
                      <a:pt x="769" y="3571"/>
                    </a:cubicBezTo>
                    <a:cubicBezTo>
                      <a:pt x="1208" y="4596"/>
                      <a:pt x="2135" y="5097"/>
                      <a:pt x="3069" y="5097"/>
                    </a:cubicBezTo>
                    <a:cubicBezTo>
                      <a:pt x="4047" y="5097"/>
                      <a:pt x="5033" y="4546"/>
                      <a:pt x="5468" y="3471"/>
                    </a:cubicBezTo>
                    <a:cubicBezTo>
                      <a:pt x="5968" y="2171"/>
                      <a:pt x="5318" y="721"/>
                      <a:pt x="4018" y="172"/>
                    </a:cubicBezTo>
                    <a:cubicBezTo>
                      <a:pt x="3710" y="54"/>
                      <a:pt x="3403" y="0"/>
                      <a:pt x="3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42"/>
              <p:cNvSpPr/>
              <p:nvPr/>
            </p:nvSpPr>
            <p:spPr>
              <a:xfrm>
                <a:off x="4313650" y="4193775"/>
                <a:ext cx="154050" cy="127675"/>
              </a:xfrm>
              <a:custGeom>
                <a:rect b="b" l="l" r="r" t="t"/>
                <a:pathLst>
                  <a:path extrusionOk="0" h="5107" w="6162">
                    <a:moveTo>
                      <a:pt x="3156" y="0"/>
                    </a:moveTo>
                    <a:cubicBezTo>
                      <a:pt x="2811" y="0"/>
                      <a:pt x="2454" y="75"/>
                      <a:pt x="2100" y="239"/>
                    </a:cubicBezTo>
                    <a:cubicBezTo>
                      <a:pt x="0" y="1139"/>
                      <a:pt x="50" y="4088"/>
                      <a:pt x="2200" y="4938"/>
                    </a:cubicBezTo>
                    <a:cubicBezTo>
                      <a:pt x="2497" y="5053"/>
                      <a:pt x="2803" y="5107"/>
                      <a:pt x="3103" y="5107"/>
                    </a:cubicBezTo>
                    <a:cubicBezTo>
                      <a:pt x="4116" y="5107"/>
                      <a:pt x="5075" y="4491"/>
                      <a:pt x="5500" y="3488"/>
                    </a:cubicBezTo>
                    <a:cubicBezTo>
                      <a:pt x="6161" y="1710"/>
                      <a:pt x="4804" y="0"/>
                      <a:pt x="31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42"/>
              <p:cNvSpPr/>
              <p:nvPr/>
            </p:nvSpPr>
            <p:spPr>
              <a:xfrm>
                <a:off x="4061200" y="4094325"/>
                <a:ext cx="153975" cy="128400"/>
              </a:xfrm>
              <a:custGeom>
                <a:rect b="b" l="l" r="r" t="t"/>
                <a:pathLst>
                  <a:path extrusionOk="0" h="5136" w="6159">
                    <a:moveTo>
                      <a:pt x="3085" y="0"/>
                    </a:moveTo>
                    <a:cubicBezTo>
                      <a:pt x="2748" y="0"/>
                      <a:pt x="2398" y="69"/>
                      <a:pt x="2050" y="218"/>
                    </a:cubicBezTo>
                    <a:cubicBezTo>
                      <a:pt x="0" y="1168"/>
                      <a:pt x="50" y="4117"/>
                      <a:pt x="2150" y="4967"/>
                    </a:cubicBezTo>
                    <a:cubicBezTo>
                      <a:pt x="2447" y="5081"/>
                      <a:pt x="2755" y="5135"/>
                      <a:pt x="3059" y="5135"/>
                    </a:cubicBezTo>
                    <a:cubicBezTo>
                      <a:pt x="4084" y="5135"/>
                      <a:pt x="5064" y="4520"/>
                      <a:pt x="5449" y="3517"/>
                    </a:cubicBezTo>
                    <a:cubicBezTo>
                      <a:pt x="6158" y="1724"/>
                      <a:pt x="4780" y="0"/>
                      <a:pt x="30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42"/>
              <p:cNvSpPr/>
              <p:nvPr/>
            </p:nvSpPr>
            <p:spPr>
              <a:xfrm>
                <a:off x="3541275" y="4055500"/>
                <a:ext cx="109625" cy="63450"/>
              </a:xfrm>
              <a:custGeom>
                <a:rect b="b" l="l" r="r" t="t"/>
                <a:pathLst>
                  <a:path extrusionOk="0" h="2538" w="4385">
                    <a:moveTo>
                      <a:pt x="928" y="1"/>
                    </a:moveTo>
                    <a:cubicBezTo>
                      <a:pt x="598" y="1"/>
                      <a:pt x="302" y="218"/>
                      <a:pt x="151" y="521"/>
                    </a:cubicBezTo>
                    <a:cubicBezTo>
                      <a:pt x="1" y="921"/>
                      <a:pt x="201" y="1421"/>
                      <a:pt x="651" y="1571"/>
                    </a:cubicBezTo>
                    <a:lnTo>
                      <a:pt x="2850" y="2471"/>
                    </a:lnTo>
                    <a:cubicBezTo>
                      <a:pt x="2966" y="2517"/>
                      <a:pt x="3077" y="2538"/>
                      <a:pt x="3181" y="2538"/>
                    </a:cubicBezTo>
                    <a:cubicBezTo>
                      <a:pt x="3978" y="2538"/>
                      <a:pt x="4384" y="1319"/>
                      <a:pt x="3500" y="921"/>
                    </a:cubicBezTo>
                    <a:lnTo>
                      <a:pt x="1251" y="71"/>
                    </a:lnTo>
                    <a:cubicBezTo>
                      <a:pt x="1142" y="23"/>
                      <a:pt x="1033" y="1"/>
                      <a:pt x="928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42"/>
              <p:cNvSpPr/>
              <p:nvPr/>
            </p:nvSpPr>
            <p:spPr>
              <a:xfrm>
                <a:off x="3813100" y="4163975"/>
                <a:ext cx="116425" cy="63675"/>
              </a:xfrm>
              <a:custGeom>
                <a:rect b="b" l="l" r="r" t="t"/>
                <a:pathLst>
                  <a:path extrusionOk="0" h="2547" w="4657">
                    <a:moveTo>
                      <a:pt x="1123" y="0"/>
                    </a:moveTo>
                    <a:cubicBezTo>
                      <a:pt x="351" y="0"/>
                      <a:pt x="1" y="1231"/>
                      <a:pt x="876" y="1581"/>
                    </a:cubicBezTo>
                    <a:lnTo>
                      <a:pt x="3125" y="2481"/>
                    </a:lnTo>
                    <a:cubicBezTo>
                      <a:pt x="3238" y="2526"/>
                      <a:pt x="3346" y="2546"/>
                      <a:pt x="3448" y="2546"/>
                    </a:cubicBezTo>
                    <a:cubicBezTo>
                      <a:pt x="4250" y="2546"/>
                      <a:pt x="4657" y="1286"/>
                      <a:pt x="3725" y="931"/>
                    </a:cubicBezTo>
                    <a:lnTo>
                      <a:pt x="1476" y="81"/>
                    </a:lnTo>
                    <a:cubicBezTo>
                      <a:pt x="1351" y="25"/>
                      <a:pt x="1232" y="0"/>
                      <a:pt x="1123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42"/>
              <p:cNvSpPr/>
              <p:nvPr/>
            </p:nvSpPr>
            <p:spPr>
              <a:xfrm>
                <a:off x="3594175" y="4180500"/>
                <a:ext cx="178350" cy="152375"/>
              </a:xfrm>
              <a:custGeom>
                <a:rect b="b" l="l" r="r" t="t"/>
                <a:pathLst>
                  <a:path extrusionOk="0" h="6095" w="7134">
                    <a:moveTo>
                      <a:pt x="3669" y="1"/>
                    </a:moveTo>
                    <a:cubicBezTo>
                      <a:pt x="1626" y="1"/>
                      <a:pt x="0" y="2189"/>
                      <a:pt x="934" y="4269"/>
                    </a:cubicBezTo>
                    <a:cubicBezTo>
                      <a:pt x="1449" y="5494"/>
                      <a:pt x="2563" y="6095"/>
                      <a:pt x="3684" y="6095"/>
                    </a:cubicBezTo>
                    <a:cubicBezTo>
                      <a:pt x="4850" y="6095"/>
                      <a:pt x="6023" y="5444"/>
                      <a:pt x="6533" y="4169"/>
                    </a:cubicBezTo>
                    <a:cubicBezTo>
                      <a:pt x="7133" y="2620"/>
                      <a:pt x="6383" y="820"/>
                      <a:pt x="4784" y="220"/>
                    </a:cubicBezTo>
                    <a:cubicBezTo>
                      <a:pt x="4407" y="69"/>
                      <a:pt x="4031" y="1"/>
                      <a:pt x="3669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76" name="Google Shape;1076;p42"/>
          <p:cNvGrpSpPr/>
          <p:nvPr/>
        </p:nvGrpSpPr>
        <p:grpSpPr>
          <a:xfrm>
            <a:off x="-9" y="684641"/>
            <a:ext cx="4013058" cy="592200"/>
            <a:chOff x="4568141" y="3090873"/>
            <a:chExt cx="4013058" cy="592200"/>
          </a:xfrm>
        </p:grpSpPr>
        <p:sp>
          <p:nvSpPr>
            <p:cNvPr id="1077" name="Google Shape;1077;p42"/>
            <p:cNvSpPr/>
            <p:nvPr/>
          </p:nvSpPr>
          <p:spPr>
            <a:xfrm>
              <a:off x="4854599" y="3113673"/>
              <a:ext cx="3726600" cy="54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200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Try few algorithms and find out which one gave us the best accuracy  score without overfitting. 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8" name="Google Shape;1078;p42"/>
            <p:cNvSpPr/>
            <p:nvPr/>
          </p:nvSpPr>
          <p:spPr>
            <a:xfrm>
              <a:off x="4568141" y="3090873"/>
              <a:ext cx="592200" cy="5922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" sz="2500" u="none" cap="none" strike="noStrike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9" name="Google Shape;1079;p42"/>
          <p:cNvSpPr txBox="1"/>
          <p:nvPr/>
        </p:nvSpPr>
        <p:spPr>
          <a:xfrm>
            <a:off x="105175" y="1276850"/>
            <a:ext cx="36450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i="1"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RandomForestClassifier :</a:t>
            </a:r>
            <a:endParaRPr b="1" i="0" u="sng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u="sng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Advantages</a:t>
            </a:r>
            <a:r>
              <a:rPr i="0" lang="en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:</a:t>
            </a:r>
            <a:endParaRPr i="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3D42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reduces overfitting in decision trees and helps to improve the accuracy.</a:t>
            </a:r>
            <a:endParaRPr sz="1300">
              <a:solidFill>
                <a:srgbClr val="3D42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3D42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works well with both categorical and continuous values.</a:t>
            </a:r>
            <a:endParaRPr sz="1300">
              <a:solidFill>
                <a:srgbClr val="3D42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3D42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Normalising of data is not required as it uses a rule-based approach.</a:t>
            </a:r>
            <a:endParaRPr sz="1300">
              <a:solidFill>
                <a:srgbClr val="3D42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3D42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u="sng" cap="none" strike="noStrike">
                <a:solidFill>
                  <a:srgbClr val="3D4251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Disadvantages</a:t>
            </a:r>
            <a:r>
              <a:rPr i="0" lang="en" u="none" cap="none" strike="noStrike">
                <a:solidFill>
                  <a:srgbClr val="3D4251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:</a:t>
            </a:r>
            <a:endParaRPr i="0" u="none" cap="none" strike="noStrike">
              <a:solidFill>
                <a:srgbClr val="3D4251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3D42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requires much time for training as it combines a lot of decision trees to determine the class.</a:t>
            </a:r>
            <a:endParaRPr sz="1300">
              <a:solidFill>
                <a:srgbClr val="3D42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3D42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requires much computational power.</a:t>
            </a:r>
            <a:endParaRPr sz="1300">
              <a:solidFill>
                <a:srgbClr val="3D42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0" name="Google Shape;108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175" y="2727575"/>
            <a:ext cx="5297375" cy="21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43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Machine Learning​</a:t>
            </a:r>
            <a:endParaRPr/>
          </a:p>
        </p:txBody>
      </p:sp>
      <p:grpSp>
        <p:nvGrpSpPr>
          <p:cNvPr id="1086" name="Google Shape;1086;p43"/>
          <p:cNvGrpSpPr/>
          <p:nvPr/>
        </p:nvGrpSpPr>
        <p:grpSpPr>
          <a:xfrm>
            <a:off x="165541" y="935853"/>
            <a:ext cx="4013058" cy="592200"/>
            <a:chOff x="4568141" y="3912942"/>
            <a:chExt cx="4013058" cy="592200"/>
          </a:xfrm>
        </p:grpSpPr>
        <p:sp>
          <p:nvSpPr>
            <p:cNvPr id="1087" name="Google Shape;1087;p43"/>
            <p:cNvSpPr/>
            <p:nvPr/>
          </p:nvSpPr>
          <p:spPr>
            <a:xfrm>
              <a:off x="4854599" y="3935742"/>
              <a:ext cx="3726600" cy="54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200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Choose the best algorithm and try to make it even better.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8" name="Google Shape;1088;p43"/>
            <p:cNvSpPr/>
            <p:nvPr/>
          </p:nvSpPr>
          <p:spPr>
            <a:xfrm>
              <a:off x="4568141" y="3912942"/>
              <a:ext cx="592200" cy="5922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2500" u="none" cap="none" strike="noStrike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89" name="Google Shape;108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80453"/>
            <a:ext cx="3440343" cy="3310648"/>
          </a:xfrm>
          <a:prstGeom prst="rect">
            <a:avLst/>
          </a:prstGeom>
          <a:noFill/>
          <a:ln>
            <a:noFill/>
          </a:ln>
        </p:spPr>
      </p:pic>
      <p:sp>
        <p:nvSpPr>
          <p:cNvPr id="1090" name="Google Shape;1090;p43"/>
          <p:cNvSpPr txBox="1"/>
          <p:nvPr>
            <p:ph type="title"/>
          </p:nvPr>
        </p:nvSpPr>
        <p:spPr>
          <a:xfrm>
            <a:off x="5246100" y="1031250"/>
            <a:ext cx="37473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RandomForrestClassifier​​</a:t>
            </a:r>
            <a:endParaRPr/>
          </a:p>
        </p:txBody>
      </p:sp>
      <p:grpSp>
        <p:nvGrpSpPr>
          <p:cNvPr id="1091" name="Google Shape;1091;p43"/>
          <p:cNvGrpSpPr/>
          <p:nvPr/>
        </p:nvGrpSpPr>
        <p:grpSpPr>
          <a:xfrm>
            <a:off x="5618494" y="1702050"/>
            <a:ext cx="3068306" cy="628500"/>
            <a:chOff x="5618494" y="1702050"/>
            <a:chExt cx="3068306" cy="628500"/>
          </a:xfrm>
        </p:grpSpPr>
        <p:sp>
          <p:nvSpPr>
            <p:cNvPr id="1092" name="Google Shape;1092;p43"/>
            <p:cNvSpPr/>
            <p:nvPr/>
          </p:nvSpPr>
          <p:spPr>
            <a:xfrm>
              <a:off x="5618494" y="1977537"/>
              <a:ext cx="90589" cy="77504"/>
            </a:xfrm>
            <a:custGeom>
              <a:rect b="b" l="l" r="r" t="t"/>
              <a:pathLst>
                <a:path extrusionOk="0" h="4863" w="5684">
                  <a:moveTo>
                    <a:pt x="2443" y="1"/>
                  </a:moveTo>
                  <a:cubicBezTo>
                    <a:pt x="1097" y="1"/>
                    <a:pt x="1" y="1098"/>
                    <a:pt x="1" y="2443"/>
                  </a:cubicBezTo>
                  <a:cubicBezTo>
                    <a:pt x="1" y="3892"/>
                    <a:pt x="1185" y="4862"/>
                    <a:pt x="2429" y="4862"/>
                  </a:cubicBezTo>
                  <a:cubicBezTo>
                    <a:pt x="3026" y="4862"/>
                    <a:pt x="3637" y="4639"/>
                    <a:pt x="4138" y="4138"/>
                  </a:cubicBezTo>
                  <a:cubicBezTo>
                    <a:pt x="5683" y="2643"/>
                    <a:pt x="4586" y="1"/>
                    <a:pt x="2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3" name="Google Shape;1093;p43"/>
            <p:cNvCxnSpPr/>
            <p:nvPr/>
          </p:nvCxnSpPr>
          <p:spPr>
            <a:xfrm rot="10800000">
              <a:off x="5673957" y="2016275"/>
              <a:ext cx="1185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94" name="Google Shape;1094;p43"/>
            <p:cNvSpPr/>
            <p:nvPr/>
          </p:nvSpPr>
          <p:spPr>
            <a:xfrm>
              <a:off x="6632700" y="1702050"/>
              <a:ext cx="2054100" cy="628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The algorithm was chosen after testing it against other models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5" name="Google Shape;1095;p43"/>
          <p:cNvGrpSpPr/>
          <p:nvPr/>
        </p:nvGrpSpPr>
        <p:grpSpPr>
          <a:xfrm>
            <a:off x="5800420" y="2611525"/>
            <a:ext cx="2886380" cy="628500"/>
            <a:chOff x="5800420" y="2611525"/>
            <a:chExt cx="2886380" cy="628500"/>
          </a:xfrm>
        </p:grpSpPr>
        <p:sp>
          <p:nvSpPr>
            <p:cNvPr id="1096" name="Google Shape;1096;p43"/>
            <p:cNvSpPr/>
            <p:nvPr/>
          </p:nvSpPr>
          <p:spPr>
            <a:xfrm>
              <a:off x="5800420" y="2887236"/>
              <a:ext cx="77871" cy="77074"/>
            </a:xfrm>
            <a:custGeom>
              <a:rect b="b" l="l" r="r" t="t"/>
              <a:pathLst>
                <a:path extrusionOk="0" h="4836" w="4886">
                  <a:moveTo>
                    <a:pt x="2443" y="1"/>
                  </a:moveTo>
                  <a:cubicBezTo>
                    <a:pt x="1097" y="1"/>
                    <a:pt x="0" y="1097"/>
                    <a:pt x="0" y="2443"/>
                  </a:cubicBezTo>
                  <a:cubicBezTo>
                    <a:pt x="0" y="3789"/>
                    <a:pt x="1097" y="4836"/>
                    <a:pt x="2443" y="4836"/>
                  </a:cubicBezTo>
                  <a:cubicBezTo>
                    <a:pt x="3789" y="4836"/>
                    <a:pt x="4885" y="3789"/>
                    <a:pt x="4885" y="2443"/>
                  </a:cubicBezTo>
                  <a:cubicBezTo>
                    <a:pt x="4885" y="1097"/>
                    <a:pt x="3789" y="1"/>
                    <a:pt x="2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7" name="Google Shape;1097;p43"/>
            <p:cNvCxnSpPr/>
            <p:nvPr/>
          </p:nvCxnSpPr>
          <p:spPr>
            <a:xfrm rot="10800000">
              <a:off x="5856366" y="2925763"/>
              <a:ext cx="10029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98" name="Google Shape;1098;p43"/>
            <p:cNvSpPr/>
            <p:nvPr/>
          </p:nvSpPr>
          <p:spPr>
            <a:xfrm>
              <a:off x="6632700" y="2611525"/>
              <a:ext cx="2054100" cy="628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We manage to get up to 85% accuracy 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9" name="Google Shape;1099;p43"/>
          <p:cNvGrpSpPr/>
          <p:nvPr/>
        </p:nvGrpSpPr>
        <p:grpSpPr>
          <a:xfrm>
            <a:off x="6836379" y="3219733"/>
            <a:ext cx="1444263" cy="1788719"/>
            <a:chOff x="3288617" y="1400153"/>
            <a:chExt cx="2598530" cy="3339655"/>
          </a:xfrm>
        </p:grpSpPr>
        <p:sp>
          <p:nvSpPr>
            <p:cNvPr id="1100" name="Google Shape;1100;p43"/>
            <p:cNvSpPr/>
            <p:nvPr/>
          </p:nvSpPr>
          <p:spPr>
            <a:xfrm>
              <a:off x="3708060" y="1400153"/>
              <a:ext cx="1740582" cy="2286760"/>
            </a:xfrm>
            <a:custGeom>
              <a:rect b="b" l="l" r="r" t="t"/>
              <a:pathLst>
                <a:path extrusionOk="0" h="143483" w="109213">
                  <a:moveTo>
                    <a:pt x="65140" y="1"/>
                  </a:moveTo>
                  <a:cubicBezTo>
                    <a:pt x="50668" y="1"/>
                    <a:pt x="36071" y="6473"/>
                    <a:pt x="24774" y="16895"/>
                  </a:cubicBezTo>
                  <a:cubicBezTo>
                    <a:pt x="8375" y="31998"/>
                    <a:pt x="1" y="55774"/>
                    <a:pt x="2344" y="77905"/>
                  </a:cubicBezTo>
                  <a:cubicBezTo>
                    <a:pt x="3341" y="86927"/>
                    <a:pt x="5933" y="95750"/>
                    <a:pt x="9970" y="103974"/>
                  </a:cubicBezTo>
                  <a:cubicBezTo>
                    <a:pt x="16101" y="116635"/>
                    <a:pt x="25821" y="128399"/>
                    <a:pt x="37186" y="135676"/>
                  </a:cubicBezTo>
                  <a:cubicBezTo>
                    <a:pt x="44790" y="140533"/>
                    <a:pt x="53602" y="143482"/>
                    <a:pt x="62454" y="143482"/>
                  </a:cubicBezTo>
                  <a:cubicBezTo>
                    <a:pt x="64685" y="143482"/>
                    <a:pt x="66919" y="143295"/>
                    <a:pt x="69136" y="142904"/>
                  </a:cubicBezTo>
                  <a:cubicBezTo>
                    <a:pt x="80601" y="140910"/>
                    <a:pt x="92464" y="132785"/>
                    <a:pt x="96701" y="120473"/>
                  </a:cubicBezTo>
                  <a:cubicBezTo>
                    <a:pt x="100190" y="110305"/>
                    <a:pt x="98246" y="99887"/>
                    <a:pt x="96751" y="89669"/>
                  </a:cubicBezTo>
                  <a:cubicBezTo>
                    <a:pt x="93710" y="69282"/>
                    <a:pt x="109212" y="52235"/>
                    <a:pt x="106820" y="32297"/>
                  </a:cubicBezTo>
                  <a:cubicBezTo>
                    <a:pt x="105723" y="23574"/>
                    <a:pt x="100788" y="15848"/>
                    <a:pt x="94458" y="10614"/>
                  </a:cubicBezTo>
                  <a:cubicBezTo>
                    <a:pt x="85556" y="3241"/>
                    <a:pt x="75379" y="1"/>
                    <a:pt x="65140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43"/>
            <p:cNvSpPr/>
            <p:nvPr/>
          </p:nvSpPr>
          <p:spPr>
            <a:xfrm>
              <a:off x="3288617" y="4227927"/>
              <a:ext cx="2598530" cy="468371"/>
            </a:xfrm>
            <a:custGeom>
              <a:rect b="b" l="l" r="r" t="t"/>
              <a:pathLst>
                <a:path extrusionOk="0" h="29388" w="163045">
                  <a:moveTo>
                    <a:pt x="80802" y="1"/>
                  </a:moveTo>
                  <a:cubicBezTo>
                    <a:pt x="61879" y="1"/>
                    <a:pt x="42971" y="991"/>
                    <a:pt x="24176" y="2510"/>
                  </a:cubicBezTo>
                  <a:cubicBezTo>
                    <a:pt x="18144" y="3008"/>
                    <a:pt x="10468" y="3756"/>
                    <a:pt x="5882" y="7345"/>
                  </a:cubicBezTo>
                  <a:cubicBezTo>
                    <a:pt x="5035" y="7993"/>
                    <a:pt x="4287" y="8790"/>
                    <a:pt x="3689" y="9688"/>
                  </a:cubicBezTo>
                  <a:cubicBezTo>
                    <a:pt x="1" y="15121"/>
                    <a:pt x="8076" y="19906"/>
                    <a:pt x="13409" y="22149"/>
                  </a:cubicBezTo>
                  <a:cubicBezTo>
                    <a:pt x="27017" y="27881"/>
                    <a:pt x="42668" y="29028"/>
                    <a:pt x="57821" y="29277"/>
                  </a:cubicBezTo>
                  <a:cubicBezTo>
                    <a:pt x="63221" y="29360"/>
                    <a:pt x="68621" y="29388"/>
                    <a:pt x="74021" y="29388"/>
                  </a:cubicBezTo>
                  <a:cubicBezTo>
                    <a:pt x="84821" y="29388"/>
                    <a:pt x="95621" y="29277"/>
                    <a:pt x="106420" y="29277"/>
                  </a:cubicBezTo>
                  <a:cubicBezTo>
                    <a:pt x="120876" y="29227"/>
                    <a:pt x="136427" y="29177"/>
                    <a:pt x="149935" y="24492"/>
                  </a:cubicBezTo>
                  <a:cubicBezTo>
                    <a:pt x="152727" y="23495"/>
                    <a:pt x="155468" y="22249"/>
                    <a:pt x="157263" y="20255"/>
                  </a:cubicBezTo>
                  <a:cubicBezTo>
                    <a:pt x="163045" y="13775"/>
                    <a:pt x="152029" y="7445"/>
                    <a:pt x="145399" y="5301"/>
                  </a:cubicBezTo>
                  <a:cubicBezTo>
                    <a:pt x="137923" y="2909"/>
                    <a:pt x="129698" y="2360"/>
                    <a:pt x="121723" y="1662"/>
                  </a:cubicBezTo>
                  <a:cubicBezTo>
                    <a:pt x="110956" y="715"/>
                    <a:pt x="100090" y="217"/>
                    <a:pt x="89224" y="67"/>
                  </a:cubicBezTo>
                  <a:cubicBezTo>
                    <a:pt x="86417" y="22"/>
                    <a:pt x="83609" y="1"/>
                    <a:pt x="80802" y="1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43"/>
            <p:cNvSpPr/>
            <p:nvPr/>
          </p:nvSpPr>
          <p:spPr>
            <a:xfrm>
              <a:off x="4028213" y="2113483"/>
              <a:ext cx="36561" cy="1783470"/>
            </a:xfrm>
            <a:custGeom>
              <a:rect b="b" l="l" r="r" t="t"/>
              <a:pathLst>
                <a:path extrusionOk="0" h="111904" w="2294">
                  <a:moveTo>
                    <a:pt x="1" y="0"/>
                  </a:moveTo>
                  <a:lnTo>
                    <a:pt x="1" y="111903"/>
                  </a:lnTo>
                  <a:lnTo>
                    <a:pt x="2293" y="111903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43"/>
            <p:cNvSpPr/>
            <p:nvPr/>
          </p:nvSpPr>
          <p:spPr>
            <a:xfrm>
              <a:off x="3727137" y="1717452"/>
              <a:ext cx="639508" cy="533986"/>
            </a:xfrm>
            <a:custGeom>
              <a:rect b="b" l="l" r="r" t="t"/>
              <a:pathLst>
                <a:path extrusionOk="0" h="33505" w="40126">
                  <a:moveTo>
                    <a:pt x="20192" y="0"/>
                  </a:moveTo>
                  <a:cubicBezTo>
                    <a:pt x="16501" y="0"/>
                    <a:pt x="12761" y="502"/>
                    <a:pt x="12761" y="1472"/>
                  </a:cubicBezTo>
                  <a:lnTo>
                    <a:pt x="0" y="30532"/>
                  </a:lnTo>
                  <a:cubicBezTo>
                    <a:pt x="0" y="32514"/>
                    <a:pt x="9998" y="33505"/>
                    <a:pt x="20008" y="33505"/>
                  </a:cubicBezTo>
                  <a:cubicBezTo>
                    <a:pt x="23088" y="33505"/>
                    <a:pt x="26169" y="33411"/>
                    <a:pt x="28960" y="33223"/>
                  </a:cubicBezTo>
                  <a:cubicBezTo>
                    <a:pt x="31353" y="33074"/>
                    <a:pt x="33496" y="32824"/>
                    <a:pt x="35291" y="32525"/>
                  </a:cubicBezTo>
                  <a:cubicBezTo>
                    <a:pt x="38281" y="32077"/>
                    <a:pt x="40126" y="31429"/>
                    <a:pt x="40126" y="30581"/>
                  </a:cubicBezTo>
                  <a:lnTo>
                    <a:pt x="27315" y="1522"/>
                  </a:lnTo>
                  <a:cubicBezTo>
                    <a:pt x="27315" y="874"/>
                    <a:pt x="26019" y="475"/>
                    <a:pt x="24125" y="275"/>
                  </a:cubicBezTo>
                  <a:cubicBezTo>
                    <a:pt x="23378" y="176"/>
                    <a:pt x="22530" y="76"/>
                    <a:pt x="21633" y="26"/>
                  </a:cubicBezTo>
                  <a:cubicBezTo>
                    <a:pt x="21159" y="9"/>
                    <a:pt x="20676" y="0"/>
                    <a:pt x="20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43"/>
            <p:cNvSpPr/>
            <p:nvPr/>
          </p:nvSpPr>
          <p:spPr>
            <a:xfrm>
              <a:off x="3487214" y="3598300"/>
              <a:ext cx="2148901" cy="940567"/>
            </a:xfrm>
            <a:custGeom>
              <a:rect b="b" l="l" r="r" t="t"/>
              <a:pathLst>
                <a:path extrusionOk="0" h="59016" w="134833">
                  <a:moveTo>
                    <a:pt x="110266" y="0"/>
                  </a:moveTo>
                  <a:cubicBezTo>
                    <a:pt x="108509" y="0"/>
                    <a:pt x="106750" y="96"/>
                    <a:pt x="105025" y="245"/>
                  </a:cubicBezTo>
                  <a:cubicBezTo>
                    <a:pt x="93162" y="1392"/>
                    <a:pt x="83143" y="5479"/>
                    <a:pt x="72127" y="9517"/>
                  </a:cubicBezTo>
                  <a:cubicBezTo>
                    <a:pt x="70914" y="9962"/>
                    <a:pt x="69768" y="10147"/>
                    <a:pt x="68659" y="10147"/>
                  </a:cubicBezTo>
                  <a:cubicBezTo>
                    <a:pt x="65305" y="10147"/>
                    <a:pt x="62290" y="8460"/>
                    <a:pt x="58769" y="7224"/>
                  </a:cubicBezTo>
                  <a:cubicBezTo>
                    <a:pt x="53136" y="5130"/>
                    <a:pt x="47304" y="3585"/>
                    <a:pt x="41422" y="2588"/>
                  </a:cubicBezTo>
                  <a:cubicBezTo>
                    <a:pt x="38766" y="2197"/>
                    <a:pt x="36066" y="1982"/>
                    <a:pt x="33374" y="1982"/>
                  </a:cubicBezTo>
                  <a:cubicBezTo>
                    <a:pt x="26468" y="1982"/>
                    <a:pt x="19612" y="3396"/>
                    <a:pt x="13659" y="6875"/>
                  </a:cubicBezTo>
                  <a:cubicBezTo>
                    <a:pt x="7029" y="10713"/>
                    <a:pt x="1895" y="17392"/>
                    <a:pt x="499" y="24769"/>
                  </a:cubicBezTo>
                  <a:cubicBezTo>
                    <a:pt x="150" y="26614"/>
                    <a:pt x="1" y="28508"/>
                    <a:pt x="150" y="30402"/>
                  </a:cubicBezTo>
                  <a:cubicBezTo>
                    <a:pt x="998" y="40670"/>
                    <a:pt x="9372" y="49144"/>
                    <a:pt x="18942" y="53131"/>
                  </a:cubicBezTo>
                  <a:cubicBezTo>
                    <a:pt x="28463" y="57119"/>
                    <a:pt x="39080" y="57468"/>
                    <a:pt x="49398" y="57767"/>
                  </a:cubicBezTo>
                  <a:cubicBezTo>
                    <a:pt x="62108" y="58166"/>
                    <a:pt x="74869" y="58515"/>
                    <a:pt x="87579" y="58913"/>
                  </a:cubicBezTo>
                  <a:cubicBezTo>
                    <a:pt x="89593" y="58971"/>
                    <a:pt x="91641" y="59016"/>
                    <a:pt x="93700" y="59016"/>
                  </a:cubicBezTo>
                  <a:cubicBezTo>
                    <a:pt x="104178" y="59016"/>
                    <a:pt x="114921" y="57845"/>
                    <a:pt x="122670" y="51138"/>
                  </a:cubicBezTo>
                  <a:cubicBezTo>
                    <a:pt x="128452" y="46103"/>
                    <a:pt x="131593" y="38577"/>
                    <a:pt x="133038" y="31050"/>
                  </a:cubicBezTo>
                  <a:cubicBezTo>
                    <a:pt x="134833" y="21529"/>
                    <a:pt x="133537" y="10364"/>
                    <a:pt x="125910" y="4383"/>
                  </a:cubicBezTo>
                  <a:cubicBezTo>
                    <a:pt x="125661" y="4183"/>
                    <a:pt x="125362" y="4034"/>
                    <a:pt x="125113" y="3834"/>
                  </a:cubicBezTo>
                  <a:cubicBezTo>
                    <a:pt x="120845" y="877"/>
                    <a:pt x="115566" y="0"/>
                    <a:pt x="1102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43"/>
            <p:cNvSpPr/>
            <p:nvPr/>
          </p:nvSpPr>
          <p:spPr>
            <a:xfrm>
              <a:off x="3487214" y="3659405"/>
              <a:ext cx="2148901" cy="879463"/>
            </a:xfrm>
            <a:custGeom>
              <a:rect b="b" l="l" r="r" t="t"/>
              <a:pathLst>
                <a:path extrusionOk="0" h="55182" w="134833">
                  <a:moveTo>
                    <a:pt x="125113" y="0"/>
                  </a:moveTo>
                  <a:lnTo>
                    <a:pt x="125113" y="0"/>
                  </a:lnTo>
                  <a:cubicBezTo>
                    <a:pt x="129399" y="5483"/>
                    <a:pt x="129748" y="13558"/>
                    <a:pt x="126907" y="19938"/>
                  </a:cubicBezTo>
                  <a:cubicBezTo>
                    <a:pt x="123867" y="26668"/>
                    <a:pt x="117736" y="31652"/>
                    <a:pt x="111007" y="34643"/>
                  </a:cubicBezTo>
                  <a:cubicBezTo>
                    <a:pt x="104277" y="37634"/>
                    <a:pt x="96900" y="38830"/>
                    <a:pt x="89573" y="39627"/>
                  </a:cubicBezTo>
                  <a:cubicBezTo>
                    <a:pt x="82707" y="40369"/>
                    <a:pt x="75787" y="40795"/>
                    <a:pt x="68875" y="40795"/>
                  </a:cubicBezTo>
                  <a:cubicBezTo>
                    <a:pt x="59527" y="40795"/>
                    <a:pt x="50193" y="40016"/>
                    <a:pt x="41024" y="38182"/>
                  </a:cubicBezTo>
                  <a:cubicBezTo>
                    <a:pt x="26519" y="35291"/>
                    <a:pt x="12462" y="29658"/>
                    <a:pt x="499" y="20935"/>
                  </a:cubicBezTo>
                  <a:cubicBezTo>
                    <a:pt x="150" y="22780"/>
                    <a:pt x="1" y="24674"/>
                    <a:pt x="150" y="26568"/>
                  </a:cubicBezTo>
                  <a:cubicBezTo>
                    <a:pt x="998" y="36836"/>
                    <a:pt x="9372" y="45310"/>
                    <a:pt x="18942" y="49297"/>
                  </a:cubicBezTo>
                  <a:cubicBezTo>
                    <a:pt x="28463" y="53285"/>
                    <a:pt x="39080" y="53634"/>
                    <a:pt x="49398" y="53933"/>
                  </a:cubicBezTo>
                  <a:cubicBezTo>
                    <a:pt x="62108" y="54332"/>
                    <a:pt x="74869" y="54681"/>
                    <a:pt x="87579" y="55079"/>
                  </a:cubicBezTo>
                  <a:cubicBezTo>
                    <a:pt x="89593" y="55137"/>
                    <a:pt x="91641" y="55182"/>
                    <a:pt x="93700" y="55182"/>
                  </a:cubicBezTo>
                  <a:cubicBezTo>
                    <a:pt x="104178" y="55182"/>
                    <a:pt x="114921" y="54011"/>
                    <a:pt x="122670" y="47304"/>
                  </a:cubicBezTo>
                  <a:cubicBezTo>
                    <a:pt x="128452" y="42269"/>
                    <a:pt x="131593" y="34743"/>
                    <a:pt x="133038" y="27216"/>
                  </a:cubicBezTo>
                  <a:cubicBezTo>
                    <a:pt x="134833" y="17695"/>
                    <a:pt x="133537" y="6530"/>
                    <a:pt x="125910" y="549"/>
                  </a:cubicBezTo>
                  <a:cubicBezTo>
                    <a:pt x="125661" y="349"/>
                    <a:pt x="125362" y="200"/>
                    <a:pt x="125113" y="0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43"/>
            <p:cNvSpPr/>
            <p:nvPr/>
          </p:nvSpPr>
          <p:spPr>
            <a:xfrm>
              <a:off x="4236356" y="1536115"/>
              <a:ext cx="691146" cy="560697"/>
            </a:xfrm>
            <a:custGeom>
              <a:rect b="b" l="l" r="r" t="t"/>
              <a:pathLst>
                <a:path extrusionOk="0" h="35181" w="43366">
                  <a:moveTo>
                    <a:pt x="22137" y="1"/>
                  </a:moveTo>
                  <a:cubicBezTo>
                    <a:pt x="17171" y="1"/>
                    <a:pt x="11813" y="4077"/>
                    <a:pt x="11813" y="4077"/>
                  </a:cubicBezTo>
                  <a:cubicBezTo>
                    <a:pt x="11006" y="3825"/>
                    <a:pt x="10270" y="3712"/>
                    <a:pt x="9598" y="3712"/>
                  </a:cubicBezTo>
                  <a:cubicBezTo>
                    <a:pt x="3351" y="3712"/>
                    <a:pt x="2742" y="13548"/>
                    <a:pt x="2742" y="13548"/>
                  </a:cubicBezTo>
                  <a:cubicBezTo>
                    <a:pt x="0" y="16139"/>
                    <a:pt x="3240" y="27604"/>
                    <a:pt x="3240" y="27604"/>
                  </a:cubicBezTo>
                  <a:lnTo>
                    <a:pt x="3689" y="27604"/>
                  </a:lnTo>
                  <a:lnTo>
                    <a:pt x="23378" y="35180"/>
                  </a:lnTo>
                  <a:lnTo>
                    <a:pt x="40724" y="27604"/>
                  </a:lnTo>
                  <a:cubicBezTo>
                    <a:pt x="43366" y="12501"/>
                    <a:pt x="38630" y="11604"/>
                    <a:pt x="38630" y="11604"/>
                  </a:cubicBezTo>
                  <a:cubicBezTo>
                    <a:pt x="40022" y="4070"/>
                    <a:pt x="32098" y="3397"/>
                    <a:pt x="29224" y="3397"/>
                  </a:cubicBezTo>
                  <a:cubicBezTo>
                    <a:pt x="28599" y="3397"/>
                    <a:pt x="28213" y="3429"/>
                    <a:pt x="28213" y="3429"/>
                  </a:cubicBezTo>
                  <a:cubicBezTo>
                    <a:pt x="26651" y="874"/>
                    <a:pt x="24436" y="1"/>
                    <a:pt x="2213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43"/>
            <p:cNvSpPr/>
            <p:nvPr/>
          </p:nvSpPr>
          <p:spPr>
            <a:xfrm>
              <a:off x="4317383" y="1757583"/>
              <a:ext cx="539421" cy="972379"/>
            </a:xfrm>
            <a:custGeom>
              <a:rect b="b" l="l" r="r" t="t"/>
              <a:pathLst>
                <a:path extrusionOk="0" h="61012" w="33846">
                  <a:moveTo>
                    <a:pt x="16923" y="0"/>
                  </a:moveTo>
                  <a:cubicBezTo>
                    <a:pt x="11365" y="0"/>
                    <a:pt x="5807" y="947"/>
                    <a:pt x="499" y="2842"/>
                  </a:cubicBezTo>
                  <a:cubicBezTo>
                    <a:pt x="100" y="6381"/>
                    <a:pt x="0" y="9920"/>
                    <a:pt x="150" y="13459"/>
                  </a:cubicBezTo>
                  <a:cubicBezTo>
                    <a:pt x="299" y="16998"/>
                    <a:pt x="1246" y="20487"/>
                    <a:pt x="2941" y="23577"/>
                  </a:cubicBezTo>
                  <a:cubicBezTo>
                    <a:pt x="4785" y="26718"/>
                    <a:pt x="7527" y="29210"/>
                    <a:pt x="9371" y="32350"/>
                  </a:cubicBezTo>
                  <a:cubicBezTo>
                    <a:pt x="10169" y="33746"/>
                    <a:pt x="11116" y="34543"/>
                    <a:pt x="11664" y="35540"/>
                  </a:cubicBezTo>
                  <a:cubicBezTo>
                    <a:pt x="12312" y="36786"/>
                    <a:pt x="12462" y="38431"/>
                    <a:pt x="11664" y="42568"/>
                  </a:cubicBezTo>
                  <a:cubicBezTo>
                    <a:pt x="11664" y="42568"/>
                    <a:pt x="3838" y="47304"/>
                    <a:pt x="3838" y="53185"/>
                  </a:cubicBezTo>
                  <a:cubicBezTo>
                    <a:pt x="3838" y="59117"/>
                    <a:pt x="16948" y="61011"/>
                    <a:pt x="16948" y="61011"/>
                  </a:cubicBezTo>
                  <a:cubicBezTo>
                    <a:pt x="16948" y="61011"/>
                    <a:pt x="30007" y="59117"/>
                    <a:pt x="30007" y="53185"/>
                  </a:cubicBezTo>
                  <a:cubicBezTo>
                    <a:pt x="30007" y="47254"/>
                    <a:pt x="22181" y="42120"/>
                    <a:pt x="22181" y="42120"/>
                  </a:cubicBezTo>
                  <a:cubicBezTo>
                    <a:pt x="21833" y="38332"/>
                    <a:pt x="21882" y="36587"/>
                    <a:pt x="22181" y="35540"/>
                  </a:cubicBezTo>
                  <a:cubicBezTo>
                    <a:pt x="22630" y="34244"/>
                    <a:pt x="23527" y="34045"/>
                    <a:pt x="24524" y="32350"/>
                  </a:cubicBezTo>
                  <a:cubicBezTo>
                    <a:pt x="26319" y="29210"/>
                    <a:pt x="29060" y="26718"/>
                    <a:pt x="30904" y="23577"/>
                  </a:cubicBezTo>
                  <a:cubicBezTo>
                    <a:pt x="32599" y="20487"/>
                    <a:pt x="33546" y="16998"/>
                    <a:pt x="33696" y="13459"/>
                  </a:cubicBezTo>
                  <a:cubicBezTo>
                    <a:pt x="33845" y="9920"/>
                    <a:pt x="33746" y="6381"/>
                    <a:pt x="33347" y="2842"/>
                  </a:cubicBezTo>
                  <a:cubicBezTo>
                    <a:pt x="28038" y="947"/>
                    <a:pt x="22481" y="0"/>
                    <a:pt x="16923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43"/>
            <p:cNvSpPr/>
            <p:nvPr/>
          </p:nvSpPr>
          <p:spPr>
            <a:xfrm>
              <a:off x="4457983" y="2244362"/>
              <a:ext cx="136664" cy="55813"/>
            </a:xfrm>
            <a:custGeom>
              <a:rect b="b" l="l" r="r" t="t"/>
              <a:pathLst>
                <a:path extrusionOk="0" h="3502" w="8575">
                  <a:moveTo>
                    <a:pt x="425" y="0"/>
                  </a:moveTo>
                  <a:cubicBezTo>
                    <a:pt x="325" y="0"/>
                    <a:pt x="225" y="38"/>
                    <a:pt x="150" y="112"/>
                  </a:cubicBezTo>
                  <a:cubicBezTo>
                    <a:pt x="1" y="262"/>
                    <a:pt x="51" y="511"/>
                    <a:pt x="200" y="661"/>
                  </a:cubicBezTo>
                  <a:cubicBezTo>
                    <a:pt x="2244" y="2505"/>
                    <a:pt x="4836" y="3502"/>
                    <a:pt x="7577" y="3502"/>
                  </a:cubicBezTo>
                  <a:lnTo>
                    <a:pt x="8176" y="3502"/>
                  </a:lnTo>
                  <a:cubicBezTo>
                    <a:pt x="8425" y="3502"/>
                    <a:pt x="8574" y="3302"/>
                    <a:pt x="8574" y="3103"/>
                  </a:cubicBezTo>
                  <a:cubicBezTo>
                    <a:pt x="8574" y="2886"/>
                    <a:pt x="8423" y="2745"/>
                    <a:pt x="8252" y="2745"/>
                  </a:cubicBezTo>
                  <a:cubicBezTo>
                    <a:pt x="8227" y="2745"/>
                    <a:pt x="8201" y="2748"/>
                    <a:pt x="8176" y="2754"/>
                  </a:cubicBezTo>
                  <a:cubicBezTo>
                    <a:pt x="8038" y="2759"/>
                    <a:pt x="7901" y="2762"/>
                    <a:pt x="7764" y="2762"/>
                  </a:cubicBezTo>
                  <a:cubicBezTo>
                    <a:pt x="5166" y="2762"/>
                    <a:pt x="2640" y="1864"/>
                    <a:pt x="699" y="112"/>
                  </a:cubicBezTo>
                  <a:cubicBezTo>
                    <a:pt x="624" y="38"/>
                    <a:pt x="524" y="0"/>
                    <a:pt x="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43"/>
            <p:cNvSpPr/>
            <p:nvPr/>
          </p:nvSpPr>
          <p:spPr>
            <a:xfrm>
              <a:off x="4481826" y="1922823"/>
              <a:ext cx="37357" cy="66746"/>
            </a:xfrm>
            <a:custGeom>
              <a:rect b="b" l="l" r="r" t="t"/>
              <a:pathLst>
                <a:path extrusionOk="0" h="4188" w="2344">
                  <a:moveTo>
                    <a:pt x="1197" y="0"/>
                  </a:moveTo>
                  <a:cubicBezTo>
                    <a:pt x="549" y="0"/>
                    <a:pt x="0" y="947"/>
                    <a:pt x="0" y="2094"/>
                  </a:cubicBezTo>
                  <a:cubicBezTo>
                    <a:pt x="0" y="3240"/>
                    <a:pt x="549" y="4187"/>
                    <a:pt x="1197" y="4187"/>
                  </a:cubicBezTo>
                  <a:cubicBezTo>
                    <a:pt x="1795" y="4187"/>
                    <a:pt x="2343" y="3240"/>
                    <a:pt x="2343" y="2094"/>
                  </a:cubicBezTo>
                  <a:cubicBezTo>
                    <a:pt x="2343" y="947"/>
                    <a:pt x="1795" y="0"/>
                    <a:pt x="119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43"/>
            <p:cNvSpPr/>
            <p:nvPr/>
          </p:nvSpPr>
          <p:spPr>
            <a:xfrm>
              <a:off x="4660565" y="1922823"/>
              <a:ext cx="36561" cy="66746"/>
            </a:xfrm>
            <a:custGeom>
              <a:rect b="b" l="l" r="r" t="t"/>
              <a:pathLst>
                <a:path extrusionOk="0" h="4188" w="2294">
                  <a:moveTo>
                    <a:pt x="1147" y="0"/>
                  </a:moveTo>
                  <a:cubicBezTo>
                    <a:pt x="499" y="0"/>
                    <a:pt x="1" y="947"/>
                    <a:pt x="1" y="2094"/>
                  </a:cubicBezTo>
                  <a:cubicBezTo>
                    <a:pt x="1" y="3240"/>
                    <a:pt x="499" y="4187"/>
                    <a:pt x="1147" y="4187"/>
                  </a:cubicBezTo>
                  <a:cubicBezTo>
                    <a:pt x="1795" y="4187"/>
                    <a:pt x="2293" y="3240"/>
                    <a:pt x="2293" y="2094"/>
                  </a:cubicBezTo>
                  <a:cubicBezTo>
                    <a:pt x="2293" y="947"/>
                    <a:pt x="1795" y="0"/>
                    <a:pt x="11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43"/>
            <p:cNvSpPr/>
            <p:nvPr/>
          </p:nvSpPr>
          <p:spPr>
            <a:xfrm>
              <a:off x="4578742" y="2001968"/>
              <a:ext cx="36561" cy="51143"/>
            </a:xfrm>
            <a:custGeom>
              <a:rect b="b" l="l" r="r" t="t"/>
              <a:pathLst>
                <a:path extrusionOk="0" h="3209" w="2294">
                  <a:moveTo>
                    <a:pt x="874" y="0"/>
                  </a:moveTo>
                  <a:cubicBezTo>
                    <a:pt x="731" y="0"/>
                    <a:pt x="587" y="23"/>
                    <a:pt x="449" y="69"/>
                  </a:cubicBezTo>
                  <a:cubicBezTo>
                    <a:pt x="250" y="118"/>
                    <a:pt x="150" y="368"/>
                    <a:pt x="200" y="567"/>
                  </a:cubicBezTo>
                  <a:cubicBezTo>
                    <a:pt x="273" y="713"/>
                    <a:pt x="399" y="806"/>
                    <a:pt x="540" y="806"/>
                  </a:cubicBezTo>
                  <a:cubicBezTo>
                    <a:pt x="591" y="806"/>
                    <a:pt x="645" y="793"/>
                    <a:pt x="698" y="766"/>
                  </a:cubicBezTo>
                  <a:cubicBezTo>
                    <a:pt x="741" y="758"/>
                    <a:pt x="784" y="754"/>
                    <a:pt x="826" y="754"/>
                  </a:cubicBezTo>
                  <a:cubicBezTo>
                    <a:pt x="1030" y="754"/>
                    <a:pt x="1222" y="851"/>
                    <a:pt x="1346" y="1016"/>
                  </a:cubicBezTo>
                  <a:cubicBezTo>
                    <a:pt x="1446" y="1315"/>
                    <a:pt x="1396" y="1614"/>
                    <a:pt x="1197" y="1863"/>
                  </a:cubicBezTo>
                  <a:cubicBezTo>
                    <a:pt x="947" y="2112"/>
                    <a:pt x="648" y="2362"/>
                    <a:pt x="300" y="2461"/>
                  </a:cubicBezTo>
                  <a:cubicBezTo>
                    <a:pt x="100" y="2561"/>
                    <a:pt x="0" y="2760"/>
                    <a:pt x="50" y="2960"/>
                  </a:cubicBezTo>
                  <a:cubicBezTo>
                    <a:pt x="150" y="3109"/>
                    <a:pt x="300" y="3209"/>
                    <a:pt x="449" y="3209"/>
                  </a:cubicBezTo>
                  <a:cubicBezTo>
                    <a:pt x="499" y="3209"/>
                    <a:pt x="549" y="3209"/>
                    <a:pt x="599" y="3159"/>
                  </a:cubicBezTo>
                  <a:cubicBezTo>
                    <a:pt x="1047" y="3010"/>
                    <a:pt x="1496" y="2710"/>
                    <a:pt x="1845" y="2312"/>
                  </a:cubicBezTo>
                  <a:cubicBezTo>
                    <a:pt x="2194" y="1863"/>
                    <a:pt x="2293" y="1215"/>
                    <a:pt x="2044" y="667"/>
                  </a:cubicBezTo>
                  <a:cubicBezTo>
                    <a:pt x="1814" y="245"/>
                    <a:pt x="1348" y="0"/>
                    <a:pt x="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43"/>
            <p:cNvSpPr/>
            <p:nvPr/>
          </p:nvSpPr>
          <p:spPr>
            <a:xfrm>
              <a:off x="4452437" y="1876349"/>
              <a:ext cx="85393" cy="38760"/>
            </a:xfrm>
            <a:custGeom>
              <a:rect b="b" l="l" r="r" t="t"/>
              <a:pathLst>
                <a:path extrusionOk="0" h="2432" w="5358">
                  <a:moveTo>
                    <a:pt x="2199" y="0"/>
                  </a:moveTo>
                  <a:cubicBezTo>
                    <a:pt x="1969" y="0"/>
                    <a:pt x="1745" y="25"/>
                    <a:pt x="1545" y="75"/>
                  </a:cubicBezTo>
                  <a:cubicBezTo>
                    <a:pt x="1097" y="125"/>
                    <a:pt x="648" y="274"/>
                    <a:pt x="299" y="474"/>
                  </a:cubicBezTo>
                  <a:cubicBezTo>
                    <a:pt x="100" y="574"/>
                    <a:pt x="0" y="773"/>
                    <a:pt x="100" y="972"/>
                  </a:cubicBezTo>
                  <a:cubicBezTo>
                    <a:pt x="136" y="1118"/>
                    <a:pt x="253" y="1211"/>
                    <a:pt x="391" y="1211"/>
                  </a:cubicBezTo>
                  <a:cubicBezTo>
                    <a:pt x="441" y="1211"/>
                    <a:pt x="495" y="1198"/>
                    <a:pt x="548" y="1172"/>
                  </a:cubicBezTo>
                  <a:cubicBezTo>
                    <a:pt x="897" y="1072"/>
                    <a:pt x="1246" y="972"/>
                    <a:pt x="1595" y="922"/>
                  </a:cubicBezTo>
                  <a:cubicBezTo>
                    <a:pt x="1660" y="917"/>
                    <a:pt x="1725" y="915"/>
                    <a:pt x="1789" y="915"/>
                  </a:cubicBezTo>
                  <a:cubicBezTo>
                    <a:pt x="2372" y="915"/>
                    <a:pt x="2946" y="1117"/>
                    <a:pt x="3439" y="1521"/>
                  </a:cubicBezTo>
                  <a:cubicBezTo>
                    <a:pt x="3689" y="1720"/>
                    <a:pt x="3888" y="1919"/>
                    <a:pt x="4037" y="2218"/>
                  </a:cubicBezTo>
                  <a:lnTo>
                    <a:pt x="4137" y="2218"/>
                  </a:lnTo>
                  <a:lnTo>
                    <a:pt x="4137" y="2268"/>
                  </a:lnTo>
                  <a:cubicBezTo>
                    <a:pt x="4264" y="2382"/>
                    <a:pt x="4410" y="2432"/>
                    <a:pt x="4552" y="2432"/>
                  </a:cubicBezTo>
                  <a:cubicBezTo>
                    <a:pt x="4970" y="2432"/>
                    <a:pt x="5357" y="2004"/>
                    <a:pt x="5134" y="1521"/>
                  </a:cubicBezTo>
                  <a:cubicBezTo>
                    <a:pt x="4835" y="1172"/>
                    <a:pt x="4486" y="823"/>
                    <a:pt x="4137" y="574"/>
                  </a:cubicBezTo>
                  <a:cubicBezTo>
                    <a:pt x="3738" y="324"/>
                    <a:pt x="3290" y="175"/>
                    <a:pt x="2891" y="75"/>
                  </a:cubicBezTo>
                  <a:cubicBezTo>
                    <a:pt x="2667" y="25"/>
                    <a:pt x="2430" y="0"/>
                    <a:pt x="21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43"/>
            <p:cNvSpPr/>
            <p:nvPr/>
          </p:nvSpPr>
          <p:spPr>
            <a:xfrm>
              <a:off x="4639958" y="1876349"/>
              <a:ext cx="89250" cy="39716"/>
            </a:xfrm>
            <a:custGeom>
              <a:rect b="b" l="l" r="r" t="t"/>
              <a:pathLst>
                <a:path extrusionOk="0" h="2492" w="5600">
                  <a:moveTo>
                    <a:pt x="3312" y="0"/>
                  </a:moveTo>
                  <a:cubicBezTo>
                    <a:pt x="3088" y="0"/>
                    <a:pt x="2864" y="25"/>
                    <a:pt x="2639" y="75"/>
                  </a:cubicBezTo>
                  <a:cubicBezTo>
                    <a:pt x="2191" y="175"/>
                    <a:pt x="1742" y="324"/>
                    <a:pt x="1393" y="623"/>
                  </a:cubicBezTo>
                  <a:cubicBezTo>
                    <a:pt x="994" y="873"/>
                    <a:pt x="646" y="1172"/>
                    <a:pt x="346" y="1570"/>
                  </a:cubicBezTo>
                  <a:lnTo>
                    <a:pt x="396" y="1570"/>
                  </a:lnTo>
                  <a:cubicBezTo>
                    <a:pt x="1" y="1966"/>
                    <a:pt x="591" y="2491"/>
                    <a:pt x="1044" y="2491"/>
                  </a:cubicBezTo>
                  <a:cubicBezTo>
                    <a:pt x="1219" y="2491"/>
                    <a:pt x="1374" y="2413"/>
                    <a:pt x="1443" y="2218"/>
                  </a:cubicBezTo>
                  <a:cubicBezTo>
                    <a:pt x="1593" y="1919"/>
                    <a:pt x="1792" y="1720"/>
                    <a:pt x="2041" y="1521"/>
                  </a:cubicBezTo>
                  <a:cubicBezTo>
                    <a:pt x="2290" y="1321"/>
                    <a:pt x="2589" y="1122"/>
                    <a:pt x="2889" y="1072"/>
                  </a:cubicBezTo>
                  <a:cubicBezTo>
                    <a:pt x="3144" y="999"/>
                    <a:pt x="3373" y="953"/>
                    <a:pt x="3614" y="953"/>
                  </a:cubicBezTo>
                  <a:cubicBezTo>
                    <a:pt x="3702" y="953"/>
                    <a:pt x="3792" y="959"/>
                    <a:pt x="3885" y="972"/>
                  </a:cubicBezTo>
                  <a:cubicBezTo>
                    <a:pt x="4234" y="972"/>
                    <a:pt x="4583" y="1072"/>
                    <a:pt x="4932" y="1222"/>
                  </a:cubicBezTo>
                  <a:cubicBezTo>
                    <a:pt x="4966" y="1229"/>
                    <a:pt x="4999" y="1233"/>
                    <a:pt x="5031" y="1233"/>
                  </a:cubicBezTo>
                  <a:cubicBezTo>
                    <a:pt x="5415" y="1233"/>
                    <a:pt x="5600" y="704"/>
                    <a:pt x="5231" y="474"/>
                  </a:cubicBezTo>
                  <a:cubicBezTo>
                    <a:pt x="4833" y="274"/>
                    <a:pt x="4384" y="175"/>
                    <a:pt x="3985" y="75"/>
                  </a:cubicBezTo>
                  <a:cubicBezTo>
                    <a:pt x="3761" y="25"/>
                    <a:pt x="3537" y="0"/>
                    <a:pt x="33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43"/>
            <p:cNvSpPr/>
            <p:nvPr/>
          </p:nvSpPr>
          <p:spPr>
            <a:xfrm>
              <a:off x="4492838" y="2068476"/>
              <a:ext cx="104980" cy="56929"/>
            </a:xfrm>
            <a:custGeom>
              <a:rect b="b" l="l" r="r" t="t"/>
              <a:pathLst>
                <a:path extrusionOk="0" h="3572" w="6587">
                  <a:moveTo>
                    <a:pt x="584" y="0"/>
                  </a:moveTo>
                  <a:cubicBezTo>
                    <a:pt x="280" y="0"/>
                    <a:pt x="1" y="414"/>
                    <a:pt x="306" y="681"/>
                  </a:cubicBezTo>
                  <a:cubicBezTo>
                    <a:pt x="1851" y="2226"/>
                    <a:pt x="3845" y="3273"/>
                    <a:pt x="6038" y="3572"/>
                  </a:cubicBezTo>
                  <a:lnTo>
                    <a:pt x="6088" y="3572"/>
                  </a:lnTo>
                  <a:cubicBezTo>
                    <a:pt x="6537" y="3522"/>
                    <a:pt x="6587" y="2874"/>
                    <a:pt x="6138" y="2774"/>
                  </a:cubicBezTo>
                  <a:cubicBezTo>
                    <a:pt x="4144" y="2525"/>
                    <a:pt x="2300" y="1578"/>
                    <a:pt x="855" y="133"/>
                  </a:cubicBezTo>
                  <a:cubicBezTo>
                    <a:pt x="773" y="39"/>
                    <a:pt x="677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43"/>
            <p:cNvSpPr/>
            <p:nvPr/>
          </p:nvSpPr>
          <p:spPr>
            <a:xfrm>
              <a:off x="4309430" y="1748594"/>
              <a:ext cx="552139" cy="248115"/>
            </a:xfrm>
            <a:custGeom>
              <a:rect b="b" l="l" r="r" t="t"/>
              <a:pathLst>
                <a:path extrusionOk="0" h="15568" w="34644">
                  <a:moveTo>
                    <a:pt x="17158" y="0"/>
                  </a:moveTo>
                  <a:cubicBezTo>
                    <a:pt x="11749" y="0"/>
                    <a:pt x="5701" y="838"/>
                    <a:pt x="1" y="3455"/>
                  </a:cubicBezTo>
                  <a:lnTo>
                    <a:pt x="1" y="13973"/>
                  </a:lnTo>
                  <a:lnTo>
                    <a:pt x="2344" y="15568"/>
                  </a:lnTo>
                  <a:cubicBezTo>
                    <a:pt x="2344" y="15568"/>
                    <a:pt x="5683" y="12328"/>
                    <a:pt x="5833" y="5001"/>
                  </a:cubicBezTo>
                  <a:cubicBezTo>
                    <a:pt x="5833" y="5001"/>
                    <a:pt x="8045" y="5959"/>
                    <a:pt x="10160" y="5959"/>
                  </a:cubicBezTo>
                  <a:cubicBezTo>
                    <a:pt x="11523" y="5959"/>
                    <a:pt x="12845" y="5561"/>
                    <a:pt x="13509" y="4253"/>
                  </a:cubicBezTo>
                  <a:cubicBezTo>
                    <a:pt x="13509" y="4253"/>
                    <a:pt x="16633" y="5627"/>
                    <a:pt x="19409" y="5627"/>
                  </a:cubicBezTo>
                  <a:cubicBezTo>
                    <a:pt x="20797" y="5627"/>
                    <a:pt x="22099" y="5283"/>
                    <a:pt x="22880" y="4253"/>
                  </a:cubicBezTo>
                  <a:cubicBezTo>
                    <a:pt x="22880" y="4253"/>
                    <a:pt x="24435" y="5896"/>
                    <a:pt x="26554" y="5896"/>
                  </a:cubicBezTo>
                  <a:cubicBezTo>
                    <a:pt x="27197" y="5896"/>
                    <a:pt x="27892" y="5744"/>
                    <a:pt x="28612" y="5350"/>
                  </a:cubicBezTo>
                  <a:cubicBezTo>
                    <a:pt x="28612" y="5350"/>
                    <a:pt x="28712" y="13275"/>
                    <a:pt x="31902" y="15568"/>
                  </a:cubicBezTo>
                  <a:lnTo>
                    <a:pt x="34643" y="13524"/>
                  </a:lnTo>
                  <a:lnTo>
                    <a:pt x="34394" y="2658"/>
                  </a:lnTo>
                  <a:cubicBezTo>
                    <a:pt x="34394" y="2658"/>
                    <a:pt x="26790" y="0"/>
                    <a:pt x="1715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43"/>
            <p:cNvSpPr/>
            <p:nvPr/>
          </p:nvSpPr>
          <p:spPr>
            <a:xfrm>
              <a:off x="4206952" y="1958905"/>
              <a:ext cx="206566" cy="157351"/>
            </a:xfrm>
            <a:custGeom>
              <a:rect b="b" l="l" r="r" t="t"/>
              <a:pathLst>
                <a:path extrusionOk="0" h="9873" w="12961">
                  <a:moveTo>
                    <a:pt x="4809" y="0"/>
                  </a:moveTo>
                  <a:cubicBezTo>
                    <a:pt x="3303" y="0"/>
                    <a:pt x="1999" y="566"/>
                    <a:pt x="1297" y="1674"/>
                  </a:cubicBezTo>
                  <a:cubicBezTo>
                    <a:pt x="1" y="3718"/>
                    <a:pt x="1297" y="6858"/>
                    <a:pt x="4138" y="8652"/>
                  </a:cubicBezTo>
                  <a:cubicBezTo>
                    <a:pt x="5454" y="9469"/>
                    <a:pt x="6863" y="9873"/>
                    <a:pt x="8130" y="9873"/>
                  </a:cubicBezTo>
                  <a:cubicBezTo>
                    <a:pt x="9646" y="9873"/>
                    <a:pt x="10959" y="9295"/>
                    <a:pt x="11665" y="8154"/>
                  </a:cubicBezTo>
                  <a:cubicBezTo>
                    <a:pt x="12961" y="6110"/>
                    <a:pt x="11665" y="3020"/>
                    <a:pt x="8823" y="1225"/>
                  </a:cubicBezTo>
                  <a:cubicBezTo>
                    <a:pt x="7500" y="404"/>
                    <a:pt x="6082" y="0"/>
                    <a:pt x="4809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43"/>
            <p:cNvSpPr/>
            <p:nvPr/>
          </p:nvSpPr>
          <p:spPr>
            <a:xfrm>
              <a:off x="4272056" y="1977297"/>
              <a:ext cx="94589" cy="115547"/>
            </a:xfrm>
            <a:custGeom>
              <a:rect b="b" l="l" r="r" t="t"/>
              <a:pathLst>
                <a:path extrusionOk="0" h="7250" w="5935">
                  <a:moveTo>
                    <a:pt x="529" y="1"/>
                  </a:moveTo>
                  <a:cubicBezTo>
                    <a:pt x="162" y="1"/>
                    <a:pt x="1" y="589"/>
                    <a:pt x="452" y="769"/>
                  </a:cubicBezTo>
                  <a:cubicBezTo>
                    <a:pt x="1598" y="1068"/>
                    <a:pt x="2645" y="1567"/>
                    <a:pt x="3642" y="2215"/>
                  </a:cubicBezTo>
                  <a:cubicBezTo>
                    <a:pt x="4539" y="2813"/>
                    <a:pt x="5137" y="3860"/>
                    <a:pt x="5137" y="5006"/>
                  </a:cubicBezTo>
                  <a:cubicBezTo>
                    <a:pt x="5137" y="5355"/>
                    <a:pt x="5038" y="5654"/>
                    <a:pt x="4888" y="5953"/>
                  </a:cubicBezTo>
                  <a:cubicBezTo>
                    <a:pt x="4689" y="6252"/>
                    <a:pt x="4439" y="6402"/>
                    <a:pt x="4090" y="6501"/>
                  </a:cubicBezTo>
                  <a:cubicBezTo>
                    <a:pt x="3642" y="6551"/>
                    <a:pt x="3692" y="7249"/>
                    <a:pt x="4190" y="7249"/>
                  </a:cubicBezTo>
                  <a:lnTo>
                    <a:pt x="4240" y="7249"/>
                  </a:lnTo>
                  <a:cubicBezTo>
                    <a:pt x="4788" y="7149"/>
                    <a:pt x="5237" y="6850"/>
                    <a:pt x="5486" y="6402"/>
                  </a:cubicBezTo>
                  <a:cubicBezTo>
                    <a:pt x="5785" y="6003"/>
                    <a:pt x="5935" y="5505"/>
                    <a:pt x="5935" y="5006"/>
                  </a:cubicBezTo>
                  <a:cubicBezTo>
                    <a:pt x="5935" y="3660"/>
                    <a:pt x="5237" y="2364"/>
                    <a:pt x="4090" y="1567"/>
                  </a:cubicBezTo>
                  <a:cubicBezTo>
                    <a:pt x="3044" y="869"/>
                    <a:pt x="1897" y="321"/>
                    <a:pt x="651" y="22"/>
                  </a:cubicBezTo>
                  <a:cubicBezTo>
                    <a:pt x="608" y="7"/>
                    <a:pt x="567" y="1"/>
                    <a:pt x="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43"/>
            <p:cNvSpPr/>
            <p:nvPr/>
          </p:nvSpPr>
          <p:spPr>
            <a:xfrm>
              <a:off x="4284806" y="2009889"/>
              <a:ext cx="65312" cy="55941"/>
            </a:xfrm>
            <a:custGeom>
              <a:rect b="b" l="l" r="r" t="t"/>
              <a:pathLst>
                <a:path extrusionOk="0" h="3510" w="4098">
                  <a:moveTo>
                    <a:pt x="3616" y="1"/>
                  </a:moveTo>
                  <a:cubicBezTo>
                    <a:pt x="3577" y="1"/>
                    <a:pt x="3535" y="7"/>
                    <a:pt x="3490" y="20"/>
                  </a:cubicBezTo>
                  <a:cubicBezTo>
                    <a:pt x="1945" y="369"/>
                    <a:pt x="649" y="1466"/>
                    <a:pt x="100" y="3011"/>
                  </a:cubicBezTo>
                  <a:cubicBezTo>
                    <a:pt x="1" y="3210"/>
                    <a:pt x="100" y="3410"/>
                    <a:pt x="300" y="3509"/>
                  </a:cubicBezTo>
                  <a:lnTo>
                    <a:pt x="449" y="3509"/>
                  </a:lnTo>
                  <a:cubicBezTo>
                    <a:pt x="599" y="3509"/>
                    <a:pt x="748" y="3410"/>
                    <a:pt x="798" y="3260"/>
                  </a:cubicBezTo>
                  <a:cubicBezTo>
                    <a:pt x="1297" y="1964"/>
                    <a:pt x="2343" y="1067"/>
                    <a:pt x="3689" y="768"/>
                  </a:cubicBezTo>
                  <a:cubicBezTo>
                    <a:pt x="4097" y="632"/>
                    <a:pt x="4010" y="1"/>
                    <a:pt x="36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43"/>
            <p:cNvSpPr/>
            <p:nvPr/>
          </p:nvSpPr>
          <p:spPr>
            <a:xfrm>
              <a:off x="4765433" y="1958905"/>
              <a:ext cx="206550" cy="157351"/>
            </a:xfrm>
            <a:custGeom>
              <a:rect b="b" l="l" r="r" t="t"/>
              <a:pathLst>
                <a:path extrusionOk="0" h="9873" w="12960">
                  <a:moveTo>
                    <a:pt x="8176" y="0"/>
                  </a:moveTo>
                  <a:cubicBezTo>
                    <a:pt x="6904" y="0"/>
                    <a:pt x="5488" y="404"/>
                    <a:pt x="4187" y="1225"/>
                  </a:cubicBezTo>
                  <a:cubicBezTo>
                    <a:pt x="1296" y="3020"/>
                    <a:pt x="0" y="6110"/>
                    <a:pt x="1296" y="8154"/>
                  </a:cubicBezTo>
                  <a:cubicBezTo>
                    <a:pt x="2002" y="9295"/>
                    <a:pt x="3315" y="9873"/>
                    <a:pt x="4831" y="9873"/>
                  </a:cubicBezTo>
                  <a:cubicBezTo>
                    <a:pt x="6098" y="9873"/>
                    <a:pt x="7507" y="9469"/>
                    <a:pt x="8823" y="8652"/>
                  </a:cubicBezTo>
                  <a:cubicBezTo>
                    <a:pt x="11664" y="6858"/>
                    <a:pt x="12960" y="3718"/>
                    <a:pt x="11664" y="1674"/>
                  </a:cubicBezTo>
                  <a:cubicBezTo>
                    <a:pt x="10988" y="566"/>
                    <a:pt x="9683" y="0"/>
                    <a:pt x="8176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43"/>
            <p:cNvSpPr/>
            <p:nvPr/>
          </p:nvSpPr>
          <p:spPr>
            <a:xfrm>
              <a:off x="4813087" y="1977425"/>
              <a:ext cx="92167" cy="115419"/>
            </a:xfrm>
            <a:custGeom>
              <a:rect b="b" l="l" r="r" t="t"/>
              <a:pathLst>
                <a:path extrusionOk="0" h="7242" w="5783">
                  <a:moveTo>
                    <a:pt x="5340" y="1"/>
                  </a:moveTo>
                  <a:cubicBezTo>
                    <a:pt x="5304" y="1"/>
                    <a:pt x="5269" y="5"/>
                    <a:pt x="5235" y="14"/>
                  </a:cubicBezTo>
                  <a:cubicBezTo>
                    <a:pt x="4038" y="313"/>
                    <a:pt x="2842" y="861"/>
                    <a:pt x="1795" y="1559"/>
                  </a:cubicBezTo>
                  <a:cubicBezTo>
                    <a:pt x="699" y="2356"/>
                    <a:pt x="1" y="3652"/>
                    <a:pt x="1" y="4998"/>
                  </a:cubicBezTo>
                  <a:cubicBezTo>
                    <a:pt x="1" y="5497"/>
                    <a:pt x="150" y="5995"/>
                    <a:pt x="400" y="6394"/>
                  </a:cubicBezTo>
                  <a:cubicBezTo>
                    <a:pt x="699" y="6842"/>
                    <a:pt x="1147" y="7141"/>
                    <a:pt x="1646" y="7241"/>
                  </a:cubicBezTo>
                  <a:lnTo>
                    <a:pt x="1745" y="7241"/>
                  </a:lnTo>
                  <a:cubicBezTo>
                    <a:pt x="2244" y="7241"/>
                    <a:pt x="2294" y="6543"/>
                    <a:pt x="1845" y="6493"/>
                  </a:cubicBezTo>
                  <a:cubicBezTo>
                    <a:pt x="1496" y="6394"/>
                    <a:pt x="1247" y="6244"/>
                    <a:pt x="1048" y="5945"/>
                  </a:cubicBezTo>
                  <a:cubicBezTo>
                    <a:pt x="848" y="5646"/>
                    <a:pt x="748" y="5347"/>
                    <a:pt x="748" y="4998"/>
                  </a:cubicBezTo>
                  <a:cubicBezTo>
                    <a:pt x="798" y="3852"/>
                    <a:pt x="1347" y="2805"/>
                    <a:pt x="2294" y="2207"/>
                  </a:cubicBezTo>
                  <a:cubicBezTo>
                    <a:pt x="3241" y="1559"/>
                    <a:pt x="4337" y="1060"/>
                    <a:pt x="5484" y="761"/>
                  </a:cubicBezTo>
                  <a:cubicBezTo>
                    <a:pt x="5683" y="662"/>
                    <a:pt x="5783" y="462"/>
                    <a:pt x="5733" y="263"/>
                  </a:cubicBezTo>
                  <a:cubicBezTo>
                    <a:pt x="5692" y="98"/>
                    <a:pt x="5514" y="1"/>
                    <a:pt x="5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43"/>
            <p:cNvSpPr/>
            <p:nvPr/>
          </p:nvSpPr>
          <p:spPr>
            <a:xfrm>
              <a:off x="4829773" y="2009252"/>
              <a:ext cx="64372" cy="56578"/>
            </a:xfrm>
            <a:custGeom>
              <a:rect b="b" l="l" r="r" t="t"/>
              <a:pathLst>
                <a:path extrusionOk="0" h="3550" w="4039">
                  <a:moveTo>
                    <a:pt x="453" y="1"/>
                  </a:moveTo>
                  <a:cubicBezTo>
                    <a:pt x="251" y="1"/>
                    <a:pt x="100" y="136"/>
                    <a:pt x="100" y="309"/>
                  </a:cubicBezTo>
                  <a:cubicBezTo>
                    <a:pt x="1" y="509"/>
                    <a:pt x="150" y="758"/>
                    <a:pt x="349" y="758"/>
                  </a:cubicBezTo>
                  <a:cubicBezTo>
                    <a:pt x="1695" y="1057"/>
                    <a:pt x="2742" y="2004"/>
                    <a:pt x="3241" y="3250"/>
                  </a:cubicBezTo>
                  <a:cubicBezTo>
                    <a:pt x="3290" y="3400"/>
                    <a:pt x="3440" y="3549"/>
                    <a:pt x="3589" y="3549"/>
                  </a:cubicBezTo>
                  <a:cubicBezTo>
                    <a:pt x="3639" y="3549"/>
                    <a:pt x="3689" y="3500"/>
                    <a:pt x="3739" y="3500"/>
                  </a:cubicBezTo>
                  <a:cubicBezTo>
                    <a:pt x="3938" y="3450"/>
                    <a:pt x="4038" y="3201"/>
                    <a:pt x="3938" y="3001"/>
                  </a:cubicBezTo>
                  <a:cubicBezTo>
                    <a:pt x="3390" y="1506"/>
                    <a:pt x="2094" y="359"/>
                    <a:pt x="549" y="10"/>
                  </a:cubicBezTo>
                  <a:cubicBezTo>
                    <a:pt x="516" y="4"/>
                    <a:pt x="484" y="1"/>
                    <a:pt x="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43"/>
            <p:cNvSpPr/>
            <p:nvPr/>
          </p:nvSpPr>
          <p:spPr>
            <a:xfrm>
              <a:off x="4136253" y="2324798"/>
              <a:ext cx="906445" cy="1135228"/>
            </a:xfrm>
            <a:custGeom>
              <a:rect b="b" l="l" r="r" t="t"/>
              <a:pathLst>
                <a:path extrusionOk="0" h="71230" w="56875">
                  <a:moveTo>
                    <a:pt x="23029" y="0"/>
                  </a:moveTo>
                  <a:cubicBezTo>
                    <a:pt x="23029" y="0"/>
                    <a:pt x="20188" y="698"/>
                    <a:pt x="16749" y="1794"/>
                  </a:cubicBezTo>
                  <a:cubicBezTo>
                    <a:pt x="12412" y="3190"/>
                    <a:pt x="7178" y="5134"/>
                    <a:pt x="5484" y="7078"/>
                  </a:cubicBezTo>
                  <a:cubicBezTo>
                    <a:pt x="3889" y="8823"/>
                    <a:pt x="2493" y="25870"/>
                    <a:pt x="1496" y="41970"/>
                  </a:cubicBezTo>
                  <a:cubicBezTo>
                    <a:pt x="1396" y="43615"/>
                    <a:pt x="1297" y="45260"/>
                    <a:pt x="1197" y="46855"/>
                  </a:cubicBezTo>
                  <a:cubicBezTo>
                    <a:pt x="898" y="51839"/>
                    <a:pt x="649" y="56624"/>
                    <a:pt x="499" y="60562"/>
                  </a:cubicBezTo>
                  <a:cubicBezTo>
                    <a:pt x="449" y="60911"/>
                    <a:pt x="399" y="61260"/>
                    <a:pt x="399" y="61559"/>
                  </a:cubicBezTo>
                  <a:cubicBezTo>
                    <a:pt x="150" y="67391"/>
                    <a:pt x="1" y="71229"/>
                    <a:pt x="1" y="71229"/>
                  </a:cubicBezTo>
                  <a:lnTo>
                    <a:pt x="56874" y="71229"/>
                  </a:lnTo>
                  <a:cubicBezTo>
                    <a:pt x="56874" y="71229"/>
                    <a:pt x="56675" y="66045"/>
                    <a:pt x="56276" y="58568"/>
                  </a:cubicBezTo>
                  <a:cubicBezTo>
                    <a:pt x="56126" y="56176"/>
                    <a:pt x="56027" y="53584"/>
                    <a:pt x="55877" y="50792"/>
                  </a:cubicBezTo>
                  <a:cubicBezTo>
                    <a:pt x="55778" y="49497"/>
                    <a:pt x="55728" y="48151"/>
                    <a:pt x="55628" y="46805"/>
                  </a:cubicBezTo>
                  <a:cubicBezTo>
                    <a:pt x="55528" y="44761"/>
                    <a:pt x="55379" y="42668"/>
                    <a:pt x="55279" y="40524"/>
                  </a:cubicBezTo>
                  <a:cubicBezTo>
                    <a:pt x="54282" y="24873"/>
                    <a:pt x="52886" y="8773"/>
                    <a:pt x="51391" y="7078"/>
                  </a:cubicBezTo>
                  <a:cubicBezTo>
                    <a:pt x="49647" y="5084"/>
                    <a:pt x="44014" y="3041"/>
                    <a:pt x="39528" y="1645"/>
                  </a:cubicBezTo>
                  <a:lnTo>
                    <a:pt x="39478" y="1645"/>
                  </a:lnTo>
                  <a:cubicBezTo>
                    <a:pt x="36188" y="648"/>
                    <a:pt x="33596" y="0"/>
                    <a:pt x="33596" y="0"/>
                  </a:cubicBezTo>
                  <a:cubicBezTo>
                    <a:pt x="32191" y="3334"/>
                    <a:pt x="29717" y="3658"/>
                    <a:pt x="28809" y="3658"/>
                  </a:cubicBezTo>
                  <a:cubicBezTo>
                    <a:pt x="28590" y="3658"/>
                    <a:pt x="28462" y="3639"/>
                    <a:pt x="28462" y="3639"/>
                  </a:cubicBezTo>
                  <a:cubicBezTo>
                    <a:pt x="28462" y="3639"/>
                    <a:pt x="28323" y="3658"/>
                    <a:pt x="28086" y="3658"/>
                  </a:cubicBezTo>
                  <a:cubicBezTo>
                    <a:pt x="27103" y="3658"/>
                    <a:pt x="24435" y="3334"/>
                    <a:pt x="230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43"/>
            <p:cNvSpPr/>
            <p:nvPr/>
          </p:nvSpPr>
          <p:spPr>
            <a:xfrm>
              <a:off x="4293540" y="3090803"/>
              <a:ext cx="591855" cy="285998"/>
            </a:xfrm>
            <a:custGeom>
              <a:rect b="b" l="l" r="r" t="t"/>
              <a:pathLst>
                <a:path extrusionOk="0" h="17945" w="37136">
                  <a:moveTo>
                    <a:pt x="18568" y="0"/>
                  </a:moveTo>
                  <a:cubicBezTo>
                    <a:pt x="15204" y="0"/>
                    <a:pt x="11839" y="362"/>
                    <a:pt x="8525" y="1085"/>
                  </a:cubicBezTo>
                  <a:cubicBezTo>
                    <a:pt x="8525" y="1085"/>
                    <a:pt x="7577" y="7365"/>
                    <a:pt x="1197" y="8312"/>
                  </a:cubicBezTo>
                  <a:lnTo>
                    <a:pt x="1" y="17085"/>
                  </a:lnTo>
                  <a:cubicBezTo>
                    <a:pt x="6182" y="17658"/>
                    <a:pt x="12375" y="17945"/>
                    <a:pt x="18568" y="17945"/>
                  </a:cubicBezTo>
                  <a:cubicBezTo>
                    <a:pt x="24762" y="17945"/>
                    <a:pt x="30955" y="17658"/>
                    <a:pt x="37136" y="17085"/>
                  </a:cubicBezTo>
                  <a:lnTo>
                    <a:pt x="35939" y="8312"/>
                  </a:lnTo>
                  <a:cubicBezTo>
                    <a:pt x="29559" y="7315"/>
                    <a:pt x="28612" y="1085"/>
                    <a:pt x="28612" y="1085"/>
                  </a:cubicBezTo>
                  <a:cubicBezTo>
                    <a:pt x="25297" y="362"/>
                    <a:pt x="21933" y="0"/>
                    <a:pt x="18568" y="0"/>
                  </a:cubicBezTo>
                  <a:close/>
                </a:path>
              </a:pathLst>
            </a:custGeom>
            <a:solidFill>
              <a:srgbClr val="73F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43"/>
            <p:cNvSpPr/>
            <p:nvPr/>
          </p:nvSpPr>
          <p:spPr>
            <a:xfrm>
              <a:off x="4136253" y="3134296"/>
              <a:ext cx="906445" cy="325731"/>
            </a:xfrm>
            <a:custGeom>
              <a:rect b="b" l="l" r="r" t="t"/>
              <a:pathLst>
                <a:path extrusionOk="0" h="20438" w="56875">
                  <a:moveTo>
                    <a:pt x="55877" y="0"/>
                  </a:moveTo>
                  <a:cubicBezTo>
                    <a:pt x="51291" y="5384"/>
                    <a:pt x="45260" y="9471"/>
                    <a:pt x="38531" y="11764"/>
                  </a:cubicBezTo>
                  <a:cubicBezTo>
                    <a:pt x="32773" y="13765"/>
                    <a:pt x="26647" y="14629"/>
                    <a:pt x="20536" y="14629"/>
                  </a:cubicBezTo>
                  <a:cubicBezTo>
                    <a:pt x="19188" y="14629"/>
                    <a:pt x="17841" y="14587"/>
                    <a:pt x="16499" y="14505"/>
                  </a:cubicBezTo>
                  <a:cubicBezTo>
                    <a:pt x="10867" y="14157"/>
                    <a:pt x="5035" y="13010"/>
                    <a:pt x="499" y="9770"/>
                  </a:cubicBezTo>
                  <a:cubicBezTo>
                    <a:pt x="449" y="10119"/>
                    <a:pt x="449" y="10468"/>
                    <a:pt x="449" y="10767"/>
                  </a:cubicBezTo>
                  <a:cubicBezTo>
                    <a:pt x="150" y="16599"/>
                    <a:pt x="1" y="20437"/>
                    <a:pt x="1" y="20437"/>
                  </a:cubicBezTo>
                  <a:lnTo>
                    <a:pt x="56874" y="20437"/>
                  </a:lnTo>
                  <a:cubicBezTo>
                    <a:pt x="56874" y="20437"/>
                    <a:pt x="56675" y="15253"/>
                    <a:pt x="56326" y="7776"/>
                  </a:cubicBezTo>
                  <a:cubicBezTo>
                    <a:pt x="56176" y="5384"/>
                    <a:pt x="56027" y="2742"/>
                    <a:pt x="55877" y="0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43"/>
            <p:cNvSpPr/>
            <p:nvPr/>
          </p:nvSpPr>
          <p:spPr>
            <a:xfrm>
              <a:off x="4403174" y="2324798"/>
              <a:ext cx="363056" cy="123930"/>
            </a:xfrm>
            <a:custGeom>
              <a:rect b="b" l="l" r="r" t="t"/>
              <a:pathLst>
                <a:path extrusionOk="0" h="7776" w="22780">
                  <a:moveTo>
                    <a:pt x="6231" y="0"/>
                  </a:moveTo>
                  <a:cubicBezTo>
                    <a:pt x="6231" y="0"/>
                    <a:pt x="3440" y="698"/>
                    <a:pt x="1" y="1794"/>
                  </a:cubicBezTo>
                  <a:cubicBezTo>
                    <a:pt x="1" y="1794"/>
                    <a:pt x="3490" y="7776"/>
                    <a:pt x="11764" y="7776"/>
                  </a:cubicBezTo>
                  <a:cubicBezTo>
                    <a:pt x="20038" y="7776"/>
                    <a:pt x="22780" y="1645"/>
                    <a:pt x="22780" y="1645"/>
                  </a:cubicBezTo>
                  <a:lnTo>
                    <a:pt x="22730" y="1645"/>
                  </a:lnTo>
                  <a:cubicBezTo>
                    <a:pt x="19440" y="648"/>
                    <a:pt x="16798" y="0"/>
                    <a:pt x="16798" y="0"/>
                  </a:cubicBezTo>
                  <a:cubicBezTo>
                    <a:pt x="15895" y="2143"/>
                    <a:pt x="13760" y="3350"/>
                    <a:pt x="11566" y="3350"/>
                  </a:cubicBezTo>
                  <a:cubicBezTo>
                    <a:pt x="9525" y="3350"/>
                    <a:pt x="7432" y="2306"/>
                    <a:pt x="6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43"/>
            <p:cNvSpPr/>
            <p:nvPr/>
          </p:nvSpPr>
          <p:spPr>
            <a:xfrm>
              <a:off x="4501684" y="2401203"/>
              <a:ext cx="33373" cy="312072"/>
            </a:xfrm>
            <a:custGeom>
              <a:rect b="b" l="l" r="r" t="t"/>
              <a:pathLst>
                <a:path extrusionOk="0" h="19581" w="2094">
                  <a:moveTo>
                    <a:pt x="1480" y="1"/>
                  </a:moveTo>
                  <a:cubicBezTo>
                    <a:pt x="1342" y="1"/>
                    <a:pt x="1219" y="83"/>
                    <a:pt x="1147" y="191"/>
                  </a:cubicBezTo>
                  <a:cubicBezTo>
                    <a:pt x="300" y="1835"/>
                    <a:pt x="0" y="3979"/>
                    <a:pt x="250" y="6621"/>
                  </a:cubicBezTo>
                  <a:cubicBezTo>
                    <a:pt x="349" y="7717"/>
                    <a:pt x="499" y="8864"/>
                    <a:pt x="648" y="9861"/>
                  </a:cubicBezTo>
                  <a:cubicBezTo>
                    <a:pt x="798" y="10907"/>
                    <a:pt x="997" y="11954"/>
                    <a:pt x="1097" y="13001"/>
                  </a:cubicBezTo>
                  <a:cubicBezTo>
                    <a:pt x="1296" y="15493"/>
                    <a:pt x="1047" y="17537"/>
                    <a:pt x="300" y="19032"/>
                  </a:cubicBezTo>
                  <a:cubicBezTo>
                    <a:pt x="200" y="19232"/>
                    <a:pt x="300" y="19431"/>
                    <a:pt x="449" y="19531"/>
                  </a:cubicBezTo>
                  <a:cubicBezTo>
                    <a:pt x="499" y="19580"/>
                    <a:pt x="599" y="19580"/>
                    <a:pt x="648" y="19580"/>
                  </a:cubicBezTo>
                  <a:cubicBezTo>
                    <a:pt x="798" y="19580"/>
                    <a:pt x="947" y="19481"/>
                    <a:pt x="997" y="19381"/>
                  </a:cubicBezTo>
                  <a:cubicBezTo>
                    <a:pt x="1795" y="17736"/>
                    <a:pt x="2094" y="15593"/>
                    <a:pt x="1845" y="12951"/>
                  </a:cubicBezTo>
                  <a:cubicBezTo>
                    <a:pt x="1745" y="11854"/>
                    <a:pt x="1595" y="10808"/>
                    <a:pt x="1446" y="9761"/>
                  </a:cubicBezTo>
                  <a:cubicBezTo>
                    <a:pt x="1247" y="8714"/>
                    <a:pt x="1097" y="7667"/>
                    <a:pt x="997" y="6571"/>
                  </a:cubicBezTo>
                  <a:cubicBezTo>
                    <a:pt x="798" y="4079"/>
                    <a:pt x="1047" y="2035"/>
                    <a:pt x="1845" y="539"/>
                  </a:cubicBezTo>
                  <a:cubicBezTo>
                    <a:pt x="1944" y="390"/>
                    <a:pt x="1845" y="141"/>
                    <a:pt x="1645" y="41"/>
                  </a:cubicBezTo>
                  <a:cubicBezTo>
                    <a:pt x="1590" y="13"/>
                    <a:pt x="1534" y="1"/>
                    <a:pt x="1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43"/>
            <p:cNvSpPr/>
            <p:nvPr/>
          </p:nvSpPr>
          <p:spPr>
            <a:xfrm>
              <a:off x="4636738" y="2400932"/>
              <a:ext cx="33373" cy="312343"/>
            </a:xfrm>
            <a:custGeom>
              <a:rect b="b" l="l" r="r" t="t"/>
              <a:pathLst>
                <a:path extrusionOk="0" h="19598" w="2094">
                  <a:moveTo>
                    <a:pt x="611" y="1"/>
                  </a:moveTo>
                  <a:cubicBezTo>
                    <a:pt x="345" y="1"/>
                    <a:pt x="81" y="269"/>
                    <a:pt x="249" y="606"/>
                  </a:cubicBezTo>
                  <a:cubicBezTo>
                    <a:pt x="997" y="2102"/>
                    <a:pt x="1296" y="4096"/>
                    <a:pt x="1097" y="6588"/>
                  </a:cubicBezTo>
                  <a:cubicBezTo>
                    <a:pt x="997" y="7684"/>
                    <a:pt x="798" y="8781"/>
                    <a:pt x="648" y="9778"/>
                  </a:cubicBezTo>
                  <a:cubicBezTo>
                    <a:pt x="499" y="10825"/>
                    <a:pt x="349" y="11871"/>
                    <a:pt x="249" y="12968"/>
                  </a:cubicBezTo>
                  <a:cubicBezTo>
                    <a:pt x="0" y="15610"/>
                    <a:pt x="249" y="17753"/>
                    <a:pt x="1097" y="19398"/>
                  </a:cubicBezTo>
                  <a:cubicBezTo>
                    <a:pt x="1147" y="19548"/>
                    <a:pt x="1296" y="19597"/>
                    <a:pt x="1446" y="19597"/>
                  </a:cubicBezTo>
                  <a:lnTo>
                    <a:pt x="1595" y="19597"/>
                  </a:lnTo>
                  <a:cubicBezTo>
                    <a:pt x="1795" y="19498"/>
                    <a:pt x="1894" y="19249"/>
                    <a:pt x="1795" y="19049"/>
                  </a:cubicBezTo>
                  <a:cubicBezTo>
                    <a:pt x="1047" y="17554"/>
                    <a:pt x="798" y="15510"/>
                    <a:pt x="997" y="13018"/>
                  </a:cubicBezTo>
                  <a:cubicBezTo>
                    <a:pt x="1097" y="11971"/>
                    <a:pt x="1246" y="10974"/>
                    <a:pt x="1396" y="9927"/>
                  </a:cubicBezTo>
                  <a:cubicBezTo>
                    <a:pt x="1595" y="8831"/>
                    <a:pt x="1745" y="7784"/>
                    <a:pt x="1844" y="6687"/>
                  </a:cubicBezTo>
                  <a:cubicBezTo>
                    <a:pt x="2094" y="4046"/>
                    <a:pt x="1745" y="1852"/>
                    <a:pt x="947" y="208"/>
                  </a:cubicBezTo>
                  <a:cubicBezTo>
                    <a:pt x="866" y="62"/>
                    <a:pt x="739" y="1"/>
                    <a:pt x="6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43"/>
            <p:cNvSpPr/>
            <p:nvPr/>
          </p:nvSpPr>
          <p:spPr>
            <a:xfrm>
              <a:off x="4351537" y="2891998"/>
              <a:ext cx="448864" cy="313809"/>
            </a:xfrm>
            <a:custGeom>
              <a:rect b="b" l="l" r="r" t="t"/>
              <a:pathLst>
                <a:path extrusionOk="0" h="19690" w="28164">
                  <a:moveTo>
                    <a:pt x="5334" y="1"/>
                  </a:moveTo>
                  <a:cubicBezTo>
                    <a:pt x="1994" y="1"/>
                    <a:pt x="698" y="549"/>
                    <a:pt x="350" y="2593"/>
                  </a:cubicBezTo>
                  <a:cubicBezTo>
                    <a:pt x="1" y="4686"/>
                    <a:pt x="1297" y="19690"/>
                    <a:pt x="5434" y="19690"/>
                  </a:cubicBezTo>
                  <a:cubicBezTo>
                    <a:pt x="9571" y="19690"/>
                    <a:pt x="9372" y="10618"/>
                    <a:pt x="9372" y="10618"/>
                  </a:cubicBezTo>
                  <a:lnTo>
                    <a:pt x="9372" y="10618"/>
                  </a:lnTo>
                  <a:cubicBezTo>
                    <a:pt x="10917" y="11066"/>
                    <a:pt x="12499" y="11291"/>
                    <a:pt x="14082" y="11291"/>
                  </a:cubicBezTo>
                  <a:cubicBezTo>
                    <a:pt x="15665" y="11291"/>
                    <a:pt x="17247" y="11066"/>
                    <a:pt x="18792" y="10618"/>
                  </a:cubicBezTo>
                  <a:lnTo>
                    <a:pt x="18792" y="10618"/>
                  </a:lnTo>
                  <a:cubicBezTo>
                    <a:pt x="18792" y="10618"/>
                    <a:pt x="18593" y="19690"/>
                    <a:pt x="22730" y="19690"/>
                  </a:cubicBezTo>
                  <a:cubicBezTo>
                    <a:pt x="26867" y="19690"/>
                    <a:pt x="28163" y="4686"/>
                    <a:pt x="27814" y="2593"/>
                  </a:cubicBezTo>
                  <a:cubicBezTo>
                    <a:pt x="27465" y="549"/>
                    <a:pt x="26169" y="1"/>
                    <a:pt x="22830" y="1"/>
                  </a:cubicBezTo>
                  <a:cubicBezTo>
                    <a:pt x="19766" y="1"/>
                    <a:pt x="19261" y="2098"/>
                    <a:pt x="18929" y="2098"/>
                  </a:cubicBezTo>
                  <a:cubicBezTo>
                    <a:pt x="18899" y="2098"/>
                    <a:pt x="18871" y="2081"/>
                    <a:pt x="18842" y="2044"/>
                  </a:cubicBezTo>
                  <a:cubicBezTo>
                    <a:pt x="18493" y="1646"/>
                    <a:pt x="14057" y="1496"/>
                    <a:pt x="14057" y="1496"/>
                  </a:cubicBezTo>
                  <a:cubicBezTo>
                    <a:pt x="14057" y="1496"/>
                    <a:pt x="9621" y="1646"/>
                    <a:pt x="9272" y="2044"/>
                  </a:cubicBezTo>
                  <a:cubicBezTo>
                    <a:pt x="9247" y="2081"/>
                    <a:pt x="9223" y="2098"/>
                    <a:pt x="9196" y="2098"/>
                  </a:cubicBezTo>
                  <a:cubicBezTo>
                    <a:pt x="8903" y="2098"/>
                    <a:pt x="8398" y="1"/>
                    <a:pt x="5334" y="1"/>
                  </a:cubicBezTo>
                  <a:close/>
                </a:path>
              </a:pathLst>
            </a:custGeom>
            <a:solidFill>
              <a:srgbClr val="1B1B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43"/>
            <p:cNvSpPr/>
            <p:nvPr/>
          </p:nvSpPr>
          <p:spPr>
            <a:xfrm>
              <a:off x="4539790" y="2931714"/>
              <a:ext cx="72006" cy="18535"/>
            </a:xfrm>
            <a:custGeom>
              <a:rect b="b" l="l" r="r" t="t"/>
              <a:pathLst>
                <a:path extrusionOk="0" h="1163" w="4518">
                  <a:moveTo>
                    <a:pt x="2251" y="1"/>
                  </a:moveTo>
                  <a:cubicBezTo>
                    <a:pt x="1709" y="1"/>
                    <a:pt x="1173" y="51"/>
                    <a:pt x="650" y="150"/>
                  </a:cubicBezTo>
                  <a:cubicBezTo>
                    <a:pt x="1" y="290"/>
                    <a:pt x="215" y="1163"/>
                    <a:pt x="770" y="1163"/>
                  </a:cubicBezTo>
                  <a:cubicBezTo>
                    <a:pt x="811" y="1163"/>
                    <a:pt x="854" y="1158"/>
                    <a:pt x="899" y="1147"/>
                  </a:cubicBezTo>
                  <a:cubicBezTo>
                    <a:pt x="1348" y="1048"/>
                    <a:pt x="1796" y="998"/>
                    <a:pt x="2245" y="998"/>
                  </a:cubicBezTo>
                  <a:cubicBezTo>
                    <a:pt x="2694" y="998"/>
                    <a:pt x="3142" y="1048"/>
                    <a:pt x="3591" y="1098"/>
                  </a:cubicBezTo>
                  <a:cubicBezTo>
                    <a:pt x="3662" y="1123"/>
                    <a:pt x="3728" y="1134"/>
                    <a:pt x="3790" y="1134"/>
                  </a:cubicBezTo>
                  <a:cubicBezTo>
                    <a:pt x="4339" y="1134"/>
                    <a:pt x="4517" y="235"/>
                    <a:pt x="3890" y="101"/>
                  </a:cubicBezTo>
                  <a:lnTo>
                    <a:pt x="3890" y="101"/>
                  </a:lnTo>
                  <a:lnTo>
                    <a:pt x="3890" y="150"/>
                  </a:lnTo>
                  <a:cubicBezTo>
                    <a:pt x="3342" y="51"/>
                    <a:pt x="2793" y="1"/>
                    <a:pt x="2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43"/>
            <p:cNvSpPr/>
            <p:nvPr/>
          </p:nvSpPr>
          <p:spPr>
            <a:xfrm>
              <a:off x="4829773" y="2415355"/>
              <a:ext cx="735643" cy="767422"/>
            </a:xfrm>
            <a:custGeom>
              <a:rect b="b" l="l" r="r" t="t"/>
              <a:pathLst>
                <a:path extrusionOk="0" h="48152" w="46158">
                  <a:moveTo>
                    <a:pt x="6132" y="0"/>
                  </a:moveTo>
                  <a:cubicBezTo>
                    <a:pt x="5085" y="5683"/>
                    <a:pt x="6879" y="13309"/>
                    <a:pt x="10667" y="19739"/>
                  </a:cubicBezTo>
                  <a:lnTo>
                    <a:pt x="25721" y="30805"/>
                  </a:lnTo>
                  <a:lnTo>
                    <a:pt x="1" y="37335"/>
                  </a:lnTo>
                  <a:lnTo>
                    <a:pt x="599" y="48151"/>
                  </a:lnTo>
                  <a:cubicBezTo>
                    <a:pt x="599" y="48151"/>
                    <a:pt x="37833" y="46207"/>
                    <a:pt x="42020" y="35640"/>
                  </a:cubicBezTo>
                  <a:cubicBezTo>
                    <a:pt x="46157" y="25073"/>
                    <a:pt x="6132" y="1"/>
                    <a:pt x="6132" y="0"/>
                  </a:cubicBezTo>
                  <a:close/>
                </a:path>
              </a:pathLst>
            </a:custGeom>
            <a:solidFill>
              <a:srgbClr val="73F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43"/>
            <p:cNvSpPr/>
            <p:nvPr/>
          </p:nvSpPr>
          <p:spPr>
            <a:xfrm>
              <a:off x="4558883" y="2915155"/>
              <a:ext cx="380540" cy="267718"/>
            </a:xfrm>
            <a:custGeom>
              <a:rect b="b" l="l" r="r" t="t"/>
              <a:pathLst>
                <a:path extrusionOk="0" h="16798" w="23877">
                  <a:moveTo>
                    <a:pt x="10087" y="0"/>
                  </a:moveTo>
                  <a:cubicBezTo>
                    <a:pt x="9932" y="0"/>
                    <a:pt x="9776" y="14"/>
                    <a:pt x="9620" y="43"/>
                  </a:cubicBezTo>
                  <a:cubicBezTo>
                    <a:pt x="8374" y="242"/>
                    <a:pt x="7078" y="1189"/>
                    <a:pt x="6032" y="1788"/>
                  </a:cubicBezTo>
                  <a:cubicBezTo>
                    <a:pt x="5085" y="2286"/>
                    <a:pt x="0" y="4878"/>
                    <a:pt x="848" y="6473"/>
                  </a:cubicBezTo>
                  <a:cubicBezTo>
                    <a:pt x="1131" y="6995"/>
                    <a:pt x="1539" y="7178"/>
                    <a:pt x="1972" y="7178"/>
                  </a:cubicBezTo>
                  <a:cubicBezTo>
                    <a:pt x="2987" y="7178"/>
                    <a:pt x="4137" y="6174"/>
                    <a:pt x="4137" y="6174"/>
                  </a:cubicBezTo>
                  <a:lnTo>
                    <a:pt x="4137" y="6174"/>
                  </a:lnTo>
                  <a:cubicBezTo>
                    <a:pt x="4137" y="6174"/>
                    <a:pt x="2692" y="7769"/>
                    <a:pt x="3440" y="9115"/>
                  </a:cubicBezTo>
                  <a:cubicBezTo>
                    <a:pt x="4137" y="10511"/>
                    <a:pt x="7577" y="16193"/>
                    <a:pt x="8424" y="16642"/>
                  </a:cubicBezTo>
                  <a:cubicBezTo>
                    <a:pt x="8505" y="16687"/>
                    <a:pt x="8594" y="16707"/>
                    <a:pt x="8688" y="16707"/>
                  </a:cubicBezTo>
                  <a:cubicBezTo>
                    <a:pt x="9528" y="16707"/>
                    <a:pt x="10817" y="15096"/>
                    <a:pt x="10817" y="15096"/>
                  </a:cubicBezTo>
                  <a:cubicBezTo>
                    <a:pt x="10817" y="15096"/>
                    <a:pt x="14078" y="16798"/>
                    <a:pt x="17260" y="16798"/>
                  </a:cubicBezTo>
                  <a:cubicBezTo>
                    <a:pt x="19415" y="16798"/>
                    <a:pt x="21534" y="16018"/>
                    <a:pt x="22580" y="13402"/>
                  </a:cubicBezTo>
                  <a:cubicBezTo>
                    <a:pt x="23876" y="10112"/>
                    <a:pt x="20985" y="6922"/>
                    <a:pt x="18642" y="4928"/>
                  </a:cubicBezTo>
                  <a:cubicBezTo>
                    <a:pt x="17247" y="3781"/>
                    <a:pt x="15751" y="2735"/>
                    <a:pt x="14156" y="1837"/>
                  </a:cubicBezTo>
                  <a:cubicBezTo>
                    <a:pt x="12987" y="1163"/>
                    <a:pt x="11533" y="0"/>
                    <a:pt x="10087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43"/>
            <p:cNvSpPr/>
            <p:nvPr/>
          </p:nvSpPr>
          <p:spPr>
            <a:xfrm>
              <a:off x="3612738" y="2422511"/>
              <a:ext cx="736440" cy="760267"/>
            </a:xfrm>
            <a:custGeom>
              <a:rect b="b" l="l" r="r" t="t"/>
              <a:pathLst>
                <a:path extrusionOk="0" h="47703" w="46208">
                  <a:moveTo>
                    <a:pt x="39378" y="0"/>
                  </a:moveTo>
                  <a:cubicBezTo>
                    <a:pt x="39378" y="1"/>
                    <a:pt x="1" y="24624"/>
                    <a:pt x="4188" y="35191"/>
                  </a:cubicBezTo>
                  <a:cubicBezTo>
                    <a:pt x="8375" y="45758"/>
                    <a:pt x="45609" y="47702"/>
                    <a:pt x="45609" y="47702"/>
                  </a:cubicBezTo>
                  <a:lnTo>
                    <a:pt x="46207" y="36886"/>
                  </a:lnTo>
                  <a:lnTo>
                    <a:pt x="20487" y="30356"/>
                  </a:lnTo>
                  <a:lnTo>
                    <a:pt x="35640" y="19091"/>
                  </a:lnTo>
                  <a:cubicBezTo>
                    <a:pt x="39578" y="11813"/>
                    <a:pt x="40026" y="5932"/>
                    <a:pt x="39378" y="0"/>
                  </a:cubicBezTo>
                  <a:close/>
                </a:path>
              </a:pathLst>
            </a:custGeom>
            <a:solidFill>
              <a:srgbClr val="73F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43"/>
            <p:cNvSpPr/>
            <p:nvPr/>
          </p:nvSpPr>
          <p:spPr>
            <a:xfrm>
              <a:off x="4239528" y="2915155"/>
              <a:ext cx="380540" cy="267559"/>
            </a:xfrm>
            <a:custGeom>
              <a:rect b="b" l="l" r="r" t="t"/>
              <a:pathLst>
                <a:path extrusionOk="0" h="16788" w="23877">
                  <a:moveTo>
                    <a:pt x="13788" y="0"/>
                  </a:moveTo>
                  <a:cubicBezTo>
                    <a:pt x="12344" y="0"/>
                    <a:pt x="10890" y="1158"/>
                    <a:pt x="9720" y="1788"/>
                  </a:cubicBezTo>
                  <a:cubicBezTo>
                    <a:pt x="8125" y="2735"/>
                    <a:pt x="6630" y="3732"/>
                    <a:pt x="5234" y="4928"/>
                  </a:cubicBezTo>
                  <a:cubicBezTo>
                    <a:pt x="2941" y="6872"/>
                    <a:pt x="0" y="10062"/>
                    <a:pt x="1296" y="13352"/>
                  </a:cubicBezTo>
                  <a:cubicBezTo>
                    <a:pt x="2348" y="16000"/>
                    <a:pt x="4481" y="16787"/>
                    <a:pt x="6646" y="16787"/>
                  </a:cubicBezTo>
                  <a:cubicBezTo>
                    <a:pt x="9819" y="16787"/>
                    <a:pt x="13060" y="15096"/>
                    <a:pt x="13060" y="15096"/>
                  </a:cubicBezTo>
                  <a:cubicBezTo>
                    <a:pt x="13060" y="15096"/>
                    <a:pt x="14349" y="16707"/>
                    <a:pt x="15189" y="16707"/>
                  </a:cubicBezTo>
                  <a:cubicBezTo>
                    <a:pt x="15283" y="16707"/>
                    <a:pt x="15372" y="16687"/>
                    <a:pt x="15453" y="16642"/>
                  </a:cubicBezTo>
                  <a:cubicBezTo>
                    <a:pt x="16300" y="16193"/>
                    <a:pt x="19739" y="10461"/>
                    <a:pt x="20437" y="9115"/>
                  </a:cubicBezTo>
                  <a:cubicBezTo>
                    <a:pt x="21185" y="7769"/>
                    <a:pt x="19740" y="6124"/>
                    <a:pt x="19739" y="6124"/>
                  </a:cubicBezTo>
                  <a:lnTo>
                    <a:pt x="19739" y="6124"/>
                  </a:lnTo>
                  <a:cubicBezTo>
                    <a:pt x="19740" y="6124"/>
                    <a:pt x="20890" y="7128"/>
                    <a:pt x="21904" y="7128"/>
                  </a:cubicBezTo>
                  <a:cubicBezTo>
                    <a:pt x="22338" y="7128"/>
                    <a:pt x="22746" y="6945"/>
                    <a:pt x="23029" y="6423"/>
                  </a:cubicBezTo>
                  <a:cubicBezTo>
                    <a:pt x="23876" y="4878"/>
                    <a:pt x="18792" y="2236"/>
                    <a:pt x="17845" y="1738"/>
                  </a:cubicBezTo>
                  <a:cubicBezTo>
                    <a:pt x="16798" y="1140"/>
                    <a:pt x="15453" y="242"/>
                    <a:pt x="14256" y="43"/>
                  </a:cubicBezTo>
                  <a:cubicBezTo>
                    <a:pt x="14101" y="14"/>
                    <a:pt x="13945" y="0"/>
                    <a:pt x="13788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43"/>
            <p:cNvSpPr/>
            <p:nvPr/>
          </p:nvSpPr>
          <p:spPr>
            <a:xfrm>
              <a:off x="3671531" y="3309624"/>
              <a:ext cx="1836685" cy="1073502"/>
            </a:xfrm>
            <a:custGeom>
              <a:rect b="b" l="l" r="r" t="t"/>
              <a:pathLst>
                <a:path extrusionOk="0" h="67357" w="115243">
                  <a:moveTo>
                    <a:pt x="21169" y="0"/>
                  </a:moveTo>
                  <a:cubicBezTo>
                    <a:pt x="18265" y="0"/>
                    <a:pt x="15293" y="643"/>
                    <a:pt x="12461" y="2308"/>
                  </a:cubicBezTo>
                  <a:cubicBezTo>
                    <a:pt x="0" y="9635"/>
                    <a:pt x="25521" y="67356"/>
                    <a:pt x="25521" y="67356"/>
                  </a:cubicBezTo>
                  <a:lnTo>
                    <a:pt x="39129" y="64515"/>
                  </a:lnTo>
                  <a:lnTo>
                    <a:pt x="33097" y="28676"/>
                  </a:lnTo>
                  <a:lnTo>
                    <a:pt x="33097" y="28676"/>
                  </a:lnTo>
                  <a:cubicBezTo>
                    <a:pt x="36537" y="29972"/>
                    <a:pt x="40126" y="30919"/>
                    <a:pt x="43714" y="31518"/>
                  </a:cubicBezTo>
                  <a:cubicBezTo>
                    <a:pt x="48300" y="32265"/>
                    <a:pt x="52936" y="32664"/>
                    <a:pt x="57621" y="32664"/>
                  </a:cubicBezTo>
                  <a:cubicBezTo>
                    <a:pt x="72624" y="32664"/>
                    <a:pt x="82095" y="28677"/>
                    <a:pt x="82095" y="28676"/>
                  </a:cubicBezTo>
                  <a:lnTo>
                    <a:pt x="82095" y="28676"/>
                  </a:lnTo>
                  <a:lnTo>
                    <a:pt x="76064" y="64515"/>
                  </a:lnTo>
                  <a:lnTo>
                    <a:pt x="89672" y="67356"/>
                  </a:lnTo>
                  <a:cubicBezTo>
                    <a:pt x="89672" y="67356"/>
                    <a:pt x="115242" y="9635"/>
                    <a:pt x="102731" y="2308"/>
                  </a:cubicBezTo>
                  <a:cubicBezTo>
                    <a:pt x="99900" y="643"/>
                    <a:pt x="96930" y="0"/>
                    <a:pt x="94030" y="0"/>
                  </a:cubicBezTo>
                  <a:cubicBezTo>
                    <a:pt x="84167" y="0"/>
                    <a:pt x="75117" y="7442"/>
                    <a:pt x="75117" y="7442"/>
                  </a:cubicBezTo>
                  <a:cubicBezTo>
                    <a:pt x="68807" y="8769"/>
                    <a:pt x="62724" y="9442"/>
                    <a:pt x="56867" y="9442"/>
                  </a:cubicBezTo>
                  <a:cubicBezTo>
                    <a:pt x="51064" y="9442"/>
                    <a:pt x="45484" y="8782"/>
                    <a:pt x="40126" y="7442"/>
                  </a:cubicBezTo>
                  <a:cubicBezTo>
                    <a:pt x="40126" y="7442"/>
                    <a:pt x="31046" y="0"/>
                    <a:pt x="211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43"/>
            <p:cNvSpPr/>
            <p:nvPr/>
          </p:nvSpPr>
          <p:spPr>
            <a:xfrm>
              <a:off x="4160876" y="3552161"/>
              <a:ext cx="207363" cy="259781"/>
            </a:xfrm>
            <a:custGeom>
              <a:rect b="b" l="l" r="r" t="t"/>
              <a:pathLst>
                <a:path extrusionOk="0" h="16300" w="13011">
                  <a:moveTo>
                    <a:pt x="1" y="0"/>
                  </a:moveTo>
                  <a:lnTo>
                    <a:pt x="2393" y="13458"/>
                  </a:lnTo>
                  <a:cubicBezTo>
                    <a:pt x="5833" y="14754"/>
                    <a:pt x="9372" y="15701"/>
                    <a:pt x="13010" y="16300"/>
                  </a:cubicBezTo>
                  <a:cubicBezTo>
                    <a:pt x="2742" y="11913"/>
                    <a:pt x="150" y="748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43"/>
            <p:cNvSpPr/>
            <p:nvPr/>
          </p:nvSpPr>
          <p:spPr>
            <a:xfrm>
              <a:off x="4810712" y="3552161"/>
              <a:ext cx="207347" cy="259781"/>
            </a:xfrm>
            <a:custGeom>
              <a:rect b="b" l="l" r="r" t="t"/>
              <a:pathLst>
                <a:path extrusionOk="0" h="16300" w="13010">
                  <a:moveTo>
                    <a:pt x="13010" y="0"/>
                  </a:moveTo>
                  <a:lnTo>
                    <a:pt x="12984" y="145"/>
                  </a:lnTo>
                  <a:lnTo>
                    <a:pt x="12984" y="145"/>
                  </a:lnTo>
                  <a:cubicBezTo>
                    <a:pt x="12997" y="80"/>
                    <a:pt x="13006" y="31"/>
                    <a:pt x="13010" y="0"/>
                  </a:cubicBezTo>
                  <a:close/>
                  <a:moveTo>
                    <a:pt x="12984" y="145"/>
                  </a:moveTo>
                  <a:cubicBezTo>
                    <a:pt x="12678" y="1661"/>
                    <a:pt x="9843" y="12095"/>
                    <a:pt x="0" y="16300"/>
                  </a:cubicBezTo>
                  <a:cubicBezTo>
                    <a:pt x="3639" y="15701"/>
                    <a:pt x="7178" y="14754"/>
                    <a:pt x="10617" y="13458"/>
                  </a:cubicBezTo>
                  <a:lnTo>
                    <a:pt x="12984" y="145"/>
                  </a:ln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43"/>
            <p:cNvSpPr/>
            <p:nvPr/>
          </p:nvSpPr>
          <p:spPr>
            <a:xfrm>
              <a:off x="3897923" y="4337832"/>
              <a:ext cx="430599" cy="401976"/>
            </a:xfrm>
            <a:custGeom>
              <a:rect b="b" l="l" r="r" t="t"/>
              <a:pathLst>
                <a:path extrusionOk="0" h="25222" w="27018">
                  <a:moveTo>
                    <a:pt x="24874" y="0"/>
                  </a:moveTo>
                  <a:lnTo>
                    <a:pt x="11266" y="2891"/>
                  </a:lnTo>
                  <a:cubicBezTo>
                    <a:pt x="11266" y="2891"/>
                    <a:pt x="699" y="16449"/>
                    <a:pt x="151" y="22431"/>
                  </a:cubicBezTo>
                  <a:cubicBezTo>
                    <a:pt x="1" y="23228"/>
                    <a:pt x="200" y="24026"/>
                    <a:pt x="749" y="24624"/>
                  </a:cubicBezTo>
                  <a:cubicBezTo>
                    <a:pt x="1202" y="25036"/>
                    <a:pt x="1836" y="25221"/>
                    <a:pt x="2611" y="25221"/>
                  </a:cubicBezTo>
                  <a:cubicBezTo>
                    <a:pt x="9417" y="25221"/>
                    <a:pt x="27017" y="10916"/>
                    <a:pt x="27017" y="10916"/>
                  </a:cubicBezTo>
                  <a:lnTo>
                    <a:pt x="26469" y="8175"/>
                  </a:lnTo>
                  <a:lnTo>
                    <a:pt x="2487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43"/>
            <p:cNvSpPr/>
            <p:nvPr/>
          </p:nvSpPr>
          <p:spPr>
            <a:xfrm>
              <a:off x="3897923" y="4468105"/>
              <a:ext cx="430599" cy="271703"/>
            </a:xfrm>
            <a:custGeom>
              <a:rect b="b" l="l" r="r" t="t"/>
              <a:pathLst>
                <a:path extrusionOk="0" h="17048" w="27018">
                  <a:moveTo>
                    <a:pt x="26469" y="1"/>
                  </a:moveTo>
                  <a:cubicBezTo>
                    <a:pt x="23578" y="2144"/>
                    <a:pt x="9721" y="12213"/>
                    <a:pt x="5733" y="14057"/>
                  </a:cubicBezTo>
                  <a:cubicBezTo>
                    <a:pt x="4518" y="14630"/>
                    <a:pt x="3462" y="14834"/>
                    <a:pt x="2573" y="14834"/>
                  </a:cubicBezTo>
                  <a:cubicBezTo>
                    <a:pt x="1529" y="14834"/>
                    <a:pt x="716" y="14553"/>
                    <a:pt x="151" y="14257"/>
                  </a:cubicBezTo>
                  <a:lnTo>
                    <a:pt x="151" y="14257"/>
                  </a:lnTo>
                  <a:cubicBezTo>
                    <a:pt x="1" y="15054"/>
                    <a:pt x="200" y="15852"/>
                    <a:pt x="749" y="16450"/>
                  </a:cubicBezTo>
                  <a:cubicBezTo>
                    <a:pt x="1202" y="16862"/>
                    <a:pt x="1836" y="17047"/>
                    <a:pt x="2611" y="17047"/>
                  </a:cubicBezTo>
                  <a:cubicBezTo>
                    <a:pt x="9417" y="17047"/>
                    <a:pt x="27017" y="2742"/>
                    <a:pt x="27017" y="2742"/>
                  </a:cubicBezTo>
                  <a:lnTo>
                    <a:pt x="2646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43"/>
            <p:cNvSpPr/>
            <p:nvPr/>
          </p:nvSpPr>
          <p:spPr>
            <a:xfrm>
              <a:off x="4036946" y="4449044"/>
              <a:ext cx="29421" cy="19874"/>
            </a:xfrm>
            <a:custGeom>
              <a:rect b="b" l="l" r="r" t="t"/>
              <a:pathLst>
                <a:path extrusionOk="0" h="1247" w="1846">
                  <a:moveTo>
                    <a:pt x="499" y="1"/>
                  </a:moveTo>
                  <a:cubicBezTo>
                    <a:pt x="400" y="1"/>
                    <a:pt x="350" y="50"/>
                    <a:pt x="300" y="100"/>
                  </a:cubicBezTo>
                  <a:cubicBezTo>
                    <a:pt x="150" y="150"/>
                    <a:pt x="101" y="250"/>
                    <a:pt x="51" y="399"/>
                  </a:cubicBezTo>
                  <a:cubicBezTo>
                    <a:pt x="1" y="499"/>
                    <a:pt x="51" y="649"/>
                    <a:pt x="101" y="798"/>
                  </a:cubicBezTo>
                  <a:cubicBezTo>
                    <a:pt x="200" y="898"/>
                    <a:pt x="300" y="998"/>
                    <a:pt x="400" y="998"/>
                  </a:cubicBezTo>
                  <a:lnTo>
                    <a:pt x="1147" y="1247"/>
                  </a:lnTo>
                  <a:lnTo>
                    <a:pt x="1347" y="1247"/>
                  </a:lnTo>
                  <a:cubicBezTo>
                    <a:pt x="1446" y="1247"/>
                    <a:pt x="1496" y="1197"/>
                    <a:pt x="1546" y="1197"/>
                  </a:cubicBezTo>
                  <a:cubicBezTo>
                    <a:pt x="1696" y="1097"/>
                    <a:pt x="1745" y="998"/>
                    <a:pt x="1795" y="898"/>
                  </a:cubicBezTo>
                  <a:cubicBezTo>
                    <a:pt x="1845" y="748"/>
                    <a:pt x="1795" y="599"/>
                    <a:pt x="1745" y="499"/>
                  </a:cubicBezTo>
                  <a:cubicBezTo>
                    <a:pt x="1646" y="350"/>
                    <a:pt x="1546" y="300"/>
                    <a:pt x="1446" y="250"/>
                  </a:cubicBezTo>
                  <a:lnTo>
                    <a:pt x="6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43"/>
            <p:cNvSpPr/>
            <p:nvPr/>
          </p:nvSpPr>
          <p:spPr>
            <a:xfrm>
              <a:off x="4022650" y="4476058"/>
              <a:ext cx="33803" cy="20097"/>
            </a:xfrm>
            <a:custGeom>
              <a:rect b="b" l="l" r="r" t="t"/>
              <a:pathLst>
                <a:path extrusionOk="0" h="1261" w="2121">
                  <a:moveTo>
                    <a:pt x="699" y="0"/>
                  </a:moveTo>
                  <a:cubicBezTo>
                    <a:pt x="549" y="0"/>
                    <a:pt x="399" y="0"/>
                    <a:pt x="300" y="100"/>
                  </a:cubicBezTo>
                  <a:cubicBezTo>
                    <a:pt x="150" y="150"/>
                    <a:pt x="100" y="250"/>
                    <a:pt x="51" y="399"/>
                  </a:cubicBezTo>
                  <a:cubicBezTo>
                    <a:pt x="1" y="499"/>
                    <a:pt x="51" y="648"/>
                    <a:pt x="100" y="798"/>
                  </a:cubicBezTo>
                  <a:cubicBezTo>
                    <a:pt x="150" y="898"/>
                    <a:pt x="300" y="997"/>
                    <a:pt x="399" y="997"/>
                  </a:cubicBezTo>
                  <a:lnTo>
                    <a:pt x="1297" y="1246"/>
                  </a:lnTo>
                  <a:cubicBezTo>
                    <a:pt x="1340" y="1256"/>
                    <a:pt x="1382" y="1261"/>
                    <a:pt x="1424" y="1261"/>
                  </a:cubicBezTo>
                  <a:cubicBezTo>
                    <a:pt x="1816" y="1261"/>
                    <a:pt x="2120" y="859"/>
                    <a:pt x="1895" y="499"/>
                  </a:cubicBezTo>
                  <a:cubicBezTo>
                    <a:pt x="1845" y="399"/>
                    <a:pt x="1695" y="299"/>
                    <a:pt x="1596" y="250"/>
                  </a:cubicBezTo>
                  <a:lnTo>
                    <a:pt x="6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43"/>
            <p:cNvSpPr/>
            <p:nvPr/>
          </p:nvSpPr>
          <p:spPr>
            <a:xfrm>
              <a:off x="4007558" y="4502738"/>
              <a:ext cx="31795" cy="19938"/>
            </a:xfrm>
            <a:custGeom>
              <a:rect b="b" l="l" r="r" t="t"/>
              <a:pathLst>
                <a:path extrusionOk="0" h="1251" w="1995">
                  <a:moveTo>
                    <a:pt x="551" y="0"/>
                  </a:moveTo>
                  <a:cubicBezTo>
                    <a:pt x="466" y="0"/>
                    <a:pt x="370" y="36"/>
                    <a:pt x="300" y="71"/>
                  </a:cubicBezTo>
                  <a:cubicBezTo>
                    <a:pt x="150" y="121"/>
                    <a:pt x="50" y="270"/>
                    <a:pt x="50" y="370"/>
                  </a:cubicBezTo>
                  <a:cubicBezTo>
                    <a:pt x="1" y="520"/>
                    <a:pt x="1" y="669"/>
                    <a:pt x="100" y="769"/>
                  </a:cubicBezTo>
                  <a:cubicBezTo>
                    <a:pt x="150" y="868"/>
                    <a:pt x="250" y="968"/>
                    <a:pt x="399" y="1018"/>
                  </a:cubicBezTo>
                  <a:lnTo>
                    <a:pt x="1346" y="1217"/>
                  </a:lnTo>
                  <a:cubicBezTo>
                    <a:pt x="1408" y="1238"/>
                    <a:pt x="1462" y="1250"/>
                    <a:pt x="1514" y="1250"/>
                  </a:cubicBezTo>
                  <a:cubicBezTo>
                    <a:pt x="1587" y="1250"/>
                    <a:pt x="1658" y="1226"/>
                    <a:pt x="1745" y="1168"/>
                  </a:cubicBezTo>
                  <a:cubicBezTo>
                    <a:pt x="1845" y="1118"/>
                    <a:pt x="1945" y="1018"/>
                    <a:pt x="1994" y="868"/>
                  </a:cubicBezTo>
                  <a:cubicBezTo>
                    <a:pt x="1994" y="719"/>
                    <a:pt x="1994" y="619"/>
                    <a:pt x="1945" y="470"/>
                  </a:cubicBezTo>
                  <a:cubicBezTo>
                    <a:pt x="1845" y="370"/>
                    <a:pt x="1745" y="270"/>
                    <a:pt x="1646" y="220"/>
                  </a:cubicBezTo>
                  <a:lnTo>
                    <a:pt x="649" y="21"/>
                  </a:lnTo>
                  <a:cubicBezTo>
                    <a:pt x="619" y="6"/>
                    <a:pt x="586" y="0"/>
                    <a:pt x="5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43"/>
            <p:cNvSpPr/>
            <p:nvPr/>
          </p:nvSpPr>
          <p:spPr>
            <a:xfrm>
              <a:off x="4850428" y="4337832"/>
              <a:ext cx="430583" cy="401976"/>
            </a:xfrm>
            <a:custGeom>
              <a:rect b="b" l="l" r="r" t="t"/>
              <a:pathLst>
                <a:path extrusionOk="0" h="25222" w="27017">
                  <a:moveTo>
                    <a:pt x="2094" y="0"/>
                  </a:moveTo>
                  <a:lnTo>
                    <a:pt x="549" y="8175"/>
                  </a:lnTo>
                  <a:lnTo>
                    <a:pt x="1" y="10916"/>
                  </a:lnTo>
                  <a:cubicBezTo>
                    <a:pt x="1" y="10916"/>
                    <a:pt x="17601" y="25221"/>
                    <a:pt x="24407" y="25221"/>
                  </a:cubicBezTo>
                  <a:cubicBezTo>
                    <a:pt x="25181" y="25221"/>
                    <a:pt x="25816" y="25036"/>
                    <a:pt x="26269" y="24624"/>
                  </a:cubicBezTo>
                  <a:cubicBezTo>
                    <a:pt x="26817" y="24026"/>
                    <a:pt x="27017" y="23228"/>
                    <a:pt x="26867" y="22431"/>
                  </a:cubicBezTo>
                  <a:cubicBezTo>
                    <a:pt x="26369" y="16449"/>
                    <a:pt x="15752" y="2891"/>
                    <a:pt x="15752" y="2891"/>
                  </a:cubicBezTo>
                  <a:lnTo>
                    <a:pt x="209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43"/>
            <p:cNvSpPr/>
            <p:nvPr/>
          </p:nvSpPr>
          <p:spPr>
            <a:xfrm>
              <a:off x="4850428" y="4468105"/>
              <a:ext cx="430583" cy="271703"/>
            </a:xfrm>
            <a:custGeom>
              <a:rect b="b" l="l" r="r" t="t"/>
              <a:pathLst>
                <a:path extrusionOk="0" h="17048" w="27017">
                  <a:moveTo>
                    <a:pt x="549" y="1"/>
                  </a:moveTo>
                  <a:lnTo>
                    <a:pt x="1" y="2742"/>
                  </a:lnTo>
                  <a:cubicBezTo>
                    <a:pt x="1" y="2742"/>
                    <a:pt x="17601" y="17047"/>
                    <a:pt x="24407" y="17047"/>
                  </a:cubicBezTo>
                  <a:cubicBezTo>
                    <a:pt x="25181" y="17047"/>
                    <a:pt x="25816" y="16862"/>
                    <a:pt x="26269" y="16450"/>
                  </a:cubicBezTo>
                  <a:cubicBezTo>
                    <a:pt x="26817" y="15852"/>
                    <a:pt x="27017" y="15054"/>
                    <a:pt x="26867" y="14257"/>
                  </a:cubicBezTo>
                  <a:lnTo>
                    <a:pt x="26867" y="14257"/>
                  </a:lnTo>
                  <a:cubicBezTo>
                    <a:pt x="26302" y="14553"/>
                    <a:pt x="25489" y="14834"/>
                    <a:pt x="24445" y="14834"/>
                  </a:cubicBezTo>
                  <a:cubicBezTo>
                    <a:pt x="23556" y="14834"/>
                    <a:pt x="22499" y="14630"/>
                    <a:pt x="21284" y="14057"/>
                  </a:cubicBezTo>
                  <a:cubicBezTo>
                    <a:pt x="17297" y="12213"/>
                    <a:pt x="3440" y="2144"/>
                    <a:pt x="54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43"/>
            <p:cNvSpPr/>
            <p:nvPr/>
          </p:nvSpPr>
          <p:spPr>
            <a:xfrm>
              <a:off x="5112584" y="4449044"/>
              <a:ext cx="30998" cy="19874"/>
            </a:xfrm>
            <a:custGeom>
              <a:rect b="b" l="l" r="r" t="t"/>
              <a:pathLst>
                <a:path extrusionOk="0" h="1247" w="1945">
                  <a:moveTo>
                    <a:pt x="1147" y="1"/>
                  </a:moveTo>
                  <a:lnTo>
                    <a:pt x="399" y="250"/>
                  </a:lnTo>
                  <a:cubicBezTo>
                    <a:pt x="300" y="300"/>
                    <a:pt x="200" y="350"/>
                    <a:pt x="100" y="499"/>
                  </a:cubicBezTo>
                  <a:cubicBezTo>
                    <a:pt x="50" y="599"/>
                    <a:pt x="0" y="748"/>
                    <a:pt x="50" y="898"/>
                  </a:cubicBezTo>
                  <a:cubicBezTo>
                    <a:pt x="100" y="998"/>
                    <a:pt x="200" y="1097"/>
                    <a:pt x="300" y="1197"/>
                  </a:cubicBezTo>
                  <a:cubicBezTo>
                    <a:pt x="349" y="1197"/>
                    <a:pt x="399" y="1247"/>
                    <a:pt x="499" y="1247"/>
                  </a:cubicBezTo>
                  <a:lnTo>
                    <a:pt x="698" y="1247"/>
                  </a:lnTo>
                  <a:lnTo>
                    <a:pt x="1446" y="998"/>
                  </a:lnTo>
                  <a:cubicBezTo>
                    <a:pt x="1895" y="898"/>
                    <a:pt x="1944" y="300"/>
                    <a:pt x="1546" y="100"/>
                  </a:cubicBezTo>
                  <a:cubicBezTo>
                    <a:pt x="1496" y="50"/>
                    <a:pt x="1446" y="1"/>
                    <a:pt x="1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43"/>
            <p:cNvSpPr/>
            <p:nvPr/>
          </p:nvSpPr>
          <p:spPr>
            <a:xfrm>
              <a:off x="5125302" y="4476058"/>
              <a:ext cx="31779" cy="20209"/>
            </a:xfrm>
            <a:custGeom>
              <a:rect b="b" l="l" r="r" t="t"/>
              <a:pathLst>
                <a:path extrusionOk="0" h="1268" w="1994">
                  <a:moveTo>
                    <a:pt x="1296" y="0"/>
                  </a:moveTo>
                  <a:lnTo>
                    <a:pt x="349" y="250"/>
                  </a:lnTo>
                  <a:cubicBezTo>
                    <a:pt x="249" y="299"/>
                    <a:pt x="150" y="399"/>
                    <a:pt x="50" y="499"/>
                  </a:cubicBezTo>
                  <a:cubicBezTo>
                    <a:pt x="0" y="598"/>
                    <a:pt x="0" y="748"/>
                    <a:pt x="50" y="898"/>
                  </a:cubicBezTo>
                  <a:cubicBezTo>
                    <a:pt x="50" y="997"/>
                    <a:pt x="150" y="1147"/>
                    <a:pt x="249" y="1197"/>
                  </a:cubicBezTo>
                  <a:cubicBezTo>
                    <a:pt x="355" y="1232"/>
                    <a:pt x="436" y="1267"/>
                    <a:pt x="527" y="1267"/>
                  </a:cubicBezTo>
                  <a:cubicBezTo>
                    <a:pt x="565" y="1267"/>
                    <a:pt x="604" y="1261"/>
                    <a:pt x="648" y="1246"/>
                  </a:cubicBezTo>
                  <a:lnTo>
                    <a:pt x="1545" y="997"/>
                  </a:lnTo>
                  <a:cubicBezTo>
                    <a:pt x="1695" y="997"/>
                    <a:pt x="1794" y="898"/>
                    <a:pt x="1894" y="798"/>
                  </a:cubicBezTo>
                  <a:cubicBezTo>
                    <a:pt x="1994" y="549"/>
                    <a:pt x="1894" y="200"/>
                    <a:pt x="1695" y="100"/>
                  </a:cubicBezTo>
                  <a:cubicBezTo>
                    <a:pt x="1545" y="0"/>
                    <a:pt x="1396" y="0"/>
                    <a:pt x="12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43"/>
            <p:cNvSpPr/>
            <p:nvPr/>
          </p:nvSpPr>
          <p:spPr>
            <a:xfrm>
              <a:off x="5138801" y="4502738"/>
              <a:ext cx="33373" cy="19747"/>
            </a:xfrm>
            <a:custGeom>
              <a:rect b="b" l="l" r="r" t="t"/>
              <a:pathLst>
                <a:path extrusionOk="0" h="1239" w="2094">
                  <a:moveTo>
                    <a:pt x="1495" y="0"/>
                  </a:moveTo>
                  <a:cubicBezTo>
                    <a:pt x="1459" y="0"/>
                    <a:pt x="1425" y="6"/>
                    <a:pt x="1396" y="21"/>
                  </a:cubicBezTo>
                  <a:lnTo>
                    <a:pt x="449" y="220"/>
                  </a:lnTo>
                  <a:cubicBezTo>
                    <a:pt x="299" y="270"/>
                    <a:pt x="200" y="370"/>
                    <a:pt x="100" y="470"/>
                  </a:cubicBezTo>
                  <a:cubicBezTo>
                    <a:pt x="0" y="719"/>
                    <a:pt x="50" y="1018"/>
                    <a:pt x="299" y="1168"/>
                  </a:cubicBezTo>
                  <a:cubicBezTo>
                    <a:pt x="405" y="1203"/>
                    <a:pt x="486" y="1238"/>
                    <a:pt x="577" y="1238"/>
                  </a:cubicBezTo>
                  <a:cubicBezTo>
                    <a:pt x="615" y="1238"/>
                    <a:pt x="654" y="1232"/>
                    <a:pt x="698" y="1217"/>
                  </a:cubicBezTo>
                  <a:lnTo>
                    <a:pt x="1645" y="1018"/>
                  </a:lnTo>
                  <a:cubicBezTo>
                    <a:pt x="1944" y="918"/>
                    <a:pt x="2094" y="669"/>
                    <a:pt x="1994" y="370"/>
                  </a:cubicBezTo>
                  <a:cubicBezTo>
                    <a:pt x="1994" y="270"/>
                    <a:pt x="1895" y="121"/>
                    <a:pt x="1795" y="71"/>
                  </a:cubicBezTo>
                  <a:cubicBezTo>
                    <a:pt x="1689" y="36"/>
                    <a:pt x="1583" y="0"/>
                    <a:pt x="1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44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Machine Learning​ </a:t>
            </a:r>
            <a:r>
              <a:rPr lang="en"/>
              <a:t>- Conclusion</a:t>
            </a:r>
            <a:endParaRPr/>
          </a:p>
        </p:txBody>
      </p:sp>
      <p:grpSp>
        <p:nvGrpSpPr>
          <p:cNvPr id="1152" name="Google Shape;1152;p44"/>
          <p:cNvGrpSpPr/>
          <p:nvPr/>
        </p:nvGrpSpPr>
        <p:grpSpPr>
          <a:xfrm>
            <a:off x="165541" y="935853"/>
            <a:ext cx="4013058" cy="592200"/>
            <a:chOff x="4568141" y="3912942"/>
            <a:chExt cx="4013058" cy="592200"/>
          </a:xfrm>
        </p:grpSpPr>
        <p:sp>
          <p:nvSpPr>
            <p:cNvPr id="1153" name="Google Shape;1153;p44"/>
            <p:cNvSpPr/>
            <p:nvPr/>
          </p:nvSpPr>
          <p:spPr>
            <a:xfrm>
              <a:off x="4854599" y="3935742"/>
              <a:ext cx="3726600" cy="54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200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Choose the best algorithm and try to make it even better.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4" name="Google Shape;1154;p44"/>
            <p:cNvSpPr/>
            <p:nvPr/>
          </p:nvSpPr>
          <p:spPr>
            <a:xfrm>
              <a:off x="4568141" y="3912942"/>
              <a:ext cx="592200" cy="5922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2500" u="none" cap="none" strike="noStrike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5" name="Google Shape;1155;p44"/>
          <p:cNvSpPr txBox="1"/>
          <p:nvPr>
            <p:ph type="title"/>
          </p:nvPr>
        </p:nvSpPr>
        <p:spPr>
          <a:xfrm>
            <a:off x="5246100" y="1031250"/>
            <a:ext cx="37473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RandomForrestClassifier​​</a:t>
            </a:r>
            <a:endParaRPr/>
          </a:p>
        </p:txBody>
      </p:sp>
      <p:grpSp>
        <p:nvGrpSpPr>
          <p:cNvPr id="1156" name="Google Shape;1156;p44"/>
          <p:cNvGrpSpPr/>
          <p:nvPr/>
        </p:nvGrpSpPr>
        <p:grpSpPr>
          <a:xfrm>
            <a:off x="5618510" y="1702102"/>
            <a:ext cx="3374931" cy="791344"/>
            <a:chOff x="5618494" y="1702050"/>
            <a:chExt cx="3374931" cy="628500"/>
          </a:xfrm>
        </p:grpSpPr>
        <p:sp>
          <p:nvSpPr>
            <p:cNvPr id="1157" name="Google Shape;1157;p44"/>
            <p:cNvSpPr/>
            <p:nvPr/>
          </p:nvSpPr>
          <p:spPr>
            <a:xfrm>
              <a:off x="5618494" y="1977537"/>
              <a:ext cx="90589" cy="77504"/>
            </a:xfrm>
            <a:custGeom>
              <a:rect b="b" l="l" r="r" t="t"/>
              <a:pathLst>
                <a:path extrusionOk="0" h="4863" w="5684">
                  <a:moveTo>
                    <a:pt x="2443" y="1"/>
                  </a:moveTo>
                  <a:cubicBezTo>
                    <a:pt x="1097" y="1"/>
                    <a:pt x="1" y="1098"/>
                    <a:pt x="1" y="2443"/>
                  </a:cubicBezTo>
                  <a:cubicBezTo>
                    <a:pt x="1" y="3892"/>
                    <a:pt x="1185" y="4862"/>
                    <a:pt x="2429" y="4862"/>
                  </a:cubicBezTo>
                  <a:cubicBezTo>
                    <a:pt x="3026" y="4862"/>
                    <a:pt x="3637" y="4639"/>
                    <a:pt x="4138" y="4138"/>
                  </a:cubicBezTo>
                  <a:cubicBezTo>
                    <a:pt x="5683" y="2643"/>
                    <a:pt x="4586" y="1"/>
                    <a:pt x="2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58" name="Google Shape;1158;p44"/>
            <p:cNvCxnSpPr/>
            <p:nvPr/>
          </p:nvCxnSpPr>
          <p:spPr>
            <a:xfrm rot="10800000">
              <a:off x="5673957" y="2016275"/>
              <a:ext cx="1185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59" name="Google Shape;1159;p44"/>
            <p:cNvSpPr/>
            <p:nvPr/>
          </p:nvSpPr>
          <p:spPr>
            <a:xfrm>
              <a:off x="6058225" y="1702050"/>
              <a:ext cx="2935200" cy="628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We found a strong connection between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chances that a game will become a hit,To its rating.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0" name="Google Shape;1160;p44"/>
          <p:cNvGrpSpPr/>
          <p:nvPr/>
        </p:nvGrpSpPr>
        <p:grpSpPr>
          <a:xfrm>
            <a:off x="6836379" y="3219733"/>
            <a:ext cx="1444263" cy="1788719"/>
            <a:chOff x="3288617" y="1400153"/>
            <a:chExt cx="2598530" cy="3339655"/>
          </a:xfrm>
        </p:grpSpPr>
        <p:sp>
          <p:nvSpPr>
            <p:cNvPr id="1161" name="Google Shape;1161;p44"/>
            <p:cNvSpPr/>
            <p:nvPr/>
          </p:nvSpPr>
          <p:spPr>
            <a:xfrm>
              <a:off x="3708060" y="1400153"/>
              <a:ext cx="1740582" cy="2286760"/>
            </a:xfrm>
            <a:custGeom>
              <a:rect b="b" l="l" r="r" t="t"/>
              <a:pathLst>
                <a:path extrusionOk="0" h="143483" w="109213">
                  <a:moveTo>
                    <a:pt x="65140" y="1"/>
                  </a:moveTo>
                  <a:cubicBezTo>
                    <a:pt x="50668" y="1"/>
                    <a:pt x="36071" y="6473"/>
                    <a:pt x="24774" y="16895"/>
                  </a:cubicBezTo>
                  <a:cubicBezTo>
                    <a:pt x="8375" y="31998"/>
                    <a:pt x="1" y="55774"/>
                    <a:pt x="2344" y="77905"/>
                  </a:cubicBezTo>
                  <a:cubicBezTo>
                    <a:pt x="3341" y="86927"/>
                    <a:pt x="5933" y="95750"/>
                    <a:pt x="9970" y="103974"/>
                  </a:cubicBezTo>
                  <a:cubicBezTo>
                    <a:pt x="16101" y="116635"/>
                    <a:pt x="25821" y="128399"/>
                    <a:pt x="37186" y="135676"/>
                  </a:cubicBezTo>
                  <a:cubicBezTo>
                    <a:pt x="44790" y="140533"/>
                    <a:pt x="53602" y="143482"/>
                    <a:pt x="62454" y="143482"/>
                  </a:cubicBezTo>
                  <a:cubicBezTo>
                    <a:pt x="64685" y="143482"/>
                    <a:pt x="66919" y="143295"/>
                    <a:pt x="69136" y="142904"/>
                  </a:cubicBezTo>
                  <a:cubicBezTo>
                    <a:pt x="80601" y="140910"/>
                    <a:pt x="92464" y="132785"/>
                    <a:pt x="96701" y="120473"/>
                  </a:cubicBezTo>
                  <a:cubicBezTo>
                    <a:pt x="100190" y="110305"/>
                    <a:pt x="98246" y="99887"/>
                    <a:pt x="96751" y="89669"/>
                  </a:cubicBezTo>
                  <a:cubicBezTo>
                    <a:pt x="93710" y="69282"/>
                    <a:pt x="109212" y="52235"/>
                    <a:pt x="106820" y="32297"/>
                  </a:cubicBezTo>
                  <a:cubicBezTo>
                    <a:pt x="105723" y="23574"/>
                    <a:pt x="100788" y="15848"/>
                    <a:pt x="94458" y="10614"/>
                  </a:cubicBezTo>
                  <a:cubicBezTo>
                    <a:pt x="85556" y="3241"/>
                    <a:pt x="75379" y="1"/>
                    <a:pt x="65140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44"/>
            <p:cNvSpPr/>
            <p:nvPr/>
          </p:nvSpPr>
          <p:spPr>
            <a:xfrm>
              <a:off x="3288617" y="4227927"/>
              <a:ext cx="2598530" cy="468371"/>
            </a:xfrm>
            <a:custGeom>
              <a:rect b="b" l="l" r="r" t="t"/>
              <a:pathLst>
                <a:path extrusionOk="0" h="29388" w="163045">
                  <a:moveTo>
                    <a:pt x="80802" y="1"/>
                  </a:moveTo>
                  <a:cubicBezTo>
                    <a:pt x="61879" y="1"/>
                    <a:pt x="42971" y="991"/>
                    <a:pt x="24176" y="2510"/>
                  </a:cubicBezTo>
                  <a:cubicBezTo>
                    <a:pt x="18144" y="3008"/>
                    <a:pt x="10468" y="3756"/>
                    <a:pt x="5882" y="7345"/>
                  </a:cubicBezTo>
                  <a:cubicBezTo>
                    <a:pt x="5035" y="7993"/>
                    <a:pt x="4287" y="8790"/>
                    <a:pt x="3689" y="9688"/>
                  </a:cubicBezTo>
                  <a:cubicBezTo>
                    <a:pt x="1" y="15121"/>
                    <a:pt x="8076" y="19906"/>
                    <a:pt x="13409" y="22149"/>
                  </a:cubicBezTo>
                  <a:cubicBezTo>
                    <a:pt x="27017" y="27881"/>
                    <a:pt x="42668" y="29028"/>
                    <a:pt x="57821" y="29277"/>
                  </a:cubicBezTo>
                  <a:cubicBezTo>
                    <a:pt x="63221" y="29360"/>
                    <a:pt x="68621" y="29388"/>
                    <a:pt x="74021" y="29388"/>
                  </a:cubicBezTo>
                  <a:cubicBezTo>
                    <a:pt x="84821" y="29388"/>
                    <a:pt x="95621" y="29277"/>
                    <a:pt x="106420" y="29277"/>
                  </a:cubicBezTo>
                  <a:cubicBezTo>
                    <a:pt x="120876" y="29227"/>
                    <a:pt x="136427" y="29177"/>
                    <a:pt x="149935" y="24492"/>
                  </a:cubicBezTo>
                  <a:cubicBezTo>
                    <a:pt x="152727" y="23495"/>
                    <a:pt x="155468" y="22249"/>
                    <a:pt x="157263" y="20255"/>
                  </a:cubicBezTo>
                  <a:cubicBezTo>
                    <a:pt x="163045" y="13775"/>
                    <a:pt x="152029" y="7445"/>
                    <a:pt x="145399" y="5301"/>
                  </a:cubicBezTo>
                  <a:cubicBezTo>
                    <a:pt x="137923" y="2909"/>
                    <a:pt x="129698" y="2360"/>
                    <a:pt x="121723" y="1662"/>
                  </a:cubicBezTo>
                  <a:cubicBezTo>
                    <a:pt x="110956" y="715"/>
                    <a:pt x="100090" y="217"/>
                    <a:pt x="89224" y="67"/>
                  </a:cubicBezTo>
                  <a:cubicBezTo>
                    <a:pt x="86417" y="22"/>
                    <a:pt x="83609" y="1"/>
                    <a:pt x="80802" y="1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44"/>
            <p:cNvSpPr/>
            <p:nvPr/>
          </p:nvSpPr>
          <p:spPr>
            <a:xfrm>
              <a:off x="4028213" y="2113483"/>
              <a:ext cx="36561" cy="1783470"/>
            </a:xfrm>
            <a:custGeom>
              <a:rect b="b" l="l" r="r" t="t"/>
              <a:pathLst>
                <a:path extrusionOk="0" h="111904" w="2294">
                  <a:moveTo>
                    <a:pt x="1" y="0"/>
                  </a:moveTo>
                  <a:lnTo>
                    <a:pt x="1" y="111903"/>
                  </a:lnTo>
                  <a:lnTo>
                    <a:pt x="2293" y="111903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44"/>
            <p:cNvSpPr/>
            <p:nvPr/>
          </p:nvSpPr>
          <p:spPr>
            <a:xfrm>
              <a:off x="3727137" y="1717452"/>
              <a:ext cx="639508" cy="533986"/>
            </a:xfrm>
            <a:custGeom>
              <a:rect b="b" l="l" r="r" t="t"/>
              <a:pathLst>
                <a:path extrusionOk="0" h="33505" w="40126">
                  <a:moveTo>
                    <a:pt x="20192" y="0"/>
                  </a:moveTo>
                  <a:cubicBezTo>
                    <a:pt x="16501" y="0"/>
                    <a:pt x="12761" y="502"/>
                    <a:pt x="12761" y="1472"/>
                  </a:cubicBezTo>
                  <a:lnTo>
                    <a:pt x="0" y="30532"/>
                  </a:lnTo>
                  <a:cubicBezTo>
                    <a:pt x="0" y="32514"/>
                    <a:pt x="9998" y="33505"/>
                    <a:pt x="20008" y="33505"/>
                  </a:cubicBezTo>
                  <a:cubicBezTo>
                    <a:pt x="23088" y="33505"/>
                    <a:pt x="26169" y="33411"/>
                    <a:pt x="28960" y="33223"/>
                  </a:cubicBezTo>
                  <a:cubicBezTo>
                    <a:pt x="31353" y="33074"/>
                    <a:pt x="33496" y="32824"/>
                    <a:pt x="35291" y="32525"/>
                  </a:cubicBezTo>
                  <a:cubicBezTo>
                    <a:pt x="38281" y="32077"/>
                    <a:pt x="40126" y="31429"/>
                    <a:pt x="40126" y="30581"/>
                  </a:cubicBezTo>
                  <a:lnTo>
                    <a:pt x="27315" y="1522"/>
                  </a:lnTo>
                  <a:cubicBezTo>
                    <a:pt x="27315" y="874"/>
                    <a:pt x="26019" y="475"/>
                    <a:pt x="24125" y="275"/>
                  </a:cubicBezTo>
                  <a:cubicBezTo>
                    <a:pt x="23378" y="176"/>
                    <a:pt x="22530" y="76"/>
                    <a:pt x="21633" y="26"/>
                  </a:cubicBezTo>
                  <a:cubicBezTo>
                    <a:pt x="21159" y="9"/>
                    <a:pt x="20676" y="0"/>
                    <a:pt x="20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44"/>
            <p:cNvSpPr/>
            <p:nvPr/>
          </p:nvSpPr>
          <p:spPr>
            <a:xfrm>
              <a:off x="3487214" y="3598300"/>
              <a:ext cx="2148901" cy="940568"/>
            </a:xfrm>
            <a:custGeom>
              <a:rect b="b" l="l" r="r" t="t"/>
              <a:pathLst>
                <a:path extrusionOk="0" h="59016" w="134833">
                  <a:moveTo>
                    <a:pt x="110266" y="0"/>
                  </a:moveTo>
                  <a:cubicBezTo>
                    <a:pt x="108509" y="0"/>
                    <a:pt x="106750" y="96"/>
                    <a:pt x="105025" y="245"/>
                  </a:cubicBezTo>
                  <a:cubicBezTo>
                    <a:pt x="93162" y="1392"/>
                    <a:pt x="83143" y="5479"/>
                    <a:pt x="72127" y="9517"/>
                  </a:cubicBezTo>
                  <a:cubicBezTo>
                    <a:pt x="70914" y="9962"/>
                    <a:pt x="69768" y="10147"/>
                    <a:pt x="68659" y="10147"/>
                  </a:cubicBezTo>
                  <a:cubicBezTo>
                    <a:pt x="65305" y="10147"/>
                    <a:pt x="62290" y="8460"/>
                    <a:pt x="58769" y="7224"/>
                  </a:cubicBezTo>
                  <a:cubicBezTo>
                    <a:pt x="53136" y="5130"/>
                    <a:pt x="47304" y="3585"/>
                    <a:pt x="41422" y="2588"/>
                  </a:cubicBezTo>
                  <a:cubicBezTo>
                    <a:pt x="38766" y="2197"/>
                    <a:pt x="36066" y="1982"/>
                    <a:pt x="33374" y="1982"/>
                  </a:cubicBezTo>
                  <a:cubicBezTo>
                    <a:pt x="26468" y="1982"/>
                    <a:pt x="19612" y="3396"/>
                    <a:pt x="13659" y="6875"/>
                  </a:cubicBezTo>
                  <a:cubicBezTo>
                    <a:pt x="7029" y="10713"/>
                    <a:pt x="1895" y="17392"/>
                    <a:pt x="499" y="24769"/>
                  </a:cubicBezTo>
                  <a:cubicBezTo>
                    <a:pt x="150" y="26614"/>
                    <a:pt x="1" y="28508"/>
                    <a:pt x="150" y="30402"/>
                  </a:cubicBezTo>
                  <a:cubicBezTo>
                    <a:pt x="998" y="40670"/>
                    <a:pt x="9372" y="49144"/>
                    <a:pt x="18942" y="53131"/>
                  </a:cubicBezTo>
                  <a:cubicBezTo>
                    <a:pt x="28463" y="57119"/>
                    <a:pt x="39080" y="57468"/>
                    <a:pt x="49398" y="57767"/>
                  </a:cubicBezTo>
                  <a:cubicBezTo>
                    <a:pt x="62108" y="58166"/>
                    <a:pt x="74869" y="58515"/>
                    <a:pt x="87579" y="58913"/>
                  </a:cubicBezTo>
                  <a:cubicBezTo>
                    <a:pt x="89593" y="58971"/>
                    <a:pt x="91641" y="59016"/>
                    <a:pt x="93700" y="59016"/>
                  </a:cubicBezTo>
                  <a:cubicBezTo>
                    <a:pt x="104178" y="59016"/>
                    <a:pt x="114921" y="57845"/>
                    <a:pt x="122670" y="51138"/>
                  </a:cubicBezTo>
                  <a:cubicBezTo>
                    <a:pt x="128452" y="46103"/>
                    <a:pt x="131593" y="38577"/>
                    <a:pt x="133038" y="31050"/>
                  </a:cubicBezTo>
                  <a:cubicBezTo>
                    <a:pt x="134833" y="21529"/>
                    <a:pt x="133537" y="10364"/>
                    <a:pt x="125910" y="4383"/>
                  </a:cubicBezTo>
                  <a:cubicBezTo>
                    <a:pt x="125661" y="4183"/>
                    <a:pt x="125362" y="4034"/>
                    <a:pt x="125113" y="3834"/>
                  </a:cubicBezTo>
                  <a:cubicBezTo>
                    <a:pt x="120845" y="877"/>
                    <a:pt x="115566" y="0"/>
                    <a:pt x="1102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44"/>
            <p:cNvSpPr/>
            <p:nvPr/>
          </p:nvSpPr>
          <p:spPr>
            <a:xfrm>
              <a:off x="3487214" y="3659405"/>
              <a:ext cx="2148901" cy="879463"/>
            </a:xfrm>
            <a:custGeom>
              <a:rect b="b" l="l" r="r" t="t"/>
              <a:pathLst>
                <a:path extrusionOk="0" h="55182" w="134833">
                  <a:moveTo>
                    <a:pt x="125113" y="0"/>
                  </a:moveTo>
                  <a:lnTo>
                    <a:pt x="125113" y="0"/>
                  </a:lnTo>
                  <a:cubicBezTo>
                    <a:pt x="129399" y="5483"/>
                    <a:pt x="129748" y="13558"/>
                    <a:pt x="126907" y="19938"/>
                  </a:cubicBezTo>
                  <a:cubicBezTo>
                    <a:pt x="123867" y="26668"/>
                    <a:pt x="117736" y="31652"/>
                    <a:pt x="111007" y="34643"/>
                  </a:cubicBezTo>
                  <a:cubicBezTo>
                    <a:pt x="104277" y="37634"/>
                    <a:pt x="96900" y="38830"/>
                    <a:pt x="89573" y="39627"/>
                  </a:cubicBezTo>
                  <a:cubicBezTo>
                    <a:pt x="82707" y="40369"/>
                    <a:pt x="75787" y="40795"/>
                    <a:pt x="68875" y="40795"/>
                  </a:cubicBezTo>
                  <a:cubicBezTo>
                    <a:pt x="59527" y="40795"/>
                    <a:pt x="50193" y="40016"/>
                    <a:pt x="41024" y="38182"/>
                  </a:cubicBezTo>
                  <a:cubicBezTo>
                    <a:pt x="26519" y="35291"/>
                    <a:pt x="12462" y="29658"/>
                    <a:pt x="499" y="20935"/>
                  </a:cubicBezTo>
                  <a:cubicBezTo>
                    <a:pt x="150" y="22780"/>
                    <a:pt x="1" y="24674"/>
                    <a:pt x="150" y="26568"/>
                  </a:cubicBezTo>
                  <a:cubicBezTo>
                    <a:pt x="998" y="36836"/>
                    <a:pt x="9372" y="45310"/>
                    <a:pt x="18942" y="49297"/>
                  </a:cubicBezTo>
                  <a:cubicBezTo>
                    <a:pt x="28463" y="53285"/>
                    <a:pt x="39080" y="53634"/>
                    <a:pt x="49398" y="53933"/>
                  </a:cubicBezTo>
                  <a:cubicBezTo>
                    <a:pt x="62108" y="54332"/>
                    <a:pt x="74869" y="54681"/>
                    <a:pt x="87579" y="55079"/>
                  </a:cubicBezTo>
                  <a:cubicBezTo>
                    <a:pt x="89593" y="55137"/>
                    <a:pt x="91641" y="55182"/>
                    <a:pt x="93700" y="55182"/>
                  </a:cubicBezTo>
                  <a:cubicBezTo>
                    <a:pt x="104178" y="55182"/>
                    <a:pt x="114921" y="54011"/>
                    <a:pt x="122670" y="47304"/>
                  </a:cubicBezTo>
                  <a:cubicBezTo>
                    <a:pt x="128452" y="42269"/>
                    <a:pt x="131593" y="34743"/>
                    <a:pt x="133038" y="27216"/>
                  </a:cubicBezTo>
                  <a:cubicBezTo>
                    <a:pt x="134833" y="17695"/>
                    <a:pt x="133537" y="6530"/>
                    <a:pt x="125910" y="549"/>
                  </a:cubicBezTo>
                  <a:cubicBezTo>
                    <a:pt x="125661" y="349"/>
                    <a:pt x="125362" y="200"/>
                    <a:pt x="125113" y="0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4236356" y="1536115"/>
              <a:ext cx="691146" cy="560697"/>
            </a:xfrm>
            <a:custGeom>
              <a:rect b="b" l="l" r="r" t="t"/>
              <a:pathLst>
                <a:path extrusionOk="0" h="35181" w="43366">
                  <a:moveTo>
                    <a:pt x="22137" y="1"/>
                  </a:moveTo>
                  <a:cubicBezTo>
                    <a:pt x="17171" y="1"/>
                    <a:pt x="11813" y="4077"/>
                    <a:pt x="11813" y="4077"/>
                  </a:cubicBezTo>
                  <a:cubicBezTo>
                    <a:pt x="11006" y="3825"/>
                    <a:pt x="10270" y="3712"/>
                    <a:pt x="9598" y="3712"/>
                  </a:cubicBezTo>
                  <a:cubicBezTo>
                    <a:pt x="3351" y="3712"/>
                    <a:pt x="2742" y="13548"/>
                    <a:pt x="2742" y="13548"/>
                  </a:cubicBezTo>
                  <a:cubicBezTo>
                    <a:pt x="0" y="16139"/>
                    <a:pt x="3240" y="27604"/>
                    <a:pt x="3240" y="27604"/>
                  </a:cubicBezTo>
                  <a:lnTo>
                    <a:pt x="3689" y="27604"/>
                  </a:lnTo>
                  <a:lnTo>
                    <a:pt x="23378" y="35180"/>
                  </a:lnTo>
                  <a:lnTo>
                    <a:pt x="40724" y="27604"/>
                  </a:lnTo>
                  <a:cubicBezTo>
                    <a:pt x="43366" y="12501"/>
                    <a:pt x="38630" y="11604"/>
                    <a:pt x="38630" y="11604"/>
                  </a:cubicBezTo>
                  <a:cubicBezTo>
                    <a:pt x="40022" y="4070"/>
                    <a:pt x="32098" y="3397"/>
                    <a:pt x="29224" y="3397"/>
                  </a:cubicBezTo>
                  <a:cubicBezTo>
                    <a:pt x="28599" y="3397"/>
                    <a:pt x="28213" y="3429"/>
                    <a:pt x="28213" y="3429"/>
                  </a:cubicBezTo>
                  <a:cubicBezTo>
                    <a:pt x="26651" y="874"/>
                    <a:pt x="24436" y="1"/>
                    <a:pt x="2213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4317383" y="1757583"/>
              <a:ext cx="539421" cy="972379"/>
            </a:xfrm>
            <a:custGeom>
              <a:rect b="b" l="l" r="r" t="t"/>
              <a:pathLst>
                <a:path extrusionOk="0" h="61012" w="33846">
                  <a:moveTo>
                    <a:pt x="16923" y="0"/>
                  </a:moveTo>
                  <a:cubicBezTo>
                    <a:pt x="11365" y="0"/>
                    <a:pt x="5807" y="947"/>
                    <a:pt x="499" y="2842"/>
                  </a:cubicBezTo>
                  <a:cubicBezTo>
                    <a:pt x="100" y="6381"/>
                    <a:pt x="0" y="9920"/>
                    <a:pt x="150" y="13459"/>
                  </a:cubicBezTo>
                  <a:cubicBezTo>
                    <a:pt x="299" y="16998"/>
                    <a:pt x="1246" y="20487"/>
                    <a:pt x="2941" y="23577"/>
                  </a:cubicBezTo>
                  <a:cubicBezTo>
                    <a:pt x="4785" y="26718"/>
                    <a:pt x="7527" y="29210"/>
                    <a:pt x="9371" y="32350"/>
                  </a:cubicBezTo>
                  <a:cubicBezTo>
                    <a:pt x="10169" y="33746"/>
                    <a:pt x="11116" y="34543"/>
                    <a:pt x="11664" y="35540"/>
                  </a:cubicBezTo>
                  <a:cubicBezTo>
                    <a:pt x="12312" y="36786"/>
                    <a:pt x="12462" y="38431"/>
                    <a:pt x="11664" y="42568"/>
                  </a:cubicBezTo>
                  <a:cubicBezTo>
                    <a:pt x="11664" y="42568"/>
                    <a:pt x="3838" y="47304"/>
                    <a:pt x="3838" y="53185"/>
                  </a:cubicBezTo>
                  <a:cubicBezTo>
                    <a:pt x="3838" y="59117"/>
                    <a:pt x="16948" y="61011"/>
                    <a:pt x="16948" y="61011"/>
                  </a:cubicBezTo>
                  <a:cubicBezTo>
                    <a:pt x="16948" y="61011"/>
                    <a:pt x="30007" y="59117"/>
                    <a:pt x="30007" y="53185"/>
                  </a:cubicBezTo>
                  <a:cubicBezTo>
                    <a:pt x="30007" y="47254"/>
                    <a:pt x="22181" y="42120"/>
                    <a:pt x="22181" y="42120"/>
                  </a:cubicBezTo>
                  <a:cubicBezTo>
                    <a:pt x="21833" y="38332"/>
                    <a:pt x="21882" y="36587"/>
                    <a:pt x="22181" y="35540"/>
                  </a:cubicBezTo>
                  <a:cubicBezTo>
                    <a:pt x="22630" y="34244"/>
                    <a:pt x="23527" y="34045"/>
                    <a:pt x="24524" y="32350"/>
                  </a:cubicBezTo>
                  <a:cubicBezTo>
                    <a:pt x="26319" y="29210"/>
                    <a:pt x="29060" y="26718"/>
                    <a:pt x="30904" y="23577"/>
                  </a:cubicBezTo>
                  <a:cubicBezTo>
                    <a:pt x="32599" y="20487"/>
                    <a:pt x="33546" y="16998"/>
                    <a:pt x="33696" y="13459"/>
                  </a:cubicBezTo>
                  <a:cubicBezTo>
                    <a:pt x="33845" y="9920"/>
                    <a:pt x="33746" y="6381"/>
                    <a:pt x="33347" y="2842"/>
                  </a:cubicBezTo>
                  <a:cubicBezTo>
                    <a:pt x="28038" y="947"/>
                    <a:pt x="22481" y="0"/>
                    <a:pt x="16923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4457983" y="2244362"/>
              <a:ext cx="136664" cy="55813"/>
            </a:xfrm>
            <a:custGeom>
              <a:rect b="b" l="l" r="r" t="t"/>
              <a:pathLst>
                <a:path extrusionOk="0" h="3502" w="8575">
                  <a:moveTo>
                    <a:pt x="425" y="0"/>
                  </a:moveTo>
                  <a:cubicBezTo>
                    <a:pt x="325" y="0"/>
                    <a:pt x="225" y="38"/>
                    <a:pt x="150" y="112"/>
                  </a:cubicBezTo>
                  <a:cubicBezTo>
                    <a:pt x="1" y="262"/>
                    <a:pt x="51" y="511"/>
                    <a:pt x="200" y="661"/>
                  </a:cubicBezTo>
                  <a:cubicBezTo>
                    <a:pt x="2244" y="2505"/>
                    <a:pt x="4836" y="3502"/>
                    <a:pt x="7577" y="3502"/>
                  </a:cubicBezTo>
                  <a:lnTo>
                    <a:pt x="8176" y="3502"/>
                  </a:lnTo>
                  <a:cubicBezTo>
                    <a:pt x="8425" y="3502"/>
                    <a:pt x="8574" y="3302"/>
                    <a:pt x="8574" y="3103"/>
                  </a:cubicBezTo>
                  <a:cubicBezTo>
                    <a:pt x="8574" y="2886"/>
                    <a:pt x="8423" y="2745"/>
                    <a:pt x="8252" y="2745"/>
                  </a:cubicBezTo>
                  <a:cubicBezTo>
                    <a:pt x="8227" y="2745"/>
                    <a:pt x="8201" y="2748"/>
                    <a:pt x="8176" y="2754"/>
                  </a:cubicBezTo>
                  <a:cubicBezTo>
                    <a:pt x="8038" y="2759"/>
                    <a:pt x="7901" y="2762"/>
                    <a:pt x="7764" y="2762"/>
                  </a:cubicBezTo>
                  <a:cubicBezTo>
                    <a:pt x="5166" y="2762"/>
                    <a:pt x="2640" y="1864"/>
                    <a:pt x="699" y="112"/>
                  </a:cubicBezTo>
                  <a:cubicBezTo>
                    <a:pt x="624" y="38"/>
                    <a:pt x="524" y="0"/>
                    <a:pt x="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4481826" y="1922823"/>
              <a:ext cx="37357" cy="66746"/>
            </a:xfrm>
            <a:custGeom>
              <a:rect b="b" l="l" r="r" t="t"/>
              <a:pathLst>
                <a:path extrusionOk="0" h="4188" w="2344">
                  <a:moveTo>
                    <a:pt x="1197" y="0"/>
                  </a:moveTo>
                  <a:cubicBezTo>
                    <a:pt x="549" y="0"/>
                    <a:pt x="0" y="947"/>
                    <a:pt x="0" y="2094"/>
                  </a:cubicBezTo>
                  <a:cubicBezTo>
                    <a:pt x="0" y="3240"/>
                    <a:pt x="549" y="4187"/>
                    <a:pt x="1197" y="4187"/>
                  </a:cubicBezTo>
                  <a:cubicBezTo>
                    <a:pt x="1795" y="4187"/>
                    <a:pt x="2343" y="3240"/>
                    <a:pt x="2343" y="2094"/>
                  </a:cubicBezTo>
                  <a:cubicBezTo>
                    <a:pt x="2343" y="947"/>
                    <a:pt x="1795" y="0"/>
                    <a:pt x="119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44"/>
            <p:cNvSpPr/>
            <p:nvPr/>
          </p:nvSpPr>
          <p:spPr>
            <a:xfrm>
              <a:off x="4660565" y="1922823"/>
              <a:ext cx="36561" cy="66746"/>
            </a:xfrm>
            <a:custGeom>
              <a:rect b="b" l="l" r="r" t="t"/>
              <a:pathLst>
                <a:path extrusionOk="0" h="4188" w="2294">
                  <a:moveTo>
                    <a:pt x="1147" y="0"/>
                  </a:moveTo>
                  <a:cubicBezTo>
                    <a:pt x="499" y="0"/>
                    <a:pt x="1" y="947"/>
                    <a:pt x="1" y="2094"/>
                  </a:cubicBezTo>
                  <a:cubicBezTo>
                    <a:pt x="1" y="3240"/>
                    <a:pt x="499" y="4187"/>
                    <a:pt x="1147" y="4187"/>
                  </a:cubicBezTo>
                  <a:cubicBezTo>
                    <a:pt x="1795" y="4187"/>
                    <a:pt x="2293" y="3240"/>
                    <a:pt x="2293" y="2094"/>
                  </a:cubicBezTo>
                  <a:cubicBezTo>
                    <a:pt x="2293" y="947"/>
                    <a:pt x="1795" y="0"/>
                    <a:pt x="11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44"/>
            <p:cNvSpPr/>
            <p:nvPr/>
          </p:nvSpPr>
          <p:spPr>
            <a:xfrm>
              <a:off x="4578742" y="2001968"/>
              <a:ext cx="36561" cy="51143"/>
            </a:xfrm>
            <a:custGeom>
              <a:rect b="b" l="l" r="r" t="t"/>
              <a:pathLst>
                <a:path extrusionOk="0" h="3209" w="2294">
                  <a:moveTo>
                    <a:pt x="874" y="0"/>
                  </a:moveTo>
                  <a:cubicBezTo>
                    <a:pt x="731" y="0"/>
                    <a:pt x="587" y="23"/>
                    <a:pt x="449" y="69"/>
                  </a:cubicBezTo>
                  <a:cubicBezTo>
                    <a:pt x="250" y="118"/>
                    <a:pt x="150" y="368"/>
                    <a:pt x="200" y="567"/>
                  </a:cubicBezTo>
                  <a:cubicBezTo>
                    <a:pt x="273" y="713"/>
                    <a:pt x="399" y="806"/>
                    <a:pt x="540" y="806"/>
                  </a:cubicBezTo>
                  <a:cubicBezTo>
                    <a:pt x="591" y="806"/>
                    <a:pt x="645" y="793"/>
                    <a:pt x="698" y="766"/>
                  </a:cubicBezTo>
                  <a:cubicBezTo>
                    <a:pt x="741" y="758"/>
                    <a:pt x="784" y="754"/>
                    <a:pt x="826" y="754"/>
                  </a:cubicBezTo>
                  <a:cubicBezTo>
                    <a:pt x="1030" y="754"/>
                    <a:pt x="1222" y="851"/>
                    <a:pt x="1346" y="1016"/>
                  </a:cubicBezTo>
                  <a:cubicBezTo>
                    <a:pt x="1446" y="1315"/>
                    <a:pt x="1396" y="1614"/>
                    <a:pt x="1197" y="1863"/>
                  </a:cubicBezTo>
                  <a:cubicBezTo>
                    <a:pt x="947" y="2112"/>
                    <a:pt x="648" y="2362"/>
                    <a:pt x="300" y="2461"/>
                  </a:cubicBezTo>
                  <a:cubicBezTo>
                    <a:pt x="100" y="2561"/>
                    <a:pt x="0" y="2760"/>
                    <a:pt x="50" y="2960"/>
                  </a:cubicBezTo>
                  <a:cubicBezTo>
                    <a:pt x="150" y="3109"/>
                    <a:pt x="300" y="3209"/>
                    <a:pt x="449" y="3209"/>
                  </a:cubicBezTo>
                  <a:cubicBezTo>
                    <a:pt x="499" y="3209"/>
                    <a:pt x="549" y="3209"/>
                    <a:pt x="599" y="3159"/>
                  </a:cubicBezTo>
                  <a:cubicBezTo>
                    <a:pt x="1047" y="3010"/>
                    <a:pt x="1496" y="2710"/>
                    <a:pt x="1845" y="2312"/>
                  </a:cubicBezTo>
                  <a:cubicBezTo>
                    <a:pt x="2194" y="1863"/>
                    <a:pt x="2293" y="1215"/>
                    <a:pt x="2044" y="667"/>
                  </a:cubicBezTo>
                  <a:cubicBezTo>
                    <a:pt x="1814" y="245"/>
                    <a:pt x="1348" y="0"/>
                    <a:pt x="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44"/>
            <p:cNvSpPr/>
            <p:nvPr/>
          </p:nvSpPr>
          <p:spPr>
            <a:xfrm>
              <a:off x="4452437" y="1876349"/>
              <a:ext cx="85393" cy="38760"/>
            </a:xfrm>
            <a:custGeom>
              <a:rect b="b" l="l" r="r" t="t"/>
              <a:pathLst>
                <a:path extrusionOk="0" h="2432" w="5358">
                  <a:moveTo>
                    <a:pt x="2199" y="0"/>
                  </a:moveTo>
                  <a:cubicBezTo>
                    <a:pt x="1969" y="0"/>
                    <a:pt x="1745" y="25"/>
                    <a:pt x="1545" y="75"/>
                  </a:cubicBezTo>
                  <a:cubicBezTo>
                    <a:pt x="1097" y="125"/>
                    <a:pt x="648" y="274"/>
                    <a:pt x="299" y="474"/>
                  </a:cubicBezTo>
                  <a:cubicBezTo>
                    <a:pt x="100" y="574"/>
                    <a:pt x="0" y="773"/>
                    <a:pt x="100" y="972"/>
                  </a:cubicBezTo>
                  <a:cubicBezTo>
                    <a:pt x="136" y="1118"/>
                    <a:pt x="253" y="1211"/>
                    <a:pt x="391" y="1211"/>
                  </a:cubicBezTo>
                  <a:cubicBezTo>
                    <a:pt x="441" y="1211"/>
                    <a:pt x="495" y="1198"/>
                    <a:pt x="548" y="1172"/>
                  </a:cubicBezTo>
                  <a:cubicBezTo>
                    <a:pt x="897" y="1072"/>
                    <a:pt x="1246" y="972"/>
                    <a:pt x="1595" y="922"/>
                  </a:cubicBezTo>
                  <a:cubicBezTo>
                    <a:pt x="1660" y="917"/>
                    <a:pt x="1725" y="915"/>
                    <a:pt x="1789" y="915"/>
                  </a:cubicBezTo>
                  <a:cubicBezTo>
                    <a:pt x="2372" y="915"/>
                    <a:pt x="2946" y="1117"/>
                    <a:pt x="3439" y="1521"/>
                  </a:cubicBezTo>
                  <a:cubicBezTo>
                    <a:pt x="3689" y="1720"/>
                    <a:pt x="3888" y="1919"/>
                    <a:pt x="4037" y="2218"/>
                  </a:cubicBezTo>
                  <a:lnTo>
                    <a:pt x="4137" y="2218"/>
                  </a:lnTo>
                  <a:lnTo>
                    <a:pt x="4137" y="2268"/>
                  </a:lnTo>
                  <a:cubicBezTo>
                    <a:pt x="4264" y="2382"/>
                    <a:pt x="4410" y="2432"/>
                    <a:pt x="4552" y="2432"/>
                  </a:cubicBezTo>
                  <a:cubicBezTo>
                    <a:pt x="4970" y="2432"/>
                    <a:pt x="5357" y="2004"/>
                    <a:pt x="5134" y="1521"/>
                  </a:cubicBezTo>
                  <a:cubicBezTo>
                    <a:pt x="4835" y="1172"/>
                    <a:pt x="4486" y="823"/>
                    <a:pt x="4137" y="574"/>
                  </a:cubicBezTo>
                  <a:cubicBezTo>
                    <a:pt x="3738" y="324"/>
                    <a:pt x="3290" y="175"/>
                    <a:pt x="2891" y="75"/>
                  </a:cubicBezTo>
                  <a:cubicBezTo>
                    <a:pt x="2667" y="25"/>
                    <a:pt x="2430" y="0"/>
                    <a:pt x="21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44"/>
            <p:cNvSpPr/>
            <p:nvPr/>
          </p:nvSpPr>
          <p:spPr>
            <a:xfrm>
              <a:off x="4639958" y="1876349"/>
              <a:ext cx="89250" cy="39716"/>
            </a:xfrm>
            <a:custGeom>
              <a:rect b="b" l="l" r="r" t="t"/>
              <a:pathLst>
                <a:path extrusionOk="0" h="2492" w="5600">
                  <a:moveTo>
                    <a:pt x="3312" y="0"/>
                  </a:moveTo>
                  <a:cubicBezTo>
                    <a:pt x="3088" y="0"/>
                    <a:pt x="2864" y="25"/>
                    <a:pt x="2639" y="75"/>
                  </a:cubicBezTo>
                  <a:cubicBezTo>
                    <a:pt x="2191" y="175"/>
                    <a:pt x="1742" y="324"/>
                    <a:pt x="1393" y="623"/>
                  </a:cubicBezTo>
                  <a:cubicBezTo>
                    <a:pt x="994" y="873"/>
                    <a:pt x="646" y="1172"/>
                    <a:pt x="346" y="1570"/>
                  </a:cubicBezTo>
                  <a:lnTo>
                    <a:pt x="396" y="1570"/>
                  </a:lnTo>
                  <a:cubicBezTo>
                    <a:pt x="1" y="1966"/>
                    <a:pt x="591" y="2491"/>
                    <a:pt x="1044" y="2491"/>
                  </a:cubicBezTo>
                  <a:cubicBezTo>
                    <a:pt x="1219" y="2491"/>
                    <a:pt x="1374" y="2413"/>
                    <a:pt x="1443" y="2218"/>
                  </a:cubicBezTo>
                  <a:cubicBezTo>
                    <a:pt x="1593" y="1919"/>
                    <a:pt x="1792" y="1720"/>
                    <a:pt x="2041" y="1521"/>
                  </a:cubicBezTo>
                  <a:cubicBezTo>
                    <a:pt x="2290" y="1321"/>
                    <a:pt x="2589" y="1122"/>
                    <a:pt x="2889" y="1072"/>
                  </a:cubicBezTo>
                  <a:cubicBezTo>
                    <a:pt x="3144" y="999"/>
                    <a:pt x="3373" y="953"/>
                    <a:pt x="3614" y="953"/>
                  </a:cubicBezTo>
                  <a:cubicBezTo>
                    <a:pt x="3702" y="953"/>
                    <a:pt x="3792" y="959"/>
                    <a:pt x="3885" y="972"/>
                  </a:cubicBezTo>
                  <a:cubicBezTo>
                    <a:pt x="4234" y="972"/>
                    <a:pt x="4583" y="1072"/>
                    <a:pt x="4932" y="1222"/>
                  </a:cubicBezTo>
                  <a:cubicBezTo>
                    <a:pt x="4966" y="1229"/>
                    <a:pt x="4999" y="1233"/>
                    <a:pt x="5031" y="1233"/>
                  </a:cubicBezTo>
                  <a:cubicBezTo>
                    <a:pt x="5415" y="1233"/>
                    <a:pt x="5600" y="704"/>
                    <a:pt x="5231" y="474"/>
                  </a:cubicBezTo>
                  <a:cubicBezTo>
                    <a:pt x="4833" y="274"/>
                    <a:pt x="4384" y="175"/>
                    <a:pt x="3985" y="75"/>
                  </a:cubicBezTo>
                  <a:cubicBezTo>
                    <a:pt x="3761" y="25"/>
                    <a:pt x="3537" y="0"/>
                    <a:pt x="33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44"/>
            <p:cNvSpPr/>
            <p:nvPr/>
          </p:nvSpPr>
          <p:spPr>
            <a:xfrm>
              <a:off x="4492838" y="2068476"/>
              <a:ext cx="104980" cy="56929"/>
            </a:xfrm>
            <a:custGeom>
              <a:rect b="b" l="l" r="r" t="t"/>
              <a:pathLst>
                <a:path extrusionOk="0" h="3572" w="6587">
                  <a:moveTo>
                    <a:pt x="584" y="0"/>
                  </a:moveTo>
                  <a:cubicBezTo>
                    <a:pt x="280" y="0"/>
                    <a:pt x="1" y="414"/>
                    <a:pt x="306" y="681"/>
                  </a:cubicBezTo>
                  <a:cubicBezTo>
                    <a:pt x="1851" y="2226"/>
                    <a:pt x="3845" y="3273"/>
                    <a:pt x="6038" y="3572"/>
                  </a:cubicBezTo>
                  <a:lnTo>
                    <a:pt x="6088" y="3572"/>
                  </a:lnTo>
                  <a:cubicBezTo>
                    <a:pt x="6537" y="3522"/>
                    <a:pt x="6587" y="2874"/>
                    <a:pt x="6138" y="2774"/>
                  </a:cubicBezTo>
                  <a:cubicBezTo>
                    <a:pt x="4144" y="2525"/>
                    <a:pt x="2300" y="1578"/>
                    <a:pt x="855" y="133"/>
                  </a:cubicBezTo>
                  <a:cubicBezTo>
                    <a:pt x="773" y="39"/>
                    <a:pt x="677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44"/>
            <p:cNvSpPr/>
            <p:nvPr/>
          </p:nvSpPr>
          <p:spPr>
            <a:xfrm>
              <a:off x="4309430" y="1748594"/>
              <a:ext cx="552139" cy="248115"/>
            </a:xfrm>
            <a:custGeom>
              <a:rect b="b" l="l" r="r" t="t"/>
              <a:pathLst>
                <a:path extrusionOk="0" h="15568" w="34644">
                  <a:moveTo>
                    <a:pt x="17158" y="0"/>
                  </a:moveTo>
                  <a:cubicBezTo>
                    <a:pt x="11749" y="0"/>
                    <a:pt x="5701" y="838"/>
                    <a:pt x="1" y="3455"/>
                  </a:cubicBezTo>
                  <a:lnTo>
                    <a:pt x="1" y="13973"/>
                  </a:lnTo>
                  <a:lnTo>
                    <a:pt x="2344" y="15568"/>
                  </a:lnTo>
                  <a:cubicBezTo>
                    <a:pt x="2344" y="15568"/>
                    <a:pt x="5683" y="12328"/>
                    <a:pt x="5833" y="5001"/>
                  </a:cubicBezTo>
                  <a:cubicBezTo>
                    <a:pt x="5833" y="5001"/>
                    <a:pt x="8045" y="5959"/>
                    <a:pt x="10160" y="5959"/>
                  </a:cubicBezTo>
                  <a:cubicBezTo>
                    <a:pt x="11523" y="5959"/>
                    <a:pt x="12845" y="5561"/>
                    <a:pt x="13509" y="4253"/>
                  </a:cubicBezTo>
                  <a:cubicBezTo>
                    <a:pt x="13509" y="4253"/>
                    <a:pt x="16633" y="5627"/>
                    <a:pt x="19409" y="5627"/>
                  </a:cubicBezTo>
                  <a:cubicBezTo>
                    <a:pt x="20797" y="5627"/>
                    <a:pt x="22099" y="5283"/>
                    <a:pt x="22880" y="4253"/>
                  </a:cubicBezTo>
                  <a:cubicBezTo>
                    <a:pt x="22880" y="4253"/>
                    <a:pt x="24435" y="5896"/>
                    <a:pt x="26554" y="5896"/>
                  </a:cubicBezTo>
                  <a:cubicBezTo>
                    <a:pt x="27197" y="5896"/>
                    <a:pt x="27892" y="5744"/>
                    <a:pt x="28612" y="5350"/>
                  </a:cubicBezTo>
                  <a:cubicBezTo>
                    <a:pt x="28612" y="5350"/>
                    <a:pt x="28712" y="13275"/>
                    <a:pt x="31902" y="15568"/>
                  </a:cubicBezTo>
                  <a:lnTo>
                    <a:pt x="34643" y="13524"/>
                  </a:lnTo>
                  <a:lnTo>
                    <a:pt x="34394" y="2658"/>
                  </a:lnTo>
                  <a:cubicBezTo>
                    <a:pt x="34394" y="2658"/>
                    <a:pt x="26790" y="0"/>
                    <a:pt x="1715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44"/>
            <p:cNvSpPr/>
            <p:nvPr/>
          </p:nvSpPr>
          <p:spPr>
            <a:xfrm>
              <a:off x="4206952" y="1958905"/>
              <a:ext cx="206566" cy="157351"/>
            </a:xfrm>
            <a:custGeom>
              <a:rect b="b" l="l" r="r" t="t"/>
              <a:pathLst>
                <a:path extrusionOk="0" h="9873" w="12961">
                  <a:moveTo>
                    <a:pt x="4809" y="0"/>
                  </a:moveTo>
                  <a:cubicBezTo>
                    <a:pt x="3303" y="0"/>
                    <a:pt x="1999" y="566"/>
                    <a:pt x="1297" y="1674"/>
                  </a:cubicBezTo>
                  <a:cubicBezTo>
                    <a:pt x="1" y="3718"/>
                    <a:pt x="1297" y="6858"/>
                    <a:pt x="4138" y="8652"/>
                  </a:cubicBezTo>
                  <a:cubicBezTo>
                    <a:pt x="5454" y="9469"/>
                    <a:pt x="6863" y="9873"/>
                    <a:pt x="8130" y="9873"/>
                  </a:cubicBezTo>
                  <a:cubicBezTo>
                    <a:pt x="9646" y="9873"/>
                    <a:pt x="10959" y="9295"/>
                    <a:pt x="11665" y="8154"/>
                  </a:cubicBezTo>
                  <a:cubicBezTo>
                    <a:pt x="12961" y="6110"/>
                    <a:pt x="11665" y="3020"/>
                    <a:pt x="8823" y="1225"/>
                  </a:cubicBezTo>
                  <a:cubicBezTo>
                    <a:pt x="7500" y="404"/>
                    <a:pt x="6082" y="0"/>
                    <a:pt x="4809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44"/>
            <p:cNvSpPr/>
            <p:nvPr/>
          </p:nvSpPr>
          <p:spPr>
            <a:xfrm>
              <a:off x="4272056" y="1977297"/>
              <a:ext cx="94589" cy="115547"/>
            </a:xfrm>
            <a:custGeom>
              <a:rect b="b" l="l" r="r" t="t"/>
              <a:pathLst>
                <a:path extrusionOk="0" h="7250" w="5935">
                  <a:moveTo>
                    <a:pt x="529" y="1"/>
                  </a:moveTo>
                  <a:cubicBezTo>
                    <a:pt x="162" y="1"/>
                    <a:pt x="1" y="589"/>
                    <a:pt x="452" y="769"/>
                  </a:cubicBezTo>
                  <a:cubicBezTo>
                    <a:pt x="1598" y="1068"/>
                    <a:pt x="2645" y="1567"/>
                    <a:pt x="3642" y="2215"/>
                  </a:cubicBezTo>
                  <a:cubicBezTo>
                    <a:pt x="4539" y="2813"/>
                    <a:pt x="5137" y="3860"/>
                    <a:pt x="5137" y="5006"/>
                  </a:cubicBezTo>
                  <a:cubicBezTo>
                    <a:pt x="5137" y="5355"/>
                    <a:pt x="5038" y="5654"/>
                    <a:pt x="4888" y="5953"/>
                  </a:cubicBezTo>
                  <a:cubicBezTo>
                    <a:pt x="4689" y="6252"/>
                    <a:pt x="4439" y="6402"/>
                    <a:pt x="4090" y="6501"/>
                  </a:cubicBezTo>
                  <a:cubicBezTo>
                    <a:pt x="3642" y="6551"/>
                    <a:pt x="3692" y="7249"/>
                    <a:pt x="4190" y="7249"/>
                  </a:cubicBezTo>
                  <a:lnTo>
                    <a:pt x="4240" y="7249"/>
                  </a:lnTo>
                  <a:cubicBezTo>
                    <a:pt x="4788" y="7149"/>
                    <a:pt x="5237" y="6850"/>
                    <a:pt x="5486" y="6402"/>
                  </a:cubicBezTo>
                  <a:cubicBezTo>
                    <a:pt x="5785" y="6003"/>
                    <a:pt x="5935" y="5505"/>
                    <a:pt x="5935" y="5006"/>
                  </a:cubicBezTo>
                  <a:cubicBezTo>
                    <a:pt x="5935" y="3660"/>
                    <a:pt x="5237" y="2364"/>
                    <a:pt x="4090" y="1567"/>
                  </a:cubicBezTo>
                  <a:cubicBezTo>
                    <a:pt x="3044" y="869"/>
                    <a:pt x="1897" y="321"/>
                    <a:pt x="651" y="22"/>
                  </a:cubicBezTo>
                  <a:cubicBezTo>
                    <a:pt x="608" y="7"/>
                    <a:pt x="567" y="1"/>
                    <a:pt x="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44"/>
            <p:cNvSpPr/>
            <p:nvPr/>
          </p:nvSpPr>
          <p:spPr>
            <a:xfrm>
              <a:off x="4284806" y="2009889"/>
              <a:ext cx="65312" cy="55941"/>
            </a:xfrm>
            <a:custGeom>
              <a:rect b="b" l="l" r="r" t="t"/>
              <a:pathLst>
                <a:path extrusionOk="0" h="3510" w="4098">
                  <a:moveTo>
                    <a:pt x="3616" y="1"/>
                  </a:moveTo>
                  <a:cubicBezTo>
                    <a:pt x="3577" y="1"/>
                    <a:pt x="3535" y="7"/>
                    <a:pt x="3490" y="20"/>
                  </a:cubicBezTo>
                  <a:cubicBezTo>
                    <a:pt x="1945" y="369"/>
                    <a:pt x="649" y="1466"/>
                    <a:pt x="100" y="3011"/>
                  </a:cubicBezTo>
                  <a:cubicBezTo>
                    <a:pt x="1" y="3210"/>
                    <a:pt x="100" y="3410"/>
                    <a:pt x="300" y="3509"/>
                  </a:cubicBezTo>
                  <a:lnTo>
                    <a:pt x="449" y="3509"/>
                  </a:lnTo>
                  <a:cubicBezTo>
                    <a:pt x="599" y="3509"/>
                    <a:pt x="748" y="3410"/>
                    <a:pt x="798" y="3260"/>
                  </a:cubicBezTo>
                  <a:cubicBezTo>
                    <a:pt x="1297" y="1964"/>
                    <a:pt x="2343" y="1067"/>
                    <a:pt x="3689" y="768"/>
                  </a:cubicBezTo>
                  <a:cubicBezTo>
                    <a:pt x="4097" y="632"/>
                    <a:pt x="4010" y="1"/>
                    <a:pt x="36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44"/>
            <p:cNvSpPr/>
            <p:nvPr/>
          </p:nvSpPr>
          <p:spPr>
            <a:xfrm>
              <a:off x="4765433" y="1958905"/>
              <a:ext cx="206550" cy="157351"/>
            </a:xfrm>
            <a:custGeom>
              <a:rect b="b" l="l" r="r" t="t"/>
              <a:pathLst>
                <a:path extrusionOk="0" h="9873" w="12960">
                  <a:moveTo>
                    <a:pt x="8176" y="0"/>
                  </a:moveTo>
                  <a:cubicBezTo>
                    <a:pt x="6904" y="0"/>
                    <a:pt x="5488" y="404"/>
                    <a:pt x="4187" y="1225"/>
                  </a:cubicBezTo>
                  <a:cubicBezTo>
                    <a:pt x="1296" y="3020"/>
                    <a:pt x="0" y="6110"/>
                    <a:pt x="1296" y="8154"/>
                  </a:cubicBezTo>
                  <a:cubicBezTo>
                    <a:pt x="2002" y="9295"/>
                    <a:pt x="3315" y="9873"/>
                    <a:pt x="4831" y="9873"/>
                  </a:cubicBezTo>
                  <a:cubicBezTo>
                    <a:pt x="6098" y="9873"/>
                    <a:pt x="7507" y="9469"/>
                    <a:pt x="8823" y="8652"/>
                  </a:cubicBezTo>
                  <a:cubicBezTo>
                    <a:pt x="11664" y="6858"/>
                    <a:pt x="12960" y="3718"/>
                    <a:pt x="11664" y="1674"/>
                  </a:cubicBezTo>
                  <a:cubicBezTo>
                    <a:pt x="10988" y="566"/>
                    <a:pt x="9683" y="0"/>
                    <a:pt x="8176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44"/>
            <p:cNvSpPr/>
            <p:nvPr/>
          </p:nvSpPr>
          <p:spPr>
            <a:xfrm>
              <a:off x="4813087" y="1977425"/>
              <a:ext cx="92167" cy="115419"/>
            </a:xfrm>
            <a:custGeom>
              <a:rect b="b" l="l" r="r" t="t"/>
              <a:pathLst>
                <a:path extrusionOk="0" h="7242" w="5783">
                  <a:moveTo>
                    <a:pt x="5340" y="1"/>
                  </a:moveTo>
                  <a:cubicBezTo>
                    <a:pt x="5304" y="1"/>
                    <a:pt x="5269" y="5"/>
                    <a:pt x="5235" y="14"/>
                  </a:cubicBezTo>
                  <a:cubicBezTo>
                    <a:pt x="4038" y="313"/>
                    <a:pt x="2842" y="861"/>
                    <a:pt x="1795" y="1559"/>
                  </a:cubicBezTo>
                  <a:cubicBezTo>
                    <a:pt x="699" y="2356"/>
                    <a:pt x="1" y="3652"/>
                    <a:pt x="1" y="4998"/>
                  </a:cubicBezTo>
                  <a:cubicBezTo>
                    <a:pt x="1" y="5497"/>
                    <a:pt x="150" y="5995"/>
                    <a:pt x="400" y="6394"/>
                  </a:cubicBezTo>
                  <a:cubicBezTo>
                    <a:pt x="699" y="6842"/>
                    <a:pt x="1147" y="7141"/>
                    <a:pt x="1646" y="7241"/>
                  </a:cubicBezTo>
                  <a:lnTo>
                    <a:pt x="1745" y="7241"/>
                  </a:lnTo>
                  <a:cubicBezTo>
                    <a:pt x="2244" y="7241"/>
                    <a:pt x="2294" y="6543"/>
                    <a:pt x="1845" y="6493"/>
                  </a:cubicBezTo>
                  <a:cubicBezTo>
                    <a:pt x="1496" y="6394"/>
                    <a:pt x="1247" y="6244"/>
                    <a:pt x="1048" y="5945"/>
                  </a:cubicBezTo>
                  <a:cubicBezTo>
                    <a:pt x="848" y="5646"/>
                    <a:pt x="748" y="5347"/>
                    <a:pt x="748" y="4998"/>
                  </a:cubicBezTo>
                  <a:cubicBezTo>
                    <a:pt x="798" y="3852"/>
                    <a:pt x="1347" y="2805"/>
                    <a:pt x="2294" y="2207"/>
                  </a:cubicBezTo>
                  <a:cubicBezTo>
                    <a:pt x="3241" y="1559"/>
                    <a:pt x="4337" y="1060"/>
                    <a:pt x="5484" y="761"/>
                  </a:cubicBezTo>
                  <a:cubicBezTo>
                    <a:pt x="5683" y="662"/>
                    <a:pt x="5783" y="462"/>
                    <a:pt x="5733" y="263"/>
                  </a:cubicBezTo>
                  <a:cubicBezTo>
                    <a:pt x="5692" y="98"/>
                    <a:pt x="5514" y="1"/>
                    <a:pt x="5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44"/>
            <p:cNvSpPr/>
            <p:nvPr/>
          </p:nvSpPr>
          <p:spPr>
            <a:xfrm>
              <a:off x="4829773" y="2009252"/>
              <a:ext cx="64372" cy="56578"/>
            </a:xfrm>
            <a:custGeom>
              <a:rect b="b" l="l" r="r" t="t"/>
              <a:pathLst>
                <a:path extrusionOk="0" h="3550" w="4039">
                  <a:moveTo>
                    <a:pt x="453" y="1"/>
                  </a:moveTo>
                  <a:cubicBezTo>
                    <a:pt x="251" y="1"/>
                    <a:pt x="100" y="136"/>
                    <a:pt x="100" y="309"/>
                  </a:cubicBezTo>
                  <a:cubicBezTo>
                    <a:pt x="1" y="509"/>
                    <a:pt x="150" y="758"/>
                    <a:pt x="349" y="758"/>
                  </a:cubicBezTo>
                  <a:cubicBezTo>
                    <a:pt x="1695" y="1057"/>
                    <a:pt x="2742" y="2004"/>
                    <a:pt x="3241" y="3250"/>
                  </a:cubicBezTo>
                  <a:cubicBezTo>
                    <a:pt x="3290" y="3400"/>
                    <a:pt x="3440" y="3549"/>
                    <a:pt x="3589" y="3549"/>
                  </a:cubicBezTo>
                  <a:cubicBezTo>
                    <a:pt x="3639" y="3549"/>
                    <a:pt x="3689" y="3500"/>
                    <a:pt x="3739" y="3500"/>
                  </a:cubicBezTo>
                  <a:cubicBezTo>
                    <a:pt x="3938" y="3450"/>
                    <a:pt x="4038" y="3201"/>
                    <a:pt x="3938" y="3001"/>
                  </a:cubicBezTo>
                  <a:cubicBezTo>
                    <a:pt x="3390" y="1506"/>
                    <a:pt x="2094" y="359"/>
                    <a:pt x="549" y="10"/>
                  </a:cubicBezTo>
                  <a:cubicBezTo>
                    <a:pt x="516" y="4"/>
                    <a:pt x="484" y="1"/>
                    <a:pt x="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44"/>
            <p:cNvSpPr/>
            <p:nvPr/>
          </p:nvSpPr>
          <p:spPr>
            <a:xfrm>
              <a:off x="4136253" y="2324798"/>
              <a:ext cx="906445" cy="1135228"/>
            </a:xfrm>
            <a:custGeom>
              <a:rect b="b" l="l" r="r" t="t"/>
              <a:pathLst>
                <a:path extrusionOk="0" h="71230" w="56875">
                  <a:moveTo>
                    <a:pt x="23029" y="0"/>
                  </a:moveTo>
                  <a:cubicBezTo>
                    <a:pt x="23029" y="0"/>
                    <a:pt x="20188" y="698"/>
                    <a:pt x="16749" y="1794"/>
                  </a:cubicBezTo>
                  <a:cubicBezTo>
                    <a:pt x="12412" y="3190"/>
                    <a:pt x="7178" y="5134"/>
                    <a:pt x="5484" y="7078"/>
                  </a:cubicBezTo>
                  <a:cubicBezTo>
                    <a:pt x="3889" y="8823"/>
                    <a:pt x="2493" y="25870"/>
                    <a:pt x="1496" y="41970"/>
                  </a:cubicBezTo>
                  <a:cubicBezTo>
                    <a:pt x="1396" y="43615"/>
                    <a:pt x="1297" y="45260"/>
                    <a:pt x="1197" y="46855"/>
                  </a:cubicBezTo>
                  <a:cubicBezTo>
                    <a:pt x="898" y="51839"/>
                    <a:pt x="649" y="56624"/>
                    <a:pt x="499" y="60562"/>
                  </a:cubicBezTo>
                  <a:cubicBezTo>
                    <a:pt x="449" y="60911"/>
                    <a:pt x="399" y="61260"/>
                    <a:pt x="399" y="61559"/>
                  </a:cubicBezTo>
                  <a:cubicBezTo>
                    <a:pt x="150" y="67391"/>
                    <a:pt x="1" y="71229"/>
                    <a:pt x="1" y="71229"/>
                  </a:cubicBezTo>
                  <a:lnTo>
                    <a:pt x="56874" y="71229"/>
                  </a:lnTo>
                  <a:cubicBezTo>
                    <a:pt x="56874" y="71229"/>
                    <a:pt x="56675" y="66045"/>
                    <a:pt x="56276" y="58568"/>
                  </a:cubicBezTo>
                  <a:cubicBezTo>
                    <a:pt x="56126" y="56176"/>
                    <a:pt x="56027" y="53584"/>
                    <a:pt x="55877" y="50792"/>
                  </a:cubicBezTo>
                  <a:cubicBezTo>
                    <a:pt x="55778" y="49497"/>
                    <a:pt x="55728" y="48151"/>
                    <a:pt x="55628" y="46805"/>
                  </a:cubicBezTo>
                  <a:cubicBezTo>
                    <a:pt x="55528" y="44761"/>
                    <a:pt x="55379" y="42668"/>
                    <a:pt x="55279" y="40524"/>
                  </a:cubicBezTo>
                  <a:cubicBezTo>
                    <a:pt x="54282" y="24873"/>
                    <a:pt x="52886" y="8773"/>
                    <a:pt x="51391" y="7078"/>
                  </a:cubicBezTo>
                  <a:cubicBezTo>
                    <a:pt x="49647" y="5084"/>
                    <a:pt x="44014" y="3041"/>
                    <a:pt x="39528" y="1645"/>
                  </a:cubicBezTo>
                  <a:lnTo>
                    <a:pt x="39478" y="1645"/>
                  </a:lnTo>
                  <a:cubicBezTo>
                    <a:pt x="36188" y="648"/>
                    <a:pt x="33596" y="0"/>
                    <a:pt x="33596" y="0"/>
                  </a:cubicBezTo>
                  <a:cubicBezTo>
                    <a:pt x="32191" y="3334"/>
                    <a:pt x="29717" y="3658"/>
                    <a:pt x="28809" y="3658"/>
                  </a:cubicBezTo>
                  <a:cubicBezTo>
                    <a:pt x="28590" y="3658"/>
                    <a:pt x="28462" y="3639"/>
                    <a:pt x="28462" y="3639"/>
                  </a:cubicBezTo>
                  <a:cubicBezTo>
                    <a:pt x="28462" y="3639"/>
                    <a:pt x="28323" y="3658"/>
                    <a:pt x="28086" y="3658"/>
                  </a:cubicBezTo>
                  <a:cubicBezTo>
                    <a:pt x="27103" y="3658"/>
                    <a:pt x="24435" y="3334"/>
                    <a:pt x="230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44"/>
            <p:cNvSpPr/>
            <p:nvPr/>
          </p:nvSpPr>
          <p:spPr>
            <a:xfrm>
              <a:off x="4293540" y="3090803"/>
              <a:ext cx="591855" cy="285998"/>
            </a:xfrm>
            <a:custGeom>
              <a:rect b="b" l="l" r="r" t="t"/>
              <a:pathLst>
                <a:path extrusionOk="0" h="17945" w="37136">
                  <a:moveTo>
                    <a:pt x="18568" y="0"/>
                  </a:moveTo>
                  <a:cubicBezTo>
                    <a:pt x="15204" y="0"/>
                    <a:pt x="11839" y="362"/>
                    <a:pt x="8525" y="1085"/>
                  </a:cubicBezTo>
                  <a:cubicBezTo>
                    <a:pt x="8525" y="1085"/>
                    <a:pt x="7577" y="7365"/>
                    <a:pt x="1197" y="8312"/>
                  </a:cubicBezTo>
                  <a:lnTo>
                    <a:pt x="1" y="17085"/>
                  </a:lnTo>
                  <a:cubicBezTo>
                    <a:pt x="6182" y="17658"/>
                    <a:pt x="12375" y="17945"/>
                    <a:pt x="18568" y="17945"/>
                  </a:cubicBezTo>
                  <a:cubicBezTo>
                    <a:pt x="24762" y="17945"/>
                    <a:pt x="30955" y="17658"/>
                    <a:pt x="37136" y="17085"/>
                  </a:cubicBezTo>
                  <a:lnTo>
                    <a:pt x="35939" y="8312"/>
                  </a:lnTo>
                  <a:cubicBezTo>
                    <a:pt x="29559" y="7315"/>
                    <a:pt x="28612" y="1085"/>
                    <a:pt x="28612" y="1085"/>
                  </a:cubicBezTo>
                  <a:cubicBezTo>
                    <a:pt x="25297" y="362"/>
                    <a:pt x="21933" y="0"/>
                    <a:pt x="18568" y="0"/>
                  </a:cubicBezTo>
                  <a:close/>
                </a:path>
              </a:pathLst>
            </a:custGeom>
            <a:solidFill>
              <a:srgbClr val="73F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4136253" y="3134296"/>
              <a:ext cx="906445" cy="325731"/>
            </a:xfrm>
            <a:custGeom>
              <a:rect b="b" l="l" r="r" t="t"/>
              <a:pathLst>
                <a:path extrusionOk="0" h="20438" w="56875">
                  <a:moveTo>
                    <a:pt x="55877" y="0"/>
                  </a:moveTo>
                  <a:cubicBezTo>
                    <a:pt x="51291" y="5384"/>
                    <a:pt x="45260" y="9471"/>
                    <a:pt x="38531" y="11764"/>
                  </a:cubicBezTo>
                  <a:cubicBezTo>
                    <a:pt x="32773" y="13765"/>
                    <a:pt x="26647" y="14629"/>
                    <a:pt x="20536" y="14629"/>
                  </a:cubicBezTo>
                  <a:cubicBezTo>
                    <a:pt x="19188" y="14629"/>
                    <a:pt x="17841" y="14587"/>
                    <a:pt x="16499" y="14505"/>
                  </a:cubicBezTo>
                  <a:cubicBezTo>
                    <a:pt x="10867" y="14157"/>
                    <a:pt x="5035" y="13010"/>
                    <a:pt x="499" y="9770"/>
                  </a:cubicBezTo>
                  <a:cubicBezTo>
                    <a:pt x="449" y="10119"/>
                    <a:pt x="449" y="10468"/>
                    <a:pt x="449" y="10767"/>
                  </a:cubicBezTo>
                  <a:cubicBezTo>
                    <a:pt x="150" y="16599"/>
                    <a:pt x="1" y="20437"/>
                    <a:pt x="1" y="20437"/>
                  </a:cubicBezTo>
                  <a:lnTo>
                    <a:pt x="56874" y="20437"/>
                  </a:lnTo>
                  <a:cubicBezTo>
                    <a:pt x="56874" y="20437"/>
                    <a:pt x="56675" y="15253"/>
                    <a:pt x="56326" y="7776"/>
                  </a:cubicBezTo>
                  <a:cubicBezTo>
                    <a:pt x="56176" y="5384"/>
                    <a:pt x="56027" y="2742"/>
                    <a:pt x="55877" y="0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4403174" y="2324798"/>
              <a:ext cx="363056" cy="123930"/>
            </a:xfrm>
            <a:custGeom>
              <a:rect b="b" l="l" r="r" t="t"/>
              <a:pathLst>
                <a:path extrusionOk="0" h="7776" w="22780">
                  <a:moveTo>
                    <a:pt x="6231" y="0"/>
                  </a:moveTo>
                  <a:cubicBezTo>
                    <a:pt x="6231" y="0"/>
                    <a:pt x="3440" y="698"/>
                    <a:pt x="1" y="1794"/>
                  </a:cubicBezTo>
                  <a:cubicBezTo>
                    <a:pt x="1" y="1794"/>
                    <a:pt x="3490" y="7776"/>
                    <a:pt x="11764" y="7776"/>
                  </a:cubicBezTo>
                  <a:cubicBezTo>
                    <a:pt x="20038" y="7776"/>
                    <a:pt x="22780" y="1645"/>
                    <a:pt x="22780" y="1645"/>
                  </a:cubicBezTo>
                  <a:lnTo>
                    <a:pt x="22730" y="1645"/>
                  </a:lnTo>
                  <a:cubicBezTo>
                    <a:pt x="19440" y="648"/>
                    <a:pt x="16798" y="0"/>
                    <a:pt x="16798" y="0"/>
                  </a:cubicBezTo>
                  <a:cubicBezTo>
                    <a:pt x="15895" y="2143"/>
                    <a:pt x="13760" y="3350"/>
                    <a:pt x="11566" y="3350"/>
                  </a:cubicBezTo>
                  <a:cubicBezTo>
                    <a:pt x="9525" y="3350"/>
                    <a:pt x="7432" y="2306"/>
                    <a:pt x="6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4501684" y="2401203"/>
              <a:ext cx="33373" cy="312072"/>
            </a:xfrm>
            <a:custGeom>
              <a:rect b="b" l="l" r="r" t="t"/>
              <a:pathLst>
                <a:path extrusionOk="0" h="19581" w="2094">
                  <a:moveTo>
                    <a:pt x="1480" y="1"/>
                  </a:moveTo>
                  <a:cubicBezTo>
                    <a:pt x="1342" y="1"/>
                    <a:pt x="1219" y="83"/>
                    <a:pt x="1147" y="191"/>
                  </a:cubicBezTo>
                  <a:cubicBezTo>
                    <a:pt x="300" y="1835"/>
                    <a:pt x="0" y="3979"/>
                    <a:pt x="250" y="6621"/>
                  </a:cubicBezTo>
                  <a:cubicBezTo>
                    <a:pt x="349" y="7717"/>
                    <a:pt x="499" y="8864"/>
                    <a:pt x="648" y="9861"/>
                  </a:cubicBezTo>
                  <a:cubicBezTo>
                    <a:pt x="798" y="10907"/>
                    <a:pt x="997" y="11954"/>
                    <a:pt x="1097" y="13001"/>
                  </a:cubicBezTo>
                  <a:cubicBezTo>
                    <a:pt x="1296" y="15493"/>
                    <a:pt x="1047" y="17537"/>
                    <a:pt x="300" y="19032"/>
                  </a:cubicBezTo>
                  <a:cubicBezTo>
                    <a:pt x="200" y="19232"/>
                    <a:pt x="300" y="19431"/>
                    <a:pt x="449" y="19531"/>
                  </a:cubicBezTo>
                  <a:cubicBezTo>
                    <a:pt x="499" y="19580"/>
                    <a:pt x="599" y="19580"/>
                    <a:pt x="648" y="19580"/>
                  </a:cubicBezTo>
                  <a:cubicBezTo>
                    <a:pt x="798" y="19580"/>
                    <a:pt x="947" y="19481"/>
                    <a:pt x="997" y="19381"/>
                  </a:cubicBezTo>
                  <a:cubicBezTo>
                    <a:pt x="1795" y="17736"/>
                    <a:pt x="2094" y="15593"/>
                    <a:pt x="1845" y="12951"/>
                  </a:cubicBezTo>
                  <a:cubicBezTo>
                    <a:pt x="1745" y="11854"/>
                    <a:pt x="1595" y="10808"/>
                    <a:pt x="1446" y="9761"/>
                  </a:cubicBezTo>
                  <a:cubicBezTo>
                    <a:pt x="1247" y="8714"/>
                    <a:pt x="1097" y="7667"/>
                    <a:pt x="997" y="6571"/>
                  </a:cubicBezTo>
                  <a:cubicBezTo>
                    <a:pt x="798" y="4079"/>
                    <a:pt x="1047" y="2035"/>
                    <a:pt x="1845" y="539"/>
                  </a:cubicBezTo>
                  <a:cubicBezTo>
                    <a:pt x="1944" y="390"/>
                    <a:pt x="1845" y="141"/>
                    <a:pt x="1645" y="41"/>
                  </a:cubicBezTo>
                  <a:cubicBezTo>
                    <a:pt x="1590" y="13"/>
                    <a:pt x="1534" y="1"/>
                    <a:pt x="1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4636738" y="2400932"/>
              <a:ext cx="33373" cy="312343"/>
            </a:xfrm>
            <a:custGeom>
              <a:rect b="b" l="l" r="r" t="t"/>
              <a:pathLst>
                <a:path extrusionOk="0" h="19598" w="2094">
                  <a:moveTo>
                    <a:pt x="611" y="1"/>
                  </a:moveTo>
                  <a:cubicBezTo>
                    <a:pt x="345" y="1"/>
                    <a:pt x="81" y="269"/>
                    <a:pt x="249" y="606"/>
                  </a:cubicBezTo>
                  <a:cubicBezTo>
                    <a:pt x="997" y="2102"/>
                    <a:pt x="1296" y="4096"/>
                    <a:pt x="1097" y="6588"/>
                  </a:cubicBezTo>
                  <a:cubicBezTo>
                    <a:pt x="997" y="7684"/>
                    <a:pt x="798" y="8781"/>
                    <a:pt x="648" y="9778"/>
                  </a:cubicBezTo>
                  <a:cubicBezTo>
                    <a:pt x="499" y="10825"/>
                    <a:pt x="349" y="11871"/>
                    <a:pt x="249" y="12968"/>
                  </a:cubicBezTo>
                  <a:cubicBezTo>
                    <a:pt x="0" y="15610"/>
                    <a:pt x="249" y="17753"/>
                    <a:pt x="1097" y="19398"/>
                  </a:cubicBezTo>
                  <a:cubicBezTo>
                    <a:pt x="1147" y="19548"/>
                    <a:pt x="1296" y="19597"/>
                    <a:pt x="1446" y="19597"/>
                  </a:cubicBezTo>
                  <a:lnTo>
                    <a:pt x="1595" y="19597"/>
                  </a:lnTo>
                  <a:cubicBezTo>
                    <a:pt x="1795" y="19498"/>
                    <a:pt x="1894" y="19249"/>
                    <a:pt x="1795" y="19049"/>
                  </a:cubicBezTo>
                  <a:cubicBezTo>
                    <a:pt x="1047" y="17554"/>
                    <a:pt x="798" y="15510"/>
                    <a:pt x="997" y="13018"/>
                  </a:cubicBezTo>
                  <a:cubicBezTo>
                    <a:pt x="1097" y="11971"/>
                    <a:pt x="1246" y="10974"/>
                    <a:pt x="1396" y="9927"/>
                  </a:cubicBezTo>
                  <a:cubicBezTo>
                    <a:pt x="1595" y="8831"/>
                    <a:pt x="1745" y="7784"/>
                    <a:pt x="1844" y="6687"/>
                  </a:cubicBezTo>
                  <a:cubicBezTo>
                    <a:pt x="2094" y="4046"/>
                    <a:pt x="1745" y="1852"/>
                    <a:pt x="947" y="208"/>
                  </a:cubicBezTo>
                  <a:cubicBezTo>
                    <a:pt x="866" y="62"/>
                    <a:pt x="739" y="1"/>
                    <a:pt x="6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4351537" y="2891998"/>
              <a:ext cx="448864" cy="313809"/>
            </a:xfrm>
            <a:custGeom>
              <a:rect b="b" l="l" r="r" t="t"/>
              <a:pathLst>
                <a:path extrusionOk="0" h="19690" w="28164">
                  <a:moveTo>
                    <a:pt x="5334" y="1"/>
                  </a:moveTo>
                  <a:cubicBezTo>
                    <a:pt x="1994" y="1"/>
                    <a:pt x="698" y="549"/>
                    <a:pt x="350" y="2593"/>
                  </a:cubicBezTo>
                  <a:cubicBezTo>
                    <a:pt x="1" y="4686"/>
                    <a:pt x="1297" y="19690"/>
                    <a:pt x="5434" y="19690"/>
                  </a:cubicBezTo>
                  <a:cubicBezTo>
                    <a:pt x="9571" y="19690"/>
                    <a:pt x="9372" y="10618"/>
                    <a:pt x="9372" y="10618"/>
                  </a:cubicBezTo>
                  <a:lnTo>
                    <a:pt x="9372" y="10618"/>
                  </a:lnTo>
                  <a:cubicBezTo>
                    <a:pt x="10917" y="11066"/>
                    <a:pt x="12499" y="11291"/>
                    <a:pt x="14082" y="11291"/>
                  </a:cubicBezTo>
                  <a:cubicBezTo>
                    <a:pt x="15665" y="11291"/>
                    <a:pt x="17247" y="11066"/>
                    <a:pt x="18792" y="10618"/>
                  </a:cubicBezTo>
                  <a:lnTo>
                    <a:pt x="18792" y="10618"/>
                  </a:lnTo>
                  <a:cubicBezTo>
                    <a:pt x="18792" y="10618"/>
                    <a:pt x="18593" y="19690"/>
                    <a:pt x="22730" y="19690"/>
                  </a:cubicBezTo>
                  <a:cubicBezTo>
                    <a:pt x="26867" y="19690"/>
                    <a:pt x="28163" y="4686"/>
                    <a:pt x="27814" y="2593"/>
                  </a:cubicBezTo>
                  <a:cubicBezTo>
                    <a:pt x="27465" y="549"/>
                    <a:pt x="26169" y="1"/>
                    <a:pt x="22830" y="1"/>
                  </a:cubicBezTo>
                  <a:cubicBezTo>
                    <a:pt x="19766" y="1"/>
                    <a:pt x="19261" y="2098"/>
                    <a:pt x="18929" y="2098"/>
                  </a:cubicBezTo>
                  <a:cubicBezTo>
                    <a:pt x="18899" y="2098"/>
                    <a:pt x="18871" y="2081"/>
                    <a:pt x="18842" y="2044"/>
                  </a:cubicBezTo>
                  <a:cubicBezTo>
                    <a:pt x="18493" y="1646"/>
                    <a:pt x="14057" y="1496"/>
                    <a:pt x="14057" y="1496"/>
                  </a:cubicBezTo>
                  <a:cubicBezTo>
                    <a:pt x="14057" y="1496"/>
                    <a:pt x="9621" y="1646"/>
                    <a:pt x="9272" y="2044"/>
                  </a:cubicBezTo>
                  <a:cubicBezTo>
                    <a:pt x="9247" y="2081"/>
                    <a:pt x="9223" y="2098"/>
                    <a:pt x="9196" y="2098"/>
                  </a:cubicBezTo>
                  <a:cubicBezTo>
                    <a:pt x="8903" y="2098"/>
                    <a:pt x="8398" y="1"/>
                    <a:pt x="5334" y="1"/>
                  </a:cubicBezTo>
                  <a:close/>
                </a:path>
              </a:pathLst>
            </a:custGeom>
            <a:solidFill>
              <a:srgbClr val="1B1B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44"/>
            <p:cNvSpPr/>
            <p:nvPr/>
          </p:nvSpPr>
          <p:spPr>
            <a:xfrm>
              <a:off x="4539790" y="2931714"/>
              <a:ext cx="72006" cy="18535"/>
            </a:xfrm>
            <a:custGeom>
              <a:rect b="b" l="l" r="r" t="t"/>
              <a:pathLst>
                <a:path extrusionOk="0" h="1163" w="4518">
                  <a:moveTo>
                    <a:pt x="2251" y="1"/>
                  </a:moveTo>
                  <a:cubicBezTo>
                    <a:pt x="1709" y="1"/>
                    <a:pt x="1173" y="51"/>
                    <a:pt x="650" y="150"/>
                  </a:cubicBezTo>
                  <a:cubicBezTo>
                    <a:pt x="1" y="290"/>
                    <a:pt x="215" y="1163"/>
                    <a:pt x="770" y="1163"/>
                  </a:cubicBezTo>
                  <a:cubicBezTo>
                    <a:pt x="811" y="1163"/>
                    <a:pt x="854" y="1158"/>
                    <a:pt x="899" y="1147"/>
                  </a:cubicBezTo>
                  <a:cubicBezTo>
                    <a:pt x="1348" y="1048"/>
                    <a:pt x="1796" y="998"/>
                    <a:pt x="2245" y="998"/>
                  </a:cubicBezTo>
                  <a:cubicBezTo>
                    <a:pt x="2694" y="998"/>
                    <a:pt x="3142" y="1048"/>
                    <a:pt x="3591" y="1098"/>
                  </a:cubicBezTo>
                  <a:cubicBezTo>
                    <a:pt x="3662" y="1123"/>
                    <a:pt x="3728" y="1134"/>
                    <a:pt x="3790" y="1134"/>
                  </a:cubicBezTo>
                  <a:cubicBezTo>
                    <a:pt x="4339" y="1134"/>
                    <a:pt x="4517" y="235"/>
                    <a:pt x="3890" y="101"/>
                  </a:cubicBezTo>
                  <a:lnTo>
                    <a:pt x="3890" y="101"/>
                  </a:lnTo>
                  <a:lnTo>
                    <a:pt x="3890" y="150"/>
                  </a:lnTo>
                  <a:cubicBezTo>
                    <a:pt x="3342" y="51"/>
                    <a:pt x="2793" y="1"/>
                    <a:pt x="2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44"/>
            <p:cNvSpPr/>
            <p:nvPr/>
          </p:nvSpPr>
          <p:spPr>
            <a:xfrm>
              <a:off x="4829773" y="2415355"/>
              <a:ext cx="735643" cy="767422"/>
            </a:xfrm>
            <a:custGeom>
              <a:rect b="b" l="l" r="r" t="t"/>
              <a:pathLst>
                <a:path extrusionOk="0" h="48152" w="46158">
                  <a:moveTo>
                    <a:pt x="6132" y="0"/>
                  </a:moveTo>
                  <a:cubicBezTo>
                    <a:pt x="5085" y="5683"/>
                    <a:pt x="6879" y="13309"/>
                    <a:pt x="10667" y="19739"/>
                  </a:cubicBezTo>
                  <a:lnTo>
                    <a:pt x="25721" y="30805"/>
                  </a:lnTo>
                  <a:lnTo>
                    <a:pt x="1" y="37335"/>
                  </a:lnTo>
                  <a:lnTo>
                    <a:pt x="599" y="48151"/>
                  </a:lnTo>
                  <a:cubicBezTo>
                    <a:pt x="599" y="48151"/>
                    <a:pt x="37833" y="46207"/>
                    <a:pt x="42020" y="35640"/>
                  </a:cubicBezTo>
                  <a:cubicBezTo>
                    <a:pt x="46157" y="25073"/>
                    <a:pt x="6132" y="1"/>
                    <a:pt x="6132" y="0"/>
                  </a:cubicBezTo>
                  <a:close/>
                </a:path>
              </a:pathLst>
            </a:custGeom>
            <a:solidFill>
              <a:srgbClr val="73F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44"/>
            <p:cNvSpPr/>
            <p:nvPr/>
          </p:nvSpPr>
          <p:spPr>
            <a:xfrm>
              <a:off x="4558883" y="2915155"/>
              <a:ext cx="380540" cy="267718"/>
            </a:xfrm>
            <a:custGeom>
              <a:rect b="b" l="l" r="r" t="t"/>
              <a:pathLst>
                <a:path extrusionOk="0" h="16798" w="23877">
                  <a:moveTo>
                    <a:pt x="10087" y="0"/>
                  </a:moveTo>
                  <a:cubicBezTo>
                    <a:pt x="9932" y="0"/>
                    <a:pt x="9776" y="14"/>
                    <a:pt x="9620" y="43"/>
                  </a:cubicBezTo>
                  <a:cubicBezTo>
                    <a:pt x="8374" y="242"/>
                    <a:pt x="7078" y="1189"/>
                    <a:pt x="6032" y="1788"/>
                  </a:cubicBezTo>
                  <a:cubicBezTo>
                    <a:pt x="5085" y="2286"/>
                    <a:pt x="0" y="4878"/>
                    <a:pt x="848" y="6473"/>
                  </a:cubicBezTo>
                  <a:cubicBezTo>
                    <a:pt x="1131" y="6995"/>
                    <a:pt x="1539" y="7178"/>
                    <a:pt x="1972" y="7178"/>
                  </a:cubicBezTo>
                  <a:cubicBezTo>
                    <a:pt x="2987" y="7178"/>
                    <a:pt x="4137" y="6174"/>
                    <a:pt x="4137" y="6174"/>
                  </a:cubicBezTo>
                  <a:lnTo>
                    <a:pt x="4137" y="6174"/>
                  </a:lnTo>
                  <a:cubicBezTo>
                    <a:pt x="4137" y="6174"/>
                    <a:pt x="2692" y="7769"/>
                    <a:pt x="3440" y="9115"/>
                  </a:cubicBezTo>
                  <a:cubicBezTo>
                    <a:pt x="4137" y="10511"/>
                    <a:pt x="7577" y="16193"/>
                    <a:pt x="8424" y="16642"/>
                  </a:cubicBezTo>
                  <a:cubicBezTo>
                    <a:pt x="8505" y="16687"/>
                    <a:pt x="8594" y="16707"/>
                    <a:pt x="8688" y="16707"/>
                  </a:cubicBezTo>
                  <a:cubicBezTo>
                    <a:pt x="9528" y="16707"/>
                    <a:pt x="10817" y="15096"/>
                    <a:pt x="10817" y="15096"/>
                  </a:cubicBezTo>
                  <a:cubicBezTo>
                    <a:pt x="10817" y="15096"/>
                    <a:pt x="14078" y="16798"/>
                    <a:pt x="17260" y="16798"/>
                  </a:cubicBezTo>
                  <a:cubicBezTo>
                    <a:pt x="19415" y="16798"/>
                    <a:pt x="21534" y="16018"/>
                    <a:pt x="22580" y="13402"/>
                  </a:cubicBezTo>
                  <a:cubicBezTo>
                    <a:pt x="23876" y="10112"/>
                    <a:pt x="20985" y="6922"/>
                    <a:pt x="18642" y="4928"/>
                  </a:cubicBezTo>
                  <a:cubicBezTo>
                    <a:pt x="17247" y="3781"/>
                    <a:pt x="15751" y="2735"/>
                    <a:pt x="14156" y="1837"/>
                  </a:cubicBezTo>
                  <a:cubicBezTo>
                    <a:pt x="12987" y="1163"/>
                    <a:pt x="11533" y="0"/>
                    <a:pt x="10087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44"/>
            <p:cNvSpPr/>
            <p:nvPr/>
          </p:nvSpPr>
          <p:spPr>
            <a:xfrm>
              <a:off x="3612738" y="2422511"/>
              <a:ext cx="736440" cy="760267"/>
            </a:xfrm>
            <a:custGeom>
              <a:rect b="b" l="l" r="r" t="t"/>
              <a:pathLst>
                <a:path extrusionOk="0" h="47703" w="46208">
                  <a:moveTo>
                    <a:pt x="39378" y="0"/>
                  </a:moveTo>
                  <a:cubicBezTo>
                    <a:pt x="39378" y="1"/>
                    <a:pt x="1" y="24624"/>
                    <a:pt x="4188" y="35191"/>
                  </a:cubicBezTo>
                  <a:cubicBezTo>
                    <a:pt x="8375" y="45758"/>
                    <a:pt x="45609" y="47702"/>
                    <a:pt x="45609" y="47702"/>
                  </a:cubicBezTo>
                  <a:lnTo>
                    <a:pt x="46207" y="36886"/>
                  </a:lnTo>
                  <a:lnTo>
                    <a:pt x="20487" y="30356"/>
                  </a:lnTo>
                  <a:lnTo>
                    <a:pt x="35640" y="19091"/>
                  </a:lnTo>
                  <a:cubicBezTo>
                    <a:pt x="39578" y="11813"/>
                    <a:pt x="40026" y="5932"/>
                    <a:pt x="39378" y="0"/>
                  </a:cubicBezTo>
                  <a:close/>
                </a:path>
              </a:pathLst>
            </a:custGeom>
            <a:solidFill>
              <a:srgbClr val="73F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4239528" y="2915155"/>
              <a:ext cx="380540" cy="267559"/>
            </a:xfrm>
            <a:custGeom>
              <a:rect b="b" l="l" r="r" t="t"/>
              <a:pathLst>
                <a:path extrusionOk="0" h="16788" w="23877">
                  <a:moveTo>
                    <a:pt x="13788" y="0"/>
                  </a:moveTo>
                  <a:cubicBezTo>
                    <a:pt x="12344" y="0"/>
                    <a:pt x="10890" y="1158"/>
                    <a:pt x="9720" y="1788"/>
                  </a:cubicBezTo>
                  <a:cubicBezTo>
                    <a:pt x="8125" y="2735"/>
                    <a:pt x="6630" y="3732"/>
                    <a:pt x="5234" y="4928"/>
                  </a:cubicBezTo>
                  <a:cubicBezTo>
                    <a:pt x="2941" y="6872"/>
                    <a:pt x="0" y="10062"/>
                    <a:pt x="1296" y="13352"/>
                  </a:cubicBezTo>
                  <a:cubicBezTo>
                    <a:pt x="2348" y="16000"/>
                    <a:pt x="4481" y="16787"/>
                    <a:pt x="6646" y="16787"/>
                  </a:cubicBezTo>
                  <a:cubicBezTo>
                    <a:pt x="9819" y="16787"/>
                    <a:pt x="13060" y="15096"/>
                    <a:pt x="13060" y="15096"/>
                  </a:cubicBezTo>
                  <a:cubicBezTo>
                    <a:pt x="13060" y="15096"/>
                    <a:pt x="14349" y="16707"/>
                    <a:pt x="15189" y="16707"/>
                  </a:cubicBezTo>
                  <a:cubicBezTo>
                    <a:pt x="15283" y="16707"/>
                    <a:pt x="15372" y="16687"/>
                    <a:pt x="15453" y="16642"/>
                  </a:cubicBezTo>
                  <a:cubicBezTo>
                    <a:pt x="16300" y="16193"/>
                    <a:pt x="19739" y="10461"/>
                    <a:pt x="20437" y="9115"/>
                  </a:cubicBezTo>
                  <a:cubicBezTo>
                    <a:pt x="21185" y="7769"/>
                    <a:pt x="19740" y="6124"/>
                    <a:pt x="19739" y="6124"/>
                  </a:cubicBezTo>
                  <a:lnTo>
                    <a:pt x="19739" y="6124"/>
                  </a:lnTo>
                  <a:cubicBezTo>
                    <a:pt x="19740" y="6124"/>
                    <a:pt x="20890" y="7128"/>
                    <a:pt x="21904" y="7128"/>
                  </a:cubicBezTo>
                  <a:cubicBezTo>
                    <a:pt x="22338" y="7128"/>
                    <a:pt x="22746" y="6945"/>
                    <a:pt x="23029" y="6423"/>
                  </a:cubicBezTo>
                  <a:cubicBezTo>
                    <a:pt x="23876" y="4878"/>
                    <a:pt x="18792" y="2236"/>
                    <a:pt x="17845" y="1738"/>
                  </a:cubicBezTo>
                  <a:cubicBezTo>
                    <a:pt x="16798" y="1140"/>
                    <a:pt x="15453" y="242"/>
                    <a:pt x="14256" y="43"/>
                  </a:cubicBezTo>
                  <a:cubicBezTo>
                    <a:pt x="14101" y="14"/>
                    <a:pt x="13945" y="0"/>
                    <a:pt x="13788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3671531" y="3309624"/>
              <a:ext cx="1836685" cy="1073502"/>
            </a:xfrm>
            <a:custGeom>
              <a:rect b="b" l="l" r="r" t="t"/>
              <a:pathLst>
                <a:path extrusionOk="0" h="67357" w="115243">
                  <a:moveTo>
                    <a:pt x="21169" y="0"/>
                  </a:moveTo>
                  <a:cubicBezTo>
                    <a:pt x="18265" y="0"/>
                    <a:pt x="15293" y="643"/>
                    <a:pt x="12461" y="2308"/>
                  </a:cubicBezTo>
                  <a:cubicBezTo>
                    <a:pt x="0" y="9635"/>
                    <a:pt x="25521" y="67356"/>
                    <a:pt x="25521" y="67356"/>
                  </a:cubicBezTo>
                  <a:lnTo>
                    <a:pt x="39129" y="64515"/>
                  </a:lnTo>
                  <a:lnTo>
                    <a:pt x="33097" y="28676"/>
                  </a:lnTo>
                  <a:lnTo>
                    <a:pt x="33097" y="28676"/>
                  </a:lnTo>
                  <a:cubicBezTo>
                    <a:pt x="36537" y="29972"/>
                    <a:pt x="40126" y="30919"/>
                    <a:pt x="43714" y="31518"/>
                  </a:cubicBezTo>
                  <a:cubicBezTo>
                    <a:pt x="48300" y="32265"/>
                    <a:pt x="52936" y="32664"/>
                    <a:pt x="57621" y="32664"/>
                  </a:cubicBezTo>
                  <a:cubicBezTo>
                    <a:pt x="72624" y="32664"/>
                    <a:pt x="82095" y="28677"/>
                    <a:pt x="82095" y="28676"/>
                  </a:cubicBezTo>
                  <a:lnTo>
                    <a:pt x="82095" y="28676"/>
                  </a:lnTo>
                  <a:lnTo>
                    <a:pt x="76064" y="64515"/>
                  </a:lnTo>
                  <a:lnTo>
                    <a:pt x="89672" y="67356"/>
                  </a:lnTo>
                  <a:cubicBezTo>
                    <a:pt x="89672" y="67356"/>
                    <a:pt x="115242" y="9635"/>
                    <a:pt x="102731" y="2308"/>
                  </a:cubicBezTo>
                  <a:cubicBezTo>
                    <a:pt x="99900" y="643"/>
                    <a:pt x="96930" y="0"/>
                    <a:pt x="94030" y="0"/>
                  </a:cubicBezTo>
                  <a:cubicBezTo>
                    <a:pt x="84167" y="0"/>
                    <a:pt x="75117" y="7442"/>
                    <a:pt x="75117" y="7442"/>
                  </a:cubicBezTo>
                  <a:cubicBezTo>
                    <a:pt x="68807" y="8769"/>
                    <a:pt x="62724" y="9442"/>
                    <a:pt x="56867" y="9442"/>
                  </a:cubicBezTo>
                  <a:cubicBezTo>
                    <a:pt x="51064" y="9442"/>
                    <a:pt x="45484" y="8782"/>
                    <a:pt x="40126" y="7442"/>
                  </a:cubicBezTo>
                  <a:cubicBezTo>
                    <a:pt x="40126" y="7442"/>
                    <a:pt x="31046" y="0"/>
                    <a:pt x="211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4160876" y="3552161"/>
              <a:ext cx="207363" cy="259781"/>
            </a:xfrm>
            <a:custGeom>
              <a:rect b="b" l="l" r="r" t="t"/>
              <a:pathLst>
                <a:path extrusionOk="0" h="16300" w="13011">
                  <a:moveTo>
                    <a:pt x="1" y="0"/>
                  </a:moveTo>
                  <a:lnTo>
                    <a:pt x="2393" y="13458"/>
                  </a:lnTo>
                  <a:cubicBezTo>
                    <a:pt x="5833" y="14754"/>
                    <a:pt x="9372" y="15701"/>
                    <a:pt x="13010" y="16300"/>
                  </a:cubicBezTo>
                  <a:cubicBezTo>
                    <a:pt x="2742" y="11913"/>
                    <a:pt x="150" y="748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44"/>
            <p:cNvSpPr/>
            <p:nvPr/>
          </p:nvSpPr>
          <p:spPr>
            <a:xfrm>
              <a:off x="4810712" y="3552161"/>
              <a:ext cx="207347" cy="259781"/>
            </a:xfrm>
            <a:custGeom>
              <a:rect b="b" l="l" r="r" t="t"/>
              <a:pathLst>
                <a:path extrusionOk="0" h="16300" w="13010">
                  <a:moveTo>
                    <a:pt x="13010" y="0"/>
                  </a:moveTo>
                  <a:lnTo>
                    <a:pt x="12984" y="145"/>
                  </a:lnTo>
                  <a:lnTo>
                    <a:pt x="12984" y="145"/>
                  </a:lnTo>
                  <a:cubicBezTo>
                    <a:pt x="12997" y="80"/>
                    <a:pt x="13006" y="31"/>
                    <a:pt x="13010" y="0"/>
                  </a:cubicBezTo>
                  <a:close/>
                  <a:moveTo>
                    <a:pt x="12984" y="145"/>
                  </a:moveTo>
                  <a:cubicBezTo>
                    <a:pt x="12678" y="1661"/>
                    <a:pt x="9843" y="12095"/>
                    <a:pt x="0" y="16300"/>
                  </a:cubicBezTo>
                  <a:cubicBezTo>
                    <a:pt x="3639" y="15701"/>
                    <a:pt x="7178" y="14754"/>
                    <a:pt x="10617" y="13458"/>
                  </a:cubicBezTo>
                  <a:lnTo>
                    <a:pt x="12984" y="145"/>
                  </a:ln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44"/>
            <p:cNvSpPr/>
            <p:nvPr/>
          </p:nvSpPr>
          <p:spPr>
            <a:xfrm>
              <a:off x="3897923" y="4337832"/>
              <a:ext cx="430599" cy="401976"/>
            </a:xfrm>
            <a:custGeom>
              <a:rect b="b" l="l" r="r" t="t"/>
              <a:pathLst>
                <a:path extrusionOk="0" h="25222" w="27018">
                  <a:moveTo>
                    <a:pt x="24874" y="0"/>
                  </a:moveTo>
                  <a:lnTo>
                    <a:pt x="11266" y="2891"/>
                  </a:lnTo>
                  <a:cubicBezTo>
                    <a:pt x="11266" y="2891"/>
                    <a:pt x="699" y="16449"/>
                    <a:pt x="151" y="22431"/>
                  </a:cubicBezTo>
                  <a:cubicBezTo>
                    <a:pt x="1" y="23228"/>
                    <a:pt x="200" y="24026"/>
                    <a:pt x="749" y="24624"/>
                  </a:cubicBezTo>
                  <a:cubicBezTo>
                    <a:pt x="1202" y="25036"/>
                    <a:pt x="1836" y="25221"/>
                    <a:pt x="2611" y="25221"/>
                  </a:cubicBezTo>
                  <a:cubicBezTo>
                    <a:pt x="9417" y="25221"/>
                    <a:pt x="27017" y="10916"/>
                    <a:pt x="27017" y="10916"/>
                  </a:cubicBezTo>
                  <a:lnTo>
                    <a:pt x="26469" y="8175"/>
                  </a:lnTo>
                  <a:lnTo>
                    <a:pt x="2487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44"/>
            <p:cNvSpPr/>
            <p:nvPr/>
          </p:nvSpPr>
          <p:spPr>
            <a:xfrm>
              <a:off x="3897923" y="4468105"/>
              <a:ext cx="430599" cy="271703"/>
            </a:xfrm>
            <a:custGeom>
              <a:rect b="b" l="l" r="r" t="t"/>
              <a:pathLst>
                <a:path extrusionOk="0" h="17048" w="27018">
                  <a:moveTo>
                    <a:pt x="26469" y="1"/>
                  </a:moveTo>
                  <a:cubicBezTo>
                    <a:pt x="23578" y="2144"/>
                    <a:pt x="9721" y="12213"/>
                    <a:pt x="5733" y="14057"/>
                  </a:cubicBezTo>
                  <a:cubicBezTo>
                    <a:pt x="4518" y="14630"/>
                    <a:pt x="3462" y="14834"/>
                    <a:pt x="2573" y="14834"/>
                  </a:cubicBezTo>
                  <a:cubicBezTo>
                    <a:pt x="1529" y="14834"/>
                    <a:pt x="716" y="14553"/>
                    <a:pt x="151" y="14257"/>
                  </a:cubicBezTo>
                  <a:lnTo>
                    <a:pt x="151" y="14257"/>
                  </a:lnTo>
                  <a:cubicBezTo>
                    <a:pt x="1" y="15054"/>
                    <a:pt x="200" y="15852"/>
                    <a:pt x="749" y="16450"/>
                  </a:cubicBezTo>
                  <a:cubicBezTo>
                    <a:pt x="1202" y="16862"/>
                    <a:pt x="1836" y="17047"/>
                    <a:pt x="2611" y="17047"/>
                  </a:cubicBezTo>
                  <a:cubicBezTo>
                    <a:pt x="9417" y="17047"/>
                    <a:pt x="27017" y="2742"/>
                    <a:pt x="27017" y="2742"/>
                  </a:cubicBezTo>
                  <a:lnTo>
                    <a:pt x="2646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44"/>
            <p:cNvSpPr/>
            <p:nvPr/>
          </p:nvSpPr>
          <p:spPr>
            <a:xfrm>
              <a:off x="4036946" y="4449044"/>
              <a:ext cx="29421" cy="19874"/>
            </a:xfrm>
            <a:custGeom>
              <a:rect b="b" l="l" r="r" t="t"/>
              <a:pathLst>
                <a:path extrusionOk="0" h="1247" w="1846">
                  <a:moveTo>
                    <a:pt x="499" y="1"/>
                  </a:moveTo>
                  <a:cubicBezTo>
                    <a:pt x="400" y="1"/>
                    <a:pt x="350" y="50"/>
                    <a:pt x="300" y="100"/>
                  </a:cubicBezTo>
                  <a:cubicBezTo>
                    <a:pt x="150" y="150"/>
                    <a:pt x="101" y="250"/>
                    <a:pt x="51" y="399"/>
                  </a:cubicBezTo>
                  <a:cubicBezTo>
                    <a:pt x="1" y="499"/>
                    <a:pt x="51" y="649"/>
                    <a:pt x="101" y="798"/>
                  </a:cubicBezTo>
                  <a:cubicBezTo>
                    <a:pt x="200" y="898"/>
                    <a:pt x="300" y="998"/>
                    <a:pt x="400" y="998"/>
                  </a:cubicBezTo>
                  <a:lnTo>
                    <a:pt x="1147" y="1247"/>
                  </a:lnTo>
                  <a:lnTo>
                    <a:pt x="1347" y="1247"/>
                  </a:lnTo>
                  <a:cubicBezTo>
                    <a:pt x="1446" y="1247"/>
                    <a:pt x="1496" y="1197"/>
                    <a:pt x="1546" y="1197"/>
                  </a:cubicBezTo>
                  <a:cubicBezTo>
                    <a:pt x="1696" y="1097"/>
                    <a:pt x="1745" y="998"/>
                    <a:pt x="1795" y="898"/>
                  </a:cubicBezTo>
                  <a:cubicBezTo>
                    <a:pt x="1845" y="748"/>
                    <a:pt x="1795" y="599"/>
                    <a:pt x="1745" y="499"/>
                  </a:cubicBezTo>
                  <a:cubicBezTo>
                    <a:pt x="1646" y="350"/>
                    <a:pt x="1546" y="300"/>
                    <a:pt x="1446" y="250"/>
                  </a:cubicBezTo>
                  <a:lnTo>
                    <a:pt x="6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44"/>
            <p:cNvSpPr/>
            <p:nvPr/>
          </p:nvSpPr>
          <p:spPr>
            <a:xfrm>
              <a:off x="4022650" y="4476058"/>
              <a:ext cx="33803" cy="20097"/>
            </a:xfrm>
            <a:custGeom>
              <a:rect b="b" l="l" r="r" t="t"/>
              <a:pathLst>
                <a:path extrusionOk="0" h="1261" w="2121">
                  <a:moveTo>
                    <a:pt x="699" y="0"/>
                  </a:moveTo>
                  <a:cubicBezTo>
                    <a:pt x="549" y="0"/>
                    <a:pt x="399" y="0"/>
                    <a:pt x="300" y="100"/>
                  </a:cubicBezTo>
                  <a:cubicBezTo>
                    <a:pt x="150" y="150"/>
                    <a:pt x="100" y="250"/>
                    <a:pt x="51" y="399"/>
                  </a:cubicBezTo>
                  <a:cubicBezTo>
                    <a:pt x="1" y="499"/>
                    <a:pt x="51" y="648"/>
                    <a:pt x="100" y="798"/>
                  </a:cubicBezTo>
                  <a:cubicBezTo>
                    <a:pt x="150" y="898"/>
                    <a:pt x="300" y="997"/>
                    <a:pt x="399" y="997"/>
                  </a:cubicBezTo>
                  <a:lnTo>
                    <a:pt x="1297" y="1246"/>
                  </a:lnTo>
                  <a:cubicBezTo>
                    <a:pt x="1340" y="1256"/>
                    <a:pt x="1382" y="1261"/>
                    <a:pt x="1424" y="1261"/>
                  </a:cubicBezTo>
                  <a:cubicBezTo>
                    <a:pt x="1816" y="1261"/>
                    <a:pt x="2120" y="859"/>
                    <a:pt x="1895" y="499"/>
                  </a:cubicBezTo>
                  <a:cubicBezTo>
                    <a:pt x="1845" y="399"/>
                    <a:pt x="1695" y="299"/>
                    <a:pt x="1596" y="250"/>
                  </a:cubicBezTo>
                  <a:lnTo>
                    <a:pt x="6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44"/>
            <p:cNvSpPr/>
            <p:nvPr/>
          </p:nvSpPr>
          <p:spPr>
            <a:xfrm>
              <a:off x="4007558" y="4502738"/>
              <a:ext cx="31795" cy="19938"/>
            </a:xfrm>
            <a:custGeom>
              <a:rect b="b" l="l" r="r" t="t"/>
              <a:pathLst>
                <a:path extrusionOk="0" h="1251" w="1995">
                  <a:moveTo>
                    <a:pt x="551" y="0"/>
                  </a:moveTo>
                  <a:cubicBezTo>
                    <a:pt x="466" y="0"/>
                    <a:pt x="370" y="36"/>
                    <a:pt x="300" y="71"/>
                  </a:cubicBezTo>
                  <a:cubicBezTo>
                    <a:pt x="150" y="121"/>
                    <a:pt x="50" y="270"/>
                    <a:pt x="50" y="370"/>
                  </a:cubicBezTo>
                  <a:cubicBezTo>
                    <a:pt x="1" y="520"/>
                    <a:pt x="1" y="669"/>
                    <a:pt x="100" y="769"/>
                  </a:cubicBezTo>
                  <a:cubicBezTo>
                    <a:pt x="150" y="868"/>
                    <a:pt x="250" y="968"/>
                    <a:pt x="399" y="1018"/>
                  </a:cubicBezTo>
                  <a:lnTo>
                    <a:pt x="1346" y="1217"/>
                  </a:lnTo>
                  <a:cubicBezTo>
                    <a:pt x="1408" y="1238"/>
                    <a:pt x="1462" y="1250"/>
                    <a:pt x="1514" y="1250"/>
                  </a:cubicBezTo>
                  <a:cubicBezTo>
                    <a:pt x="1587" y="1250"/>
                    <a:pt x="1658" y="1226"/>
                    <a:pt x="1745" y="1168"/>
                  </a:cubicBezTo>
                  <a:cubicBezTo>
                    <a:pt x="1845" y="1118"/>
                    <a:pt x="1945" y="1018"/>
                    <a:pt x="1994" y="868"/>
                  </a:cubicBezTo>
                  <a:cubicBezTo>
                    <a:pt x="1994" y="719"/>
                    <a:pt x="1994" y="619"/>
                    <a:pt x="1945" y="470"/>
                  </a:cubicBezTo>
                  <a:cubicBezTo>
                    <a:pt x="1845" y="370"/>
                    <a:pt x="1745" y="270"/>
                    <a:pt x="1646" y="220"/>
                  </a:cubicBezTo>
                  <a:lnTo>
                    <a:pt x="649" y="21"/>
                  </a:lnTo>
                  <a:cubicBezTo>
                    <a:pt x="619" y="6"/>
                    <a:pt x="586" y="0"/>
                    <a:pt x="5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44"/>
            <p:cNvSpPr/>
            <p:nvPr/>
          </p:nvSpPr>
          <p:spPr>
            <a:xfrm>
              <a:off x="4850428" y="4337832"/>
              <a:ext cx="430583" cy="401976"/>
            </a:xfrm>
            <a:custGeom>
              <a:rect b="b" l="l" r="r" t="t"/>
              <a:pathLst>
                <a:path extrusionOk="0" h="25222" w="27017">
                  <a:moveTo>
                    <a:pt x="2094" y="0"/>
                  </a:moveTo>
                  <a:lnTo>
                    <a:pt x="549" y="8175"/>
                  </a:lnTo>
                  <a:lnTo>
                    <a:pt x="1" y="10916"/>
                  </a:lnTo>
                  <a:cubicBezTo>
                    <a:pt x="1" y="10916"/>
                    <a:pt x="17601" y="25221"/>
                    <a:pt x="24407" y="25221"/>
                  </a:cubicBezTo>
                  <a:cubicBezTo>
                    <a:pt x="25181" y="25221"/>
                    <a:pt x="25816" y="25036"/>
                    <a:pt x="26269" y="24624"/>
                  </a:cubicBezTo>
                  <a:cubicBezTo>
                    <a:pt x="26817" y="24026"/>
                    <a:pt x="27017" y="23228"/>
                    <a:pt x="26867" y="22431"/>
                  </a:cubicBezTo>
                  <a:cubicBezTo>
                    <a:pt x="26369" y="16449"/>
                    <a:pt x="15752" y="2891"/>
                    <a:pt x="15752" y="2891"/>
                  </a:cubicBezTo>
                  <a:lnTo>
                    <a:pt x="209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44"/>
            <p:cNvSpPr/>
            <p:nvPr/>
          </p:nvSpPr>
          <p:spPr>
            <a:xfrm>
              <a:off x="4850428" y="4468105"/>
              <a:ext cx="430583" cy="271703"/>
            </a:xfrm>
            <a:custGeom>
              <a:rect b="b" l="l" r="r" t="t"/>
              <a:pathLst>
                <a:path extrusionOk="0" h="17048" w="27017">
                  <a:moveTo>
                    <a:pt x="549" y="1"/>
                  </a:moveTo>
                  <a:lnTo>
                    <a:pt x="1" y="2742"/>
                  </a:lnTo>
                  <a:cubicBezTo>
                    <a:pt x="1" y="2742"/>
                    <a:pt x="17601" y="17047"/>
                    <a:pt x="24407" y="17047"/>
                  </a:cubicBezTo>
                  <a:cubicBezTo>
                    <a:pt x="25181" y="17047"/>
                    <a:pt x="25816" y="16862"/>
                    <a:pt x="26269" y="16450"/>
                  </a:cubicBezTo>
                  <a:cubicBezTo>
                    <a:pt x="26817" y="15852"/>
                    <a:pt x="27017" y="15054"/>
                    <a:pt x="26867" y="14257"/>
                  </a:cubicBezTo>
                  <a:lnTo>
                    <a:pt x="26867" y="14257"/>
                  </a:lnTo>
                  <a:cubicBezTo>
                    <a:pt x="26302" y="14553"/>
                    <a:pt x="25489" y="14834"/>
                    <a:pt x="24445" y="14834"/>
                  </a:cubicBezTo>
                  <a:cubicBezTo>
                    <a:pt x="23556" y="14834"/>
                    <a:pt x="22499" y="14630"/>
                    <a:pt x="21284" y="14057"/>
                  </a:cubicBezTo>
                  <a:cubicBezTo>
                    <a:pt x="17297" y="12213"/>
                    <a:pt x="3440" y="2144"/>
                    <a:pt x="54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44"/>
            <p:cNvSpPr/>
            <p:nvPr/>
          </p:nvSpPr>
          <p:spPr>
            <a:xfrm>
              <a:off x="5112584" y="4449044"/>
              <a:ext cx="30998" cy="19874"/>
            </a:xfrm>
            <a:custGeom>
              <a:rect b="b" l="l" r="r" t="t"/>
              <a:pathLst>
                <a:path extrusionOk="0" h="1247" w="1945">
                  <a:moveTo>
                    <a:pt x="1147" y="1"/>
                  </a:moveTo>
                  <a:lnTo>
                    <a:pt x="399" y="250"/>
                  </a:lnTo>
                  <a:cubicBezTo>
                    <a:pt x="300" y="300"/>
                    <a:pt x="200" y="350"/>
                    <a:pt x="100" y="499"/>
                  </a:cubicBezTo>
                  <a:cubicBezTo>
                    <a:pt x="50" y="599"/>
                    <a:pt x="0" y="748"/>
                    <a:pt x="50" y="898"/>
                  </a:cubicBezTo>
                  <a:cubicBezTo>
                    <a:pt x="100" y="998"/>
                    <a:pt x="200" y="1097"/>
                    <a:pt x="300" y="1197"/>
                  </a:cubicBezTo>
                  <a:cubicBezTo>
                    <a:pt x="349" y="1197"/>
                    <a:pt x="399" y="1247"/>
                    <a:pt x="499" y="1247"/>
                  </a:cubicBezTo>
                  <a:lnTo>
                    <a:pt x="698" y="1247"/>
                  </a:lnTo>
                  <a:lnTo>
                    <a:pt x="1446" y="998"/>
                  </a:lnTo>
                  <a:cubicBezTo>
                    <a:pt x="1895" y="898"/>
                    <a:pt x="1944" y="300"/>
                    <a:pt x="1546" y="100"/>
                  </a:cubicBezTo>
                  <a:cubicBezTo>
                    <a:pt x="1496" y="50"/>
                    <a:pt x="1446" y="1"/>
                    <a:pt x="1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44"/>
            <p:cNvSpPr/>
            <p:nvPr/>
          </p:nvSpPr>
          <p:spPr>
            <a:xfrm>
              <a:off x="5125302" y="4476058"/>
              <a:ext cx="31779" cy="20209"/>
            </a:xfrm>
            <a:custGeom>
              <a:rect b="b" l="l" r="r" t="t"/>
              <a:pathLst>
                <a:path extrusionOk="0" h="1268" w="1994">
                  <a:moveTo>
                    <a:pt x="1296" y="0"/>
                  </a:moveTo>
                  <a:lnTo>
                    <a:pt x="349" y="250"/>
                  </a:lnTo>
                  <a:cubicBezTo>
                    <a:pt x="249" y="299"/>
                    <a:pt x="150" y="399"/>
                    <a:pt x="50" y="499"/>
                  </a:cubicBezTo>
                  <a:cubicBezTo>
                    <a:pt x="0" y="598"/>
                    <a:pt x="0" y="748"/>
                    <a:pt x="50" y="898"/>
                  </a:cubicBezTo>
                  <a:cubicBezTo>
                    <a:pt x="50" y="997"/>
                    <a:pt x="150" y="1147"/>
                    <a:pt x="249" y="1197"/>
                  </a:cubicBezTo>
                  <a:cubicBezTo>
                    <a:pt x="355" y="1232"/>
                    <a:pt x="436" y="1267"/>
                    <a:pt x="527" y="1267"/>
                  </a:cubicBezTo>
                  <a:cubicBezTo>
                    <a:pt x="565" y="1267"/>
                    <a:pt x="604" y="1261"/>
                    <a:pt x="648" y="1246"/>
                  </a:cubicBezTo>
                  <a:lnTo>
                    <a:pt x="1545" y="997"/>
                  </a:lnTo>
                  <a:cubicBezTo>
                    <a:pt x="1695" y="997"/>
                    <a:pt x="1794" y="898"/>
                    <a:pt x="1894" y="798"/>
                  </a:cubicBezTo>
                  <a:cubicBezTo>
                    <a:pt x="1994" y="549"/>
                    <a:pt x="1894" y="200"/>
                    <a:pt x="1695" y="100"/>
                  </a:cubicBezTo>
                  <a:cubicBezTo>
                    <a:pt x="1545" y="0"/>
                    <a:pt x="1396" y="0"/>
                    <a:pt x="12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44"/>
            <p:cNvSpPr/>
            <p:nvPr/>
          </p:nvSpPr>
          <p:spPr>
            <a:xfrm>
              <a:off x="5138801" y="4502738"/>
              <a:ext cx="33373" cy="19747"/>
            </a:xfrm>
            <a:custGeom>
              <a:rect b="b" l="l" r="r" t="t"/>
              <a:pathLst>
                <a:path extrusionOk="0" h="1239" w="2094">
                  <a:moveTo>
                    <a:pt x="1495" y="0"/>
                  </a:moveTo>
                  <a:cubicBezTo>
                    <a:pt x="1459" y="0"/>
                    <a:pt x="1425" y="6"/>
                    <a:pt x="1396" y="21"/>
                  </a:cubicBezTo>
                  <a:lnTo>
                    <a:pt x="449" y="220"/>
                  </a:lnTo>
                  <a:cubicBezTo>
                    <a:pt x="299" y="270"/>
                    <a:pt x="200" y="370"/>
                    <a:pt x="100" y="470"/>
                  </a:cubicBezTo>
                  <a:cubicBezTo>
                    <a:pt x="0" y="719"/>
                    <a:pt x="50" y="1018"/>
                    <a:pt x="299" y="1168"/>
                  </a:cubicBezTo>
                  <a:cubicBezTo>
                    <a:pt x="405" y="1203"/>
                    <a:pt x="486" y="1238"/>
                    <a:pt x="577" y="1238"/>
                  </a:cubicBezTo>
                  <a:cubicBezTo>
                    <a:pt x="615" y="1238"/>
                    <a:pt x="654" y="1232"/>
                    <a:pt x="698" y="1217"/>
                  </a:cubicBezTo>
                  <a:lnTo>
                    <a:pt x="1645" y="1018"/>
                  </a:lnTo>
                  <a:cubicBezTo>
                    <a:pt x="1944" y="918"/>
                    <a:pt x="2094" y="669"/>
                    <a:pt x="1994" y="370"/>
                  </a:cubicBezTo>
                  <a:cubicBezTo>
                    <a:pt x="1994" y="270"/>
                    <a:pt x="1895" y="121"/>
                    <a:pt x="1795" y="71"/>
                  </a:cubicBezTo>
                  <a:cubicBezTo>
                    <a:pt x="1689" y="36"/>
                    <a:pt x="1583" y="0"/>
                    <a:pt x="1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08" name="Google Shape;120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650" y="1758560"/>
            <a:ext cx="3871949" cy="3194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45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Resources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45"/>
          <p:cNvSpPr txBox="1"/>
          <p:nvPr>
            <p:ph idx="4294967295" type="body"/>
          </p:nvPr>
        </p:nvSpPr>
        <p:spPr>
          <a:xfrm>
            <a:off x="1048350" y="690275"/>
            <a:ext cx="7047300" cy="25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language:Python 3.9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Developed in Jupyter Notebook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Libraries: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Pandas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-used for managing data(DataFrame)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Numpy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-general calculations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BeautiulSoup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MetaCritic,PriceCharting,VgChartz crawlers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Seaborn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Matplotlib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visualization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Sklearn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Machine Learning models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YellowBrick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library for Sklearn - used for visualization of model and deciding which type of model to use. 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Source/Refrences</a:t>
            </a:r>
            <a:endParaRPr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2320732" y="684258"/>
            <a:ext cx="4502538" cy="4502555"/>
            <a:chOff x="2320732" y="684258"/>
            <a:chExt cx="4502538" cy="4502555"/>
          </a:xfrm>
        </p:grpSpPr>
        <p:grpSp>
          <p:nvGrpSpPr>
            <p:cNvPr id="156" name="Google Shape;156;p19"/>
            <p:cNvGrpSpPr/>
            <p:nvPr/>
          </p:nvGrpSpPr>
          <p:grpSpPr>
            <a:xfrm>
              <a:off x="2320732" y="684258"/>
              <a:ext cx="4502538" cy="4502555"/>
              <a:chOff x="2534100" y="533850"/>
              <a:chExt cx="4075800" cy="4075817"/>
            </a:xfrm>
          </p:grpSpPr>
          <p:sp>
            <p:nvSpPr>
              <p:cNvPr id="157" name="Google Shape;157;p19"/>
              <p:cNvSpPr/>
              <p:nvPr/>
            </p:nvSpPr>
            <p:spPr>
              <a:xfrm rot="2700000">
                <a:off x="3130987" y="1130737"/>
                <a:ext cx="2882026" cy="2882026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38100">
                <a:solidFill>
                  <a:srgbClr val="EFEFE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9"/>
              <p:cNvSpPr/>
              <p:nvPr/>
            </p:nvSpPr>
            <p:spPr>
              <a:xfrm rot="-8100000">
                <a:off x="3130987" y="1130754"/>
                <a:ext cx="2882026" cy="2882026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38100">
                <a:solidFill>
                  <a:srgbClr val="EFEFE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9"/>
            <p:cNvGrpSpPr/>
            <p:nvPr/>
          </p:nvGrpSpPr>
          <p:grpSpPr>
            <a:xfrm>
              <a:off x="3253732" y="1763585"/>
              <a:ext cx="2612943" cy="2343900"/>
              <a:chOff x="3241935" y="1399800"/>
              <a:chExt cx="2612943" cy="2343900"/>
            </a:xfrm>
          </p:grpSpPr>
          <p:sp>
            <p:nvSpPr>
              <p:cNvPr id="160" name="Google Shape;160;p19"/>
              <p:cNvSpPr/>
              <p:nvPr/>
            </p:nvSpPr>
            <p:spPr>
              <a:xfrm>
                <a:off x="3388253" y="1399800"/>
                <a:ext cx="2343900" cy="23439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1" name="Google Shape;161;p19"/>
              <p:cNvGrpSpPr/>
              <p:nvPr/>
            </p:nvGrpSpPr>
            <p:grpSpPr>
              <a:xfrm>
                <a:off x="3241935" y="1596448"/>
                <a:ext cx="2612943" cy="1857686"/>
                <a:chOff x="3265529" y="1725254"/>
                <a:chExt cx="2612943" cy="1857686"/>
              </a:xfrm>
            </p:grpSpPr>
            <p:sp>
              <p:nvSpPr>
                <p:cNvPr id="162" name="Google Shape;162;p19"/>
                <p:cNvSpPr/>
                <p:nvPr/>
              </p:nvSpPr>
              <p:spPr>
                <a:xfrm>
                  <a:off x="3664096" y="1889993"/>
                  <a:ext cx="481099" cy="350522"/>
                </a:xfrm>
                <a:custGeom>
                  <a:rect b="b" l="l" r="r" t="t"/>
                  <a:pathLst>
                    <a:path extrusionOk="0" h="15175" w="20828">
                      <a:moveTo>
                        <a:pt x="14214" y="0"/>
                      </a:moveTo>
                      <a:cubicBezTo>
                        <a:pt x="13647" y="0"/>
                        <a:pt x="13067" y="75"/>
                        <a:pt x="12482" y="250"/>
                      </a:cubicBezTo>
                      <a:cubicBezTo>
                        <a:pt x="4775" y="2505"/>
                        <a:pt x="339" y="8069"/>
                        <a:pt x="76" y="12769"/>
                      </a:cubicBezTo>
                      <a:cubicBezTo>
                        <a:pt x="1" y="13558"/>
                        <a:pt x="113" y="14385"/>
                        <a:pt x="339" y="15175"/>
                      </a:cubicBezTo>
                      <a:lnTo>
                        <a:pt x="20828" y="2994"/>
                      </a:lnTo>
                      <a:cubicBezTo>
                        <a:pt x="20264" y="2468"/>
                        <a:pt x="19662" y="1979"/>
                        <a:pt x="19023" y="1603"/>
                      </a:cubicBezTo>
                      <a:cubicBezTo>
                        <a:pt x="17811" y="824"/>
                        <a:pt x="16089" y="0"/>
                        <a:pt x="14214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Google Shape;163;p19"/>
                <p:cNvSpPr/>
                <p:nvPr/>
              </p:nvSpPr>
              <p:spPr>
                <a:xfrm>
                  <a:off x="3664096" y="1927020"/>
                  <a:ext cx="481099" cy="313495"/>
                </a:xfrm>
                <a:custGeom>
                  <a:rect b="b" l="l" r="r" t="t"/>
                  <a:pathLst>
                    <a:path extrusionOk="0" h="13572" w="20828">
                      <a:moveTo>
                        <a:pt x="19023" y="0"/>
                      </a:moveTo>
                      <a:cubicBezTo>
                        <a:pt x="17031" y="38"/>
                        <a:pt x="15038" y="339"/>
                        <a:pt x="13159" y="902"/>
                      </a:cubicBezTo>
                      <a:cubicBezTo>
                        <a:pt x="7708" y="2481"/>
                        <a:pt x="3234" y="6128"/>
                        <a:pt x="76" y="11166"/>
                      </a:cubicBezTo>
                      <a:cubicBezTo>
                        <a:pt x="1" y="11955"/>
                        <a:pt x="113" y="12782"/>
                        <a:pt x="339" y="13572"/>
                      </a:cubicBezTo>
                      <a:lnTo>
                        <a:pt x="20828" y="1391"/>
                      </a:lnTo>
                      <a:cubicBezTo>
                        <a:pt x="20264" y="865"/>
                        <a:pt x="19662" y="376"/>
                        <a:pt x="19023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19"/>
                <p:cNvSpPr/>
                <p:nvPr/>
              </p:nvSpPr>
              <p:spPr>
                <a:xfrm>
                  <a:off x="4751303" y="1725254"/>
                  <a:ext cx="541894" cy="228700"/>
                </a:xfrm>
                <a:custGeom>
                  <a:rect b="b" l="l" r="r" t="t"/>
                  <a:pathLst>
                    <a:path extrusionOk="0" h="9901" w="23460">
                      <a:moveTo>
                        <a:pt x="8443" y="1"/>
                      </a:moveTo>
                      <a:cubicBezTo>
                        <a:pt x="7943" y="1"/>
                        <a:pt x="7435" y="17"/>
                        <a:pt x="6918" y="51"/>
                      </a:cubicBezTo>
                      <a:cubicBezTo>
                        <a:pt x="4324" y="201"/>
                        <a:pt x="2369" y="2043"/>
                        <a:pt x="1241" y="3547"/>
                      </a:cubicBezTo>
                      <a:cubicBezTo>
                        <a:pt x="752" y="4149"/>
                        <a:pt x="339" y="4788"/>
                        <a:pt x="1" y="5465"/>
                      </a:cubicBezTo>
                      <a:lnTo>
                        <a:pt x="23459" y="9901"/>
                      </a:lnTo>
                      <a:cubicBezTo>
                        <a:pt x="23384" y="9074"/>
                        <a:pt x="23196" y="8284"/>
                        <a:pt x="22858" y="7570"/>
                      </a:cubicBezTo>
                      <a:cubicBezTo>
                        <a:pt x="21134" y="3489"/>
                        <a:pt x="15723" y="1"/>
                        <a:pt x="844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19"/>
                <p:cNvSpPr/>
                <p:nvPr/>
              </p:nvSpPr>
              <p:spPr>
                <a:xfrm>
                  <a:off x="4751303" y="1779351"/>
                  <a:ext cx="541894" cy="174603"/>
                </a:xfrm>
                <a:custGeom>
                  <a:rect b="b" l="l" r="r" t="t"/>
                  <a:pathLst>
                    <a:path extrusionOk="0" h="7559" w="23460">
                      <a:moveTo>
                        <a:pt x="8373" y="1"/>
                      </a:moveTo>
                      <a:cubicBezTo>
                        <a:pt x="7939" y="1"/>
                        <a:pt x="7505" y="14"/>
                        <a:pt x="7068" y="40"/>
                      </a:cubicBezTo>
                      <a:cubicBezTo>
                        <a:pt x="5076" y="153"/>
                        <a:pt x="3121" y="566"/>
                        <a:pt x="1241" y="1205"/>
                      </a:cubicBezTo>
                      <a:cubicBezTo>
                        <a:pt x="752" y="1807"/>
                        <a:pt x="339" y="2446"/>
                        <a:pt x="1" y="3123"/>
                      </a:cubicBezTo>
                      <a:lnTo>
                        <a:pt x="23459" y="7559"/>
                      </a:lnTo>
                      <a:cubicBezTo>
                        <a:pt x="23384" y="6769"/>
                        <a:pt x="23196" y="5980"/>
                        <a:pt x="22858" y="5228"/>
                      </a:cubicBezTo>
                      <a:cubicBezTo>
                        <a:pt x="18520" y="1861"/>
                        <a:pt x="13573" y="1"/>
                        <a:pt x="8373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19"/>
                <p:cNvSpPr/>
                <p:nvPr/>
              </p:nvSpPr>
              <p:spPr>
                <a:xfrm>
                  <a:off x="3265529" y="1845459"/>
                  <a:ext cx="2612943" cy="1737481"/>
                </a:xfrm>
                <a:custGeom>
                  <a:rect b="b" l="l" r="r" t="t"/>
                  <a:pathLst>
                    <a:path extrusionOk="0" h="75220" w="113121">
                      <a:moveTo>
                        <a:pt x="63876" y="0"/>
                      </a:moveTo>
                      <a:cubicBezTo>
                        <a:pt x="63107" y="0"/>
                        <a:pt x="62341" y="12"/>
                        <a:pt x="61579" y="35"/>
                      </a:cubicBezTo>
                      <a:cubicBezTo>
                        <a:pt x="60978" y="35"/>
                        <a:pt x="60339" y="73"/>
                        <a:pt x="59700" y="110"/>
                      </a:cubicBezTo>
                      <a:cubicBezTo>
                        <a:pt x="56767" y="185"/>
                        <a:pt x="53835" y="524"/>
                        <a:pt x="50940" y="1050"/>
                      </a:cubicBezTo>
                      <a:cubicBezTo>
                        <a:pt x="48008" y="1539"/>
                        <a:pt x="45151" y="2253"/>
                        <a:pt x="42369" y="3193"/>
                      </a:cubicBezTo>
                      <a:cubicBezTo>
                        <a:pt x="41767" y="3343"/>
                        <a:pt x="41166" y="3531"/>
                        <a:pt x="40564" y="3757"/>
                      </a:cubicBezTo>
                      <a:cubicBezTo>
                        <a:pt x="30038" y="7253"/>
                        <a:pt x="19361" y="13381"/>
                        <a:pt x="13985" y="21050"/>
                      </a:cubicBezTo>
                      <a:cubicBezTo>
                        <a:pt x="0" y="41008"/>
                        <a:pt x="13993" y="75219"/>
                        <a:pt x="26775" y="75219"/>
                      </a:cubicBezTo>
                      <a:cubicBezTo>
                        <a:pt x="27188" y="75219"/>
                        <a:pt x="27599" y="75183"/>
                        <a:pt x="28008" y="75111"/>
                      </a:cubicBezTo>
                      <a:cubicBezTo>
                        <a:pt x="41090" y="72817"/>
                        <a:pt x="37594" y="52855"/>
                        <a:pt x="46316" y="51313"/>
                      </a:cubicBezTo>
                      <a:lnTo>
                        <a:pt x="59399" y="49020"/>
                      </a:lnTo>
                      <a:lnTo>
                        <a:pt x="72482" y="46689"/>
                      </a:lnTo>
                      <a:cubicBezTo>
                        <a:pt x="72806" y="46632"/>
                        <a:pt x="73124" y="46604"/>
                        <a:pt x="73435" y="46604"/>
                      </a:cubicBezTo>
                      <a:cubicBezTo>
                        <a:pt x="81023" y="46604"/>
                        <a:pt x="84755" y="63001"/>
                        <a:pt x="95761" y="63001"/>
                      </a:cubicBezTo>
                      <a:cubicBezTo>
                        <a:pt x="96420" y="63001"/>
                        <a:pt x="97106" y="62942"/>
                        <a:pt x="97820" y="62817"/>
                      </a:cubicBezTo>
                      <a:cubicBezTo>
                        <a:pt x="110903" y="60524"/>
                        <a:pt x="113121" y="21652"/>
                        <a:pt x="92482" y="7178"/>
                      </a:cubicBezTo>
                      <a:cubicBezTo>
                        <a:pt x="85337" y="2170"/>
                        <a:pt x="74343" y="0"/>
                        <a:pt x="63876" y="0"/>
                      </a:cubicBezTo>
                      <a:close/>
                    </a:path>
                  </a:pathLst>
                </a:custGeom>
                <a:solidFill>
                  <a:srgbClr val="5C5C5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19"/>
                <p:cNvSpPr/>
                <p:nvPr/>
              </p:nvSpPr>
              <p:spPr>
                <a:xfrm>
                  <a:off x="3425302" y="1888977"/>
                  <a:ext cx="2335944" cy="1650514"/>
                </a:xfrm>
                <a:custGeom>
                  <a:rect b="b" l="l" r="r" t="t"/>
                  <a:pathLst>
                    <a:path extrusionOk="0" h="71455" w="101129">
                      <a:moveTo>
                        <a:pt x="56861" y="1"/>
                      </a:moveTo>
                      <a:cubicBezTo>
                        <a:pt x="56157" y="1"/>
                        <a:pt x="55449" y="11"/>
                        <a:pt x="54737" y="31"/>
                      </a:cubicBezTo>
                      <a:cubicBezTo>
                        <a:pt x="54136" y="31"/>
                        <a:pt x="53534" y="68"/>
                        <a:pt x="52858" y="106"/>
                      </a:cubicBezTo>
                      <a:cubicBezTo>
                        <a:pt x="47143" y="294"/>
                        <a:pt x="41467" y="1309"/>
                        <a:pt x="36016" y="3076"/>
                      </a:cubicBezTo>
                      <a:cubicBezTo>
                        <a:pt x="35414" y="3264"/>
                        <a:pt x="34850" y="3414"/>
                        <a:pt x="34249" y="3640"/>
                      </a:cubicBezTo>
                      <a:cubicBezTo>
                        <a:pt x="22820" y="7437"/>
                        <a:pt x="13233" y="13640"/>
                        <a:pt x="8609" y="20219"/>
                      </a:cubicBezTo>
                      <a:cubicBezTo>
                        <a:pt x="0" y="32550"/>
                        <a:pt x="2519" y="51986"/>
                        <a:pt x="9925" y="63640"/>
                      </a:cubicBezTo>
                      <a:cubicBezTo>
                        <a:pt x="13096" y="68637"/>
                        <a:pt x="16772" y="71455"/>
                        <a:pt x="19940" y="71455"/>
                      </a:cubicBezTo>
                      <a:cubicBezTo>
                        <a:pt x="20228" y="71455"/>
                        <a:pt x="20511" y="71431"/>
                        <a:pt x="20790" y="71384"/>
                      </a:cubicBezTo>
                      <a:cubicBezTo>
                        <a:pt x="26880" y="70294"/>
                        <a:pt x="28797" y="64430"/>
                        <a:pt x="30640" y="58790"/>
                      </a:cubicBezTo>
                      <a:cubicBezTo>
                        <a:pt x="32106" y="54392"/>
                        <a:pt x="33609" y="49843"/>
                        <a:pt x="37256" y="48114"/>
                      </a:cubicBezTo>
                      <a:cubicBezTo>
                        <a:pt x="37858" y="47850"/>
                        <a:pt x="38459" y="47663"/>
                        <a:pt x="39061" y="47587"/>
                      </a:cubicBezTo>
                      <a:lnTo>
                        <a:pt x="65264" y="42963"/>
                      </a:lnTo>
                      <a:cubicBezTo>
                        <a:pt x="65715" y="42879"/>
                        <a:pt x="66187" y="42836"/>
                        <a:pt x="66665" y="42836"/>
                      </a:cubicBezTo>
                      <a:cubicBezTo>
                        <a:pt x="66824" y="42836"/>
                        <a:pt x="66984" y="42841"/>
                        <a:pt x="67143" y="42850"/>
                      </a:cubicBezTo>
                      <a:cubicBezTo>
                        <a:pt x="71166" y="43189"/>
                        <a:pt x="74136" y="46948"/>
                        <a:pt x="76993" y="50632"/>
                      </a:cubicBezTo>
                      <a:cubicBezTo>
                        <a:pt x="80330" y="54889"/>
                        <a:pt x="83759" y="59237"/>
                        <a:pt x="88902" y="59237"/>
                      </a:cubicBezTo>
                      <a:cubicBezTo>
                        <a:pt x="89437" y="59237"/>
                        <a:pt x="89990" y="59190"/>
                        <a:pt x="90565" y="59091"/>
                      </a:cubicBezTo>
                      <a:cubicBezTo>
                        <a:pt x="93873" y="58490"/>
                        <a:pt x="96692" y="54392"/>
                        <a:pt x="98121" y="48114"/>
                      </a:cubicBezTo>
                      <a:cubicBezTo>
                        <a:pt x="101129" y="34617"/>
                        <a:pt x="96843" y="15482"/>
                        <a:pt x="84512" y="6835"/>
                      </a:cubicBezTo>
                      <a:cubicBezTo>
                        <a:pt x="78321" y="2519"/>
                        <a:pt x="68102" y="1"/>
                        <a:pt x="56861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19"/>
                <p:cNvSpPr/>
                <p:nvPr/>
              </p:nvSpPr>
              <p:spPr>
                <a:xfrm>
                  <a:off x="3463507" y="2539227"/>
                  <a:ext cx="2343774" cy="1043666"/>
                </a:xfrm>
                <a:custGeom>
                  <a:rect b="b" l="l" r="r" t="t"/>
                  <a:pathLst>
                    <a:path extrusionOk="0" h="45183" w="101468">
                      <a:moveTo>
                        <a:pt x="98008" y="0"/>
                      </a:moveTo>
                      <a:cubicBezTo>
                        <a:pt x="99775" y="13722"/>
                        <a:pt x="95866" y="26842"/>
                        <a:pt x="88422" y="28158"/>
                      </a:cubicBezTo>
                      <a:cubicBezTo>
                        <a:pt x="87701" y="28286"/>
                        <a:pt x="87009" y="28346"/>
                        <a:pt x="86344" y="28346"/>
                      </a:cubicBezTo>
                      <a:cubicBezTo>
                        <a:pt x="75839" y="28346"/>
                        <a:pt x="71966" y="13341"/>
                        <a:pt x="65001" y="12068"/>
                      </a:cubicBezTo>
                      <a:cubicBezTo>
                        <a:pt x="64681" y="11993"/>
                        <a:pt x="64362" y="11955"/>
                        <a:pt x="64042" y="11955"/>
                      </a:cubicBezTo>
                      <a:cubicBezTo>
                        <a:pt x="63723" y="11955"/>
                        <a:pt x="63403" y="11993"/>
                        <a:pt x="63083" y="12068"/>
                      </a:cubicBezTo>
                      <a:lnTo>
                        <a:pt x="50001" y="14361"/>
                      </a:lnTo>
                      <a:lnTo>
                        <a:pt x="36918" y="16654"/>
                      </a:lnTo>
                      <a:cubicBezTo>
                        <a:pt x="36279" y="16767"/>
                        <a:pt x="35677" y="16993"/>
                        <a:pt x="35113" y="17293"/>
                      </a:cubicBezTo>
                      <a:cubicBezTo>
                        <a:pt x="28647" y="21128"/>
                        <a:pt x="30715" y="38346"/>
                        <a:pt x="18610" y="40451"/>
                      </a:cubicBezTo>
                      <a:cubicBezTo>
                        <a:pt x="18204" y="40523"/>
                        <a:pt x="17797" y="40559"/>
                        <a:pt x="17388" y="40559"/>
                      </a:cubicBezTo>
                      <a:cubicBezTo>
                        <a:pt x="10322" y="40559"/>
                        <a:pt x="2843" y="30049"/>
                        <a:pt x="0" y="17256"/>
                      </a:cubicBezTo>
                      <a:lnTo>
                        <a:pt x="0" y="17256"/>
                      </a:lnTo>
                      <a:cubicBezTo>
                        <a:pt x="1895" y="32018"/>
                        <a:pt x="10280" y="45183"/>
                        <a:pt x="18210" y="45183"/>
                      </a:cubicBezTo>
                      <a:cubicBezTo>
                        <a:pt x="18620" y="45183"/>
                        <a:pt x="19030" y="45148"/>
                        <a:pt x="19437" y="45076"/>
                      </a:cubicBezTo>
                      <a:cubicBezTo>
                        <a:pt x="31504" y="42970"/>
                        <a:pt x="29437" y="25752"/>
                        <a:pt x="35940" y="21955"/>
                      </a:cubicBezTo>
                      <a:cubicBezTo>
                        <a:pt x="36504" y="21617"/>
                        <a:pt x="37106" y="21391"/>
                        <a:pt x="37745" y="21278"/>
                      </a:cubicBezTo>
                      <a:lnTo>
                        <a:pt x="50828" y="18985"/>
                      </a:lnTo>
                      <a:lnTo>
                        <a:pt x="63911" y="16654"/>
                      </a:lnTo>
                      <a:cubicBezTo>
                        <a:pt x="64211" y="16598"/>
                        <a:pt x="64531" y="16570"/>
                        <a:pt x="64855" y="16570"/>
                      </a:cubicBezTo>
                      <a:cubicBezTo>
                        <a:pt x="65179" y="16570"/>
                        <a:pt x="65508" y="16598"/>
                        <a:pt x="65828" y="16654"/>
                      </a:cubicBezTo>
                      <a:cubicBezTo>
                        <a:pt x="72758" y="17963"/>
                        <a:pt x="76661" y="32970"/>
                        <a:pt x="87171" y="32970"/>
                      </a:cubicBezTo>
                      <a:cubicBezTo>
                        <a:pt x="87836" y="32970"/>
                        <a:pt x="88528" y="32910"/>
                        <a:pt x="89249" y="32782"/>
                      </a:cubicBezTo>
                      <a:cubicBezTo>
                        <a:pt x="97520" y="31316"/>
                        <a:pt x="101467" y="15263"/>
                        <a:pt x="9800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254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19"/>
                <p:cNvSpPr/>
                <p:nvPr/>
              </p:nvSpPr>
              <p:spPr>
                <a:xfrm>
                  <a:off x="4203357" y="1846244"/>
                  <a:ext cx="497614" cy="270462"/>
                </a:xfrm>
                <a:custGeom>
                  <a:rect b="b" l="l" r="r" t="t"/>
                  <a:pathLst>
                    <a:path extrusionOk="0" h="11709" w="21543">
                      <a:moveTo>
                        <a:pt x="21016" y="1"/>
                      </a:moveTo>
                      <a:cubicBezTo>
                        <a:pt x="20377" y="39"/>
                        <a:pt x="19738" y="39"/>
                        <a:pt x="19136" y="76"/>
                      </a:cubicBezTo>
                      <a:cubicBezTo>
                        <a:pt x="16204" y="151"/>
                        <a:pt x="13234" y="490"/>
                        <a:pt x="10339" y="1016"/>
                      </a:cubicBezTo>
                      <a:cubicBezTo>
                        <a:pt x="7444" y="1505"/>
                        <a:pt x="4587" y="2219"/>
                        <a:pt x="1768" y="3159"/>
                      </a:cubicBezTo>
                      <a:cubicBezTo>
                        <a:pt x="1166" y="3309"/>
                        <a:pt x="602" y="3497"/>
                        <a:pt x="1" y="3723"/>
                      </a:cubicBezTo>
                      <a:cubicBezTo>
                        <a:pt x="1232" y="8482"/>
                        <a:pt x="5557" y="11709"/>
                        <a:pt x="10341" y="11709"/>
                      </a:cubicBezTo>
                      <a:cubicBezTo>
                        <a:pt x="10961" y="11709"/>
                        <a:pt x="11589" y="11655"/>
                        <a:pt x="12219" y="11542"/>
                      </a:cubicBezTo>
                      <a:cubicBezTo>
                        <a:pt x="17708" y="10603"/>
                        <a:pt x="21542" y="5565"/>
                        <a:pt x="21016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19"/>
                <p:cNvSpPr/>
                <p:nvPr/>
              </p:nvSpPr>
              <p:spPr>
                <a:xfrm>
                  <a:off x="4300625" y="2744736"/>
                  <a:ext cx="639140" cy="286008"/>
                </a:xfrm>
                <a:custGeom>
                  <a:rect b="b" l="l" r="r" t="t"/>
                  <a:pathLst>
                    <a:path extrusionOk="0" h="12382" w="27670">
                      <a:moveTo>
                        <a:pt x="22777" y="1"/>
                      </a:moveTo>
                      <a:cubicBezTo>
                        <a:pt x="22475" y="1"/>
                        <a:pt x="22151" y="28"/>
                        <a:pt x="21805" y="88"/>
                      </a:cubicBezTo>
                      <a:lnTo>
                        <a:pt x="4361" y="3171"/>
                      </a:lnTo>
                      <a:cubicBezTo>
                        <a:pt x="4361" y="3171"/>
                        <a:pt x="0" y="3923"/>
                        <a:pt x="790" y="8284"/>
                      </a:cubicBezTo>
                      <a:lnTo>
                        <a:pt x="1504" y="12381"/>
                      </a:lnTo>
                      <a:lnTo>
                        <a:pt x="14587" y="10088"/>
                      </a:lnTo>
                      <a:lnTo>
                        <a:pt x="27670" y="7757"/>
                      </a:lnTo>
                      <a:lnTo>
                        <a:pt x="26955" y="3697"/>
                      </a:lnTo>
                      <a:cubicBezTo>
                        <a:pt x="26955" y="3697"/>
                        <a:pt x="26286" y="1"/>
                        <a:pt x="2277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19"/>
                <p:cNvSpPr/>
                <p:nvPr/>
              </p:nvSpPr>
              <p:spPr>
                <a:xfrm>
                  <a:off x="4244172" y="1848000"/>
                  <a:ext cx="415984" cy="231333"/>
                </a:xfrm>
                <a:custGeom>
                  <a:rect b="b" l="l" r="r" t="t"/>
                  <a:pathLst>
                    <a:path extrusionOk="0" h="10015" w="18009">
                      <a:moveTo>
                        <a:pt x="17369" y="0"/>
                      </a:moveTo>
                      <a:cubicBezTo>
                        <a:pt x="11467" y="188"/>
                        <a:pt x="5602" y="1241"/>
                        <a:pt x="1" y="3045"/>
                      </a:cubicBezTo>
                      <a:cubicBezTo>
                        <a:pt x="872" y="7202"/>
                        <a:pt x="4554" y="10014"/>
                        <a:pt x="8647" y="10014"/>
                      </a:cubicBezTo>
                      <a:cubicBezTo>
                        <a:pt x="9144" y="10014"/>
                        <a:pt x="9647" y="9973"/>
                        <a:pt x="10151" y="9887"/>
                      </a:cubicBezTo>
                      <a:cubicBezTo>
                        <a:pt x="14813" y="9060"/>
                        <a:pt x="18008" y="4699"/>
                        <a:pt x="1736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19"/>
                <p:cNvSpPr/>
                <p:nvPr/>
              </p:nvSpPr>
              <p:spPr>
                <a:xfrm>
                  <a:off x="4676625" y="2511047"/>
                  <a:ext cx="344771" cy="301253"/>
                </a:xfrm>
                <a:custGeom>
                  <a:rect b="b" l="l" r="r" t="t"/>
                  <a:pathLst>
                    <a:path extrusionOk="0" h="13042" w="14926">
                      <a:moveTo>
                        <a:pt x="7482" y="0"/>
                      </a:moveTo>
                      <a:cubicBezTo>
                        <a:pt x="6345" y="0"/>
                        <a:pt x="5191" y="296"/>
                        <a:pt x="4136" y="919"/>
                      </a:cubicBezTo>
                      <a:cubicBezTo>
                        <a:pt x="1053" y="2761"/>
                        <a:pt x="0" y="6746"/>
                        <a:pt x="1843" y="9867"/>
                      </a:cubicBezTo>
                      <a:cubicBezTo>
                        <a:pt x="3062" y="11907"/>
                        <a:pt x="5236" y="13042"/>
                        <a:pt x="7461" y="13042"/>
                      </a:cubicBezTo>
                      <a:cubicBezTo>
                        <a:pt x="8598" y="13042"/>
                        <a:pt x="9748" y="12745"/>
                        <a:pt x="10790" y="12122"/>
                      </a:cubicBezTo>
                      <a:cubicBezTo>
                        <a:pt x="13910" y="10318"/>
                        <a:pt x="14925" y="6295"/>
                        <a:pt x="13083" y="3175"/>
                      </a:cubicBezTo>
                      <a:cubicBezTo>
                        <a:pt x="11864" y="1135"/>
                        <a:pt x="9706" y="0"/>
                        <a:pt x="7482" y="0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19"/>
                <p:cNvSpPr/>
                <p:nvPr/>
              </p:nvSpPr>
              <p:spPr>
                <a:xfrm>
                  <a:off x="4693926" y="2550407"/>
                  <a:ext cx="288387" cy="243206"/>
                </a:xfrm>
                <a:custGeom>
                  <a:rect b="b" l="l" r="r" t="t"/>
                  <a:pathLst>
                    <a:path extrusionOk="0" h="10529" w="12485">
                      <a:moveTo>
                        <a:pt x="6589" y="1"/>
                      </a:moveTo>
                      <a:cubicBezTo>
                        <a:pt x="4805" y="1"/>
                        <a:pt x="3012" y="887"/>
                        <a:pt x="1996" y="2749"/>
                      </a:cubicBezTo>
                      <a:cubicBezTo>
                        <a:pt x="1" y="6374"/>
                        <a:pt x="2800" y="10528"/>
                        <a:pt x="6570" y="10528"/>
                      </a:cubicBezTo>
                      <a:cubicBezTo>
                        <a:pt x="7061" y="10528"/>
                        <a:pt x="7570" y="10458"/>
                        <a:pt x="8086" y="10306"/>
                      </a:cubicBezTo>
                      <a:cubicBezTo>
                        <a:pt x="10906" y="9479"/>
                        <a:pt x="12485" y="6584"/>
                        <a:pt x="11658" y="3802"/>
                      </a:cubicBezTo>
                      <a:cubicBezTo>
                        <a:pt x="10934" y="1322"/>
                        <a:pt x="8768" y="1"/>
                        <a:pt x="6589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19"/>
                <p:cNvSpPr/>
                <p:nvPr/>
              </p:nvSpPr>
              <p:spPr>
                <a:xfrm>
                  <a:off x="4730468" y="2571080"/>
                  <a:ext cx="117503" cy="142519"/>
                </a:xfrm>
                <a:custGeom>
                  <a:rect b="b" l="l" r="r" t="t"/>
                  <a:pathLst>
                    <a:path extrusionOk="0" h="6170" w="5087">
                      <a:moveTo>
                        <a:pt x="4046" y="0"/>
                      </a:moveTo>
                      <a:cubicBezTo>
                        <a:pt x="3957" y="0"/>
                        <a:pt x="3861" y="16"/>
                        <a:pt x="3760" y="50"/>
                      </a:cubicBezTo>
                      <a:cubicBezTo>
                        <a:pt x="1391" y="726"/>
                        <a:pt x="0" y="3245"/>
                        <a:pt x="715" y="5651"/>
                      </a:cubicBezTo>
                      <a:cubicBezTo>
                        <a:pt x="808" y="5961"/>
                        <a:pt x="1105" y="6169"/>
                        <a:pt x="1439" y="6169"/>
                      </a:cubicBezTo>
                      <a:cubicBezTo>
                        <a:pt x="1510" y="6169"/>
                        <a:pt x="1582" y="6160"/>
                        <a:pt x="1654" y="6140"/>
                      </a:cubicBezTo>
                      <a:cubicBezTo>
                        <a:pt x="2030" y="6027"/>
                        <a:pt x="2256" y="5614"/>
                        <a:pt x="2143" y="5200"/>
                      </a:cubicBezTo>
                      <a:cubicBezTo>
                        <a:pt x="1692" y="3621"/>
                        <a:pt x="2594" y="1929"/>
                        <a:pt x="4173" y="1478"/>
                      </a:cubicBezTo>
                      <a:cubicBezTo>
                        <a:pt x="5087" y="1241"/>
                        <a:pt x="4843" y="0"/>
                        <a:pt x="404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254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19"/>
                <p:cNvSpPr/>
                <p:nvPr/>
              </p:nvSpPr>
              <p:spPr>
                <a:xfrm>
                  <a:off x="4164274" y="2610556"/>
                  <a:ext cx="343916" cy="301992"/>
                </a:xfrm>
                <a:custGeom>
                  <a:rect b="b" l="l" r="r" t="t"/>
                  <a:pathLst>
                    <a:path extrusionOk="0" h="13074" w="14889">
                      <a:moveTo>
                        <a:pt x="7426" y="1"/>
                      </a:moveTo>
                      <a:cubicBezTo>
                        <a:pt x="6190" y="1"/>
                        <a:pt x="4942" y="352"/>
                        <a:pt x="3836" y="1085"/>
                      </a:cubicBezTo>
                      <a:cubicBezTo>
                        <a:pt x="828" y="3078"/>
                        <a:pt x="1" y="7138"/>
                        <a:pt x="1993" y="10145"/>
                      </a:cubicBezTo>
                      <a:cubicBezTo>
                        <a:pt x="3251" y="12044"/>
                        <a:pt x="5333" y="13073"/>
                        <a:pt x="7454" y="13073"/>
                      </a:cubicBezTo>
                      <a:cubicBezTo>
                        <a:pt x="8692" y="13073"/>
                        <a:pt x="9945" y="12722"/>
                        <a:pt x="11054" y="11987"/>
                      </a:cubicBezTo>
                      <a:cubicBezTo>
                        <a:pt x="14061" y="9995"/>
                        <a:pt x="14888" y="5972"/>
                        <a:pt x="12896" y="2965"/>
                      </a:cubicBezTo>
                      <a:cubicBezTo>
                        <a:pt x="11636" y="1040"/>
                        <a:pt x="9550" y="1"/>
                        <a:pt x="7426" y="1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Google Shape;176;p19"/>
                <p:cNvSpPr/>
                <p:nvPr/>
              </p:nvSpPr>
              <p:spPr>
                <a:xfrm>
                  <a:off x="4183330" y="2640214"/>
                  <a:ext cx="288387" cy="243691"/>
                </a:xfrm>
                <a:custGeom>
                  <a:rect b="b" l="l" r="r" t="t"/>
                  <a:pathLst>
                    <a:path extrusionOk="0" h="10550" w="12485">
                      <a:moveTo>
                        <a:pt x="6599" y="0"/>
                      </a:moveTo>
                      <a:cubicBezTo>
                        <a:pt x="4811" y="0"/>
                        <a:pt x="3013" y="885"/>
                        <a:pt x="1995" y="2733"/>
                      </a:cubicBezTo>
                      <a:cubicBezTo>
                        <a:pt x="0" y="6392"/>
                        <a:pt x="2800" y="10550"/>
                        <a:pt x="6570" y="10550"/>
                      </a:cubicBezTo>
                      <a:cubicBezTo>
                        <a:pt x="7061" y="10550"/>
                        <a:pt x="7570" y="10479"/>
                        <a:pt x="8086" y="10327"/>
                      </a:cubicBezTo>
                      <a:cubicBezTo>
                        <a:pt x="10905" y="9500"/>
                        <a:pt x="12484" y="6568"/>
                        <a:pt x="11657" y="3786"/>
                      </a:cubicBezTo>
                      <a:cubicBezTo>
                        <a:pt x="10935" y="1310"/>
                        <a:pt x="8774" y="0"/>
                        <a:pt x="659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177;p19"/>
                <p:cNvSpPr/>
                <p:nvPr/>
              </p:nvSpPr>
              <p:spPr>
                <a:xfrm>
                  <a:off x="4219849" y="2660911"/>
                  <a:ext cx="116325" cy="142981"/>
                </a:xfrm>
                <a:custGeom>
                  <a:rect b="b" l="l" r="r" t="t"/>
                  <a:pathLst>
                    <a:path extrusionOk="0" h="6190" w="5036">
                      <a:moveTo>
                        <a:pt x="3985" y="1"/>
                      </a:moveTo>
                      <a:cubicBezTo>
                        <a:pt x="3914" y="1"/>
                        <a:pt x="3839" y="11"/>
                        <a:pt x="3760" y="33"/>
                      </a:cubicBezTo>
                      <a:cubicBezTo>
                        <a:pt x="1392" y="747"/>
                        <a:pt x="1" y="3266"/>
                        <a:pt x="715" y="5634"/>
                      </a:cubicBezTo>
                      <a:cubicBezTo>
                        <a:pt x="808" y="5976"/>
                        <a:pt x="1107" y="6190"/>
                        <a:pt x="1442" y="6190"/>
                      </a:cubicBezTo>
                      <a:cubicBezTo>
                        <a:pt x="1512" y="6190"/>
                        <a:pt x="1583" y="6180"/>
                        <a:pt x="1655" y="6161"/>
                      </a:cubicBezTo>
                      <a:cubicBezTo>
                        <a:pt x="2031" y="6048"/>
                        <a:pt x="2257" y="5597"/>
                        <a:pt x="2144" y="5221"/>
                      </a:cubicBezTo>
                      <a:cubicBezTo>
                        <a:pt x="1693" y="3604"/>
                        <a:pt x="2595" y="1950"/>
                        <a:pt x="4174" y="1499"/>
                      </a:cubicBezTo>
                      <a:cubicBezTo>
                        <a:pt x="5035" y="1223"/>
                        <a:pt x="4760" y="1"/>
                        <a:pt x="398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54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178;p19"/>
                <p:cNvSpPr/>
                <p:nvPr/>
              </p:nvSpPr>
              <p:spPr>
                <a:xfrm>
                  <a:off x="3645871" y="2349241"/>
                  <a:ext cx="499324" cy="472899"/>
                </a:xfrm>
                <a:custGeom>
                  <a:rect b="b" l="l" r="r" t="t"/>
                  <a:pathLst>
                    <a:path extrusionOk="0" h="20473" w="21617">
                      <a:moveTo>
                        <a:pt x="10794" y="1"/>
                      </a:moveTo>
                      <a:cubicBezTo>
                        <a:pt x="5668" y="1"/>
                        <a:pt x="1234" y="3878"/>
                        <a:pt x="639" y="9090"/>
                      </a:cubicBezTo>
                      <a:cubicBezTo>
                        <a:pt x="0" y="14691"/>
                        <a:pt x="4023" y="19767"/>
                        <a:pt x="9662" y="20406"/>
                      </a:cubicBezTo>
                      <a:cubicBezTo>
                        <a:pt x="10055" y="20450"/>
                        <a:pt x="10445" y="20472"/>
                        <a:pt x="10832" y="20472"/>
                      </a:cubicBezTo>
                      <a:cubicBezTo>
                        <a:pt x="15954" y="20472"/>
                        <a:pt x="20384" y="16627"/>
                        <a:pt x="20978" y="11383"/>
                      </a:cubicBezTo>
                      <a:cubicBezTo>
                        <a:pt x="21617" y="5781"/>
                        <a:pt x="17557" y="706"/>
                        <a:pt x="11955" y="67"/>
                      </a:cubicBezTo>
                      <a:cubicBezTo>
                        <a:pt x="11565" y="23"/>
                        <a:pt x="11178" y="1"/>
                        <a:pt x="10794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Google Shape;179;p19"/>
                <p:cNvSpPr/>
                <p:nvPr/>
              </p:nvSpPr>
              <p:spPr>
                <a:xfrm>
                  <a:off x="3689273" y="2381417"/>
                  <a:ext cx="409031" cy="408777"/>
                </a:xfrm>
                <a:custGeom>
                  <a:rect b="b" l="l" r="r" t="t"/>
                  <a:pathLst>
                    <a:path extrusionOk="0" h="17697" w="17708">
                      <a:moveTo>
                        <a:pt x="8895" y="0"/>
                      </a:moveTo>
                      <a:cubicBezTo>
                        <a:pt x="8380" y="0"/>
                        <a:pt x="7857" y="46"/>
                        <a:pt x="7332" y="140"/>
                      </a:cubicBezTo>
                      <a:cubicBezTo>
                        <a:pt x="6730" y="253"/>
                        <a:pt x="6166" y="404"/>
                        <a:pt x="5602" y="591"/>
                      </a:cubicBezTo>
                      <a:cubicBezTo>
                        <a:pt x="2294" y="1907"/>
                        <a:pt x="114" y="5065"/>
                        <a:pt x="1" y="8599"/>
                      </a:cubicBezTo>
                      <a:cubicBezTo>
                        <a:pt x="1" y="9201"/>
                        <a:pt x="39" y="9802"/>
                        <a:pt x="114" y="10366"/>
                      </a:cubicBezTo>
                      <a:cubicBezTo>
                        <a:pt x="226" y="10967"/>
                        <a:pt x="377" y="11531"/>
                        <a:pt x="602" y="12095"/>
                      </a:cubicBezTo>
                      <a:cubicBezTo>
                        <a:pt x="1918" y="15366"/>
                        <a:pt x="5039" y="17584"/>
                        <a:pt x="8572" y="17697"/>
                      </a:cubicBezTo>
                      <a:cubicBezTo>
                        <a:pt x="9174" y="17697"/>
                        <a:pt x="9775" y="17659"/>
                        <a:pt x="10377" y="17546"/>
                      </a:cubicBezTo>
                      <a:cubicBezTo>
                        <a:pt x="10941" y="17471"/>
                        <a:pt x="11542" y="17283"/>
                        <a:pt x="12069" y="17095"/>
                      </a:cubicBezTo>
                      <a:cubicBezTo>
                        <a:pt x="15377" y="15780"/>
                        <a:pt x="17595" y="12659"/>
                        <a:pt x="17708" y="9088"/>
                      </a:cubicBezTo>
                      <a:cubicBezTo>
                        <a:pt x="17708" y="8486"/>
                        <a:pt x="17670" y="7922"/>
                        <a:pt x="17557" y="7321"/>
                      </a:cubicBezTo>
                      <a:lnTo>
                        <a:pt x="17595" y="7321"/>
                      </a:lnTo>
                      <a:cubicBezTo>
                        <a:pt x="16825" y="3034"/>
                        <a:pt x="13101" y="0"/>
                        <a:pt x="8895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" name="Google Shape;180;p19"/>
                <p:cNvSpPr/>
                <p:nvPr/>
              </p:nvSpPr>
              <p:spPr>
                <a:xfrm>
                  <a:off x="3729234" y="2435214"/>
                  <a:ext cx="315227" cy="302361"/>
                </a:xfrm>
                <a:custGeom>
                  <a:rect b="b" l="l" r="r" t="t"/>
                  <a:pathLst>
                    <a:path extrusionOk="0" h="13090" w="13647">
                      <a:moveTo>
                        <a:pt x="7135" y="0"/>
                      </a:moveTo>
                      <a:cubicBezTo>
                        <a:pt x="6753" y="0"/>
                        <a:pt x="6366" y="34"/>
                        <a:pt x="5978" y="105"/>
                      </a:cubicBezTo>
                      <a:cubicBezTo>
                        <a:pt x="2406" y="706"/>
                        <a:pt x="0" y="4127"/>
                        <a:pt x="639" y="7661"/>
                      </a:cubicBezTo>
                      <a:cubicBezTo>
                        <a:pt x="715" y="8112"/>
                        <a:pt x="827" y="8526"/>
                        <a:pt x="1015" y="8939"/>
                      </a:cubicBezTo>
                      <a:cubicBezTo>
                        <a:pt x="1955" y="11383"/>
                        <a:pt x="4286" y="12999"/>
                        <a:pt x="6918" y="13075"/>
                      </a:cubicBezTo>
                      <a:cubicBezTo>
                        <a:pt x="7038" y="13085"/>
                        <a:pt x="7159" y="13089"/>
                        <a:pt x="7280" y="13089"/>
                      </a:cubicBezTo>
                      <a:cubicBezTo>
                        <a:pt x="7608" y="13089"/>
                        <a:pt x="7931" y="13054"/>
                        <a:pt x="8233" y="12999"/>
                      </a:cubicBezTo>
                      <a:cubicBezTo>
                        <a:pt x="8685" y="12924"/>
                        <a:pt x="9098" y="12774"/>
                        <a:pt x="9512" y="12623"/>
                      </a:cubicBezTo>
                      <a:cubicBezTo>
                        <a:pt x="11955" y="11646"/>
                        <a:pt x="13572" y="9315"/>
                        <a:pt x="13647" y="6721"/>
                      </a:cubicBezTo>
                      <a:cubicBezTo>
                        <a:pt x="13647" y="6270"/>
                        <a:pt x="13647" y="5819"/>
                        <a:pt x="13572" y="5405"/>
                      </a:cubicBezTo>
                      <a:cubicBezTo>
                        <a:pt x="13003" y="2226"/>
                        <a:pt x="10230" y="0"/>
                        <a:pt x="7135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" name="Google Shape;181;p19"/>
                <p:cNvSpPr/>
                <p:nvPr/>
              </p:nvSpPr>
              <p:spPr>
                <a:xfrm>
                  <a:off x="3688419" y="2381163"/>
                  <a:ext cx="409886" cy="409354"/>
                </a:xfrm>
                <a:custGeom>
                  <a:rect b="b" l="l" r="r" t="t"/>
                  <a:pathLst>
                    <a:path extrusionOk="0" h="17722" w="17745">
                      <a:moveTo>
                        <a:pt x="9136" y="1"/>
                      </a:moveTo>
                      <a:cubicBezTo>
                        <a:pt x="8534" y="1"/>
                        <a:pt x="7933" y="39"/>
                        <a:pt x="7331" y="151"/>
                      </a:cubicBezTo>
                      <a:cubicBezTo>
                        <a:pt x="6767" y="264"/>
                        <a:pt x="6166" y="415"/>
                        <a:pt x="5639" y="640"/>
                      </a:cubicBezTo>
                      <a:lnTo>
                        <a:pt x="6842" y="7445"/>
                      </a:lnTo>
                      <a:lnTo>
                        <a:pt x="38" y="8648"/>
                      </a:lnTo>
                      <a:cubicBezTo>
                        <a:pt x="0" y="9212"/>
                        <a:pt x="38" y="9813"/>
                        <a:pt x="151" y="10415"/>
                      </a:cubicBezTo>
                      <a:cubicBezTo>
                        <a:pt x="263" y="10978"/>
                        <a:pt x="414" y="11542"/>
                        <a:pt x="639" y="12106"/>
                      </a:cubicBezTo>
                      <a:lnTo>
                        <a:pt x="7444" y="10903"/>
                      </a:lnTo>
                      <a:lnTo>
                        <a:pt x="8647" y="17708"/>
                      </a:lnTo>
                      <a:cubicBezTo>
                        <a:pt x="8788" y="17717"/>
                        <a:pt x="8931" y="17722"/>
                        <a:pt x="9076" y="17722"/>
                      </a:cubicBezTo>
                      <a:cubicBezTo>
                        <a:pt x="9512" y="17722"/>
                        <a:pt x="9963" y="17680"/>
                        <a:pt x="10414" y="17595"/>
                      </a:cubicBezTo>
                      <a:cubicBezTo>
                        <a:pt x="10978" y="17482"/>
                        <a:pt x="11579" y="17332"/>
                        <a:pt x="12106" y="17106"/>
                      </a:cubicBezTo>
                      <a:lnTo>
                        <a:pt x="10940" y="10302"/>
                      </a:lnTo>
                      <a:lnTo>
                        <a:pt x="17745" y="9099"/>
                      </a:lnTo>
                      <a:cubicBezTo>
                        <a:pt x="17745" y="8497"/>
                        <a:pt x="17707" y="7933"/>
                        <a:pt x="17594" y="7332"/>
                      </a:cubicBezTo>
                      <a:cubicBezTo>
                        <a:pt x="17482" y="6768"/>
                        <a:pt x="17331" y="6166"/>
                        <a:pt x="17143" y="5640"/>
                      </a:cubicBezTo>
                      <a:lnTo>
                        <a:pt x="10339" y="6806"/>
                      </a:lnTo>
                      <a:lnTo>
                        <a:pt x="913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" name="Google Shape;182;p19"/>
                <p:cNvSpPr/>
                <p:nvPr/>
              </p:nvSpPr>
              <p:spPr>
                <a:xfrm>
                  <a:off x="4910222" y="2139436"/>
                  <a:ext cx="510619" cy="447236"/>
                </a:xfrm>
                <a:custGeom>
                  <a:rect b="b" l="l" r="r" t="t"/>
                  <a:pathLst>
                    <a:path extrusionOk="0" h="19362" w="22106">
                      <a:moveTo>
                        <a:pt x="11072" y="1"/>
                      </a:moveTo>
                      <a:cubicBezTo>
                        <a:pt x="7670" y="1"/>
                        <a:pt x="4363" y="1799"/>
                        <a:pt x="2594" y="4977"/>
                      </a:cubicBezTo>
                      <a:cubicBezTo>
                        <a:pt x="0" y="9639"/>
                        <a:pt x="1692" y="15541"/>
                        <a:pt x="6354" y="18135"/>
                      </a:cubicBezTo>
                      <a:cubicBezTo>
                        <a:pt x="7847" y="18966"/>
                        <a:pt x="9467" y="19361"/>
                        <a:pt x="11065" y="19361"/>
                      </a:cubicBezTo>
                      <a:cubicBezTo>
                        <a:pt x="14457" y="19361"/>
                        <a:pt x="17749" y="17582"/>
                        <a:pt x="19512" y="14413"/>
                      </a:cubicBezTo>
                      <a:cubicBezTo>
                        <a:pt x="22106" y="9714"/>
                        <a:pt x="20452" y="3812"/>
                        <a:pt x="15752" y="1218"/>
                      </a:cubicBezTo>
                      <a:cubicBezTo>
                        <a:pt x="14269" y="392"/>
                        <a:pt x="12660" y="1"/>
                        <a:pt x="11072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183;p19"/>
                <p:cNvSpPr/>
                <p:nvPr/>
              </p:nvSpPr>
              <p:spPr>
                <a:xfrm>
                  <a:off x="4948427" y="2167916"/>
                  <a:ext cx="434209" cy="389767"/>
                </a:xfrm>
                <a:custGeom>
                  <a:rect b="b" l="l" r="r" t="t"/>
                  <a:pathLst>
                    <a:path extrusionOk="0" h="16874" w="18798">
                      <a:moveTo>
                        <a:pt x="9380" y="0"/>
                      </a:moveTo>
                      <a:cubicBezTo>
                        <a:pt x="5685" y="0"/>
                        <a:pt x="2307" y="2443"/>
                        <a:pt x="1279" y="6150"/>
                      </a:cubicBezTo>
                      <a:cubicBezTo>
                        <a:pt x="0" y="10662"/>
                        <a:pt x="2632" y="15323"/>
                        <a:pt x="7106" y="16564"/>
                      </a:cubicBezTo>
                      <a:cubicBezTo>
                        <a:pt x="7868" y="16773"/>
                        <a:pt x="8634" y="16874"/>
                        <a:pt x="9387" y="16874"/>
                      </a:cubicBezTo>
                      <a:cubicBezTo>
                        <a:pt x="13094" y="16874"/>
                        <a:pt x="16488" y="14449"/>
                        <a:pt x="17519" y="10699"/>
                      </a:cubicBezTo>
                      <a:cubicBezTo>
                        <a:pt x="18798" y="6225"/>
                        <a:pt x="16166" y="1564"/>
                        <a:pt x="11692" y="323"/>
                      </a:cubicBezTo>
                      <a:cubicBezTo>
                        <a:pt x="10920" y="104"/>
                        <a:pt x="10143" y="0"/>
                        <a:pt x="9380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184;p19"/>
                <p:cNvSpPr/>
                <p:nvPr/>
              </p:nvSpPr>
              <p:spPr>
                <a:xfrm>
                  <a:off x="5023105" y="2220419"/>
                  <a:ext cx="311763" cy="274366"/>
                </a:xfrm>
                <a:custGeom>
                  <a:rect b="b" l="l" r="r" t="t"/>
                  <a:pathLst>
                    <a:path extrusionOk="0" h="11878" w="13497">
                      <a:moveTo>
                        <a:pt x="6731" y="1"/>
                      </a:moveTo>
                      <a:cubicBezTo>
                        <a:pt x="4800" y="1"/>
                        <a:pt x="2908" y="939"/>
                        <a:pt x="1767" y="2674"/>
                      </a:cubicBezTo>
                      <a:cubicBezTo>
                        <a:pt x="1" y="5419"/>
                        <a:pt x="752" y="9103"/>
                        <a:pt x="3497" y="10907"/>
                      </a:cubicBezTo>
                      <a:cubicBezTo>
                        <a:pt x="4496" y="11565"/>
                        <a:pt x="5620" y="11878"/>
                        <a:pt x="6731" y="11878"/>
                      </a:cubicBezTo>
                      <a:cubicBezTo>
                        <a:pt x="8670" y="11878"/>
                        <a:pt x="10569" y="10923"/>
                        <a:pt x="11692" y="9178"/>
                      </a:cubicBezTo>
                      <a:cubicBezTo>
                        <a:pt x="13497" y="6434"/>
                        <a:pt x="12745" y="2787"/>
                        <a:pt x="10001" y="983"/>
                      </a:cubicBezTo>
                      <a:cubicBezTo>
                        <a:pt x="8991" y="319"/>
                        <a:pt x="7854" y="1"/>
                        <a:pt x="6731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Google Shape;185;p19"/>
                <p:cNvSpPr/>
                <p:nvPr/>
              </p:nvSpPr>
              <p:spPr>
                <a:xfrm>
                  <a:off x="5234966" y="2245112"/>
                  <a:ext cx="197170" cy="176474"/>
                </a:xfrm>
                <a:custGeom>
                  <a:rect b="b" l="l" r="r" t="t"/>
                  <a:pathLst>
                    <a:path extrusionOk="0" h="7640" w="8536">
                      <a:moveTo>
                        <a:pt x="4221" y="1"/>
                      </a:moveTo>
                      <a:cubicBezTo>
                        <a:pt x="2012" y="1"/>
                        <a:pt x="1" y="1985"/>
                        <a:pt x="453" y="4500"/>
                      </a:cubicBezTo>
                      <a:cubicBezTo>
                        <a:pt x="812" y="6500"/>
                        <a:pt x="2501" y="7640"/>
                        <a:pt x="4219" y="7640"/>
                      </a:cubicBezTo>
                      <a:cubicBezTo>
                        <a:pt x="5376" y="7640"/>
                        <a:pt x="6546" y="7123"/>
                        <a:pt x="7332" y="6004"/>
                      </a:cubicBezTo>
                      <a:cubicBezTo>
                        <a:pt x="8535" y="4274"/>
                        <a:pt x="8122" y="1906"/>
                        <a:pt x="6393" y="703"/>
                      </a:cubicBezTo>
                      <a:cubicBezTo>
                        <a:pt x="5702" y="218"/>
                        <a:pt x="4951" y="1"/>
                        <a:pt x="422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" name="Google Shape;186;p19"/>
                <p:cNvSpPr/>
                <p:nvPr/>
              </p:nvSpPr>
              <p:spPr>
                <a:xfrm>
                  <a:off x="5267997" y="2252665"/>
                  <a:ext cx="164139" cy="168689"/>
                </a:xfrm>
                <a:custGeom>
                  <a:rect b="b" l="l" r="r" t="t"/>
                  <a:pathLst>
                    <a:path extrusionOk="0" h="7303" w="7106">
                      <a:moveTo>
                        <a:pt x="4248" y="0"/>
                      </a:moveTo>
                      <a:cubicBezTo>
                        <a:pt x="6672" y="2585"/>
                        <a:pt x="4568" y="6420"/>
                        <a:pt x="1542" y="6420"/>
                      </a:cubicBezTo>
                      <a:cubicBezTo>
                        <a:pt x="1048" y="6420"/>
                        <a:pt x="528" y="6317"/>
                        <a:pt x="0" y="6090"/>
                      </a:cubicBezTo>
                      <a:lnTo>
                        <a:pt x="0" y="6090"/>
                      </a:lnTo>
                      <a:cubicBezTo>
                        <a:pt x="761" y="6903"/>
                        <a:pt x="1777" y="7302"/>
                        <a:pt x="2787" y="7302"/>
                      </a:cubicBezTo>
                      <a:cubicBezTo>
                        <a:pt x="3973" y="7302"/>
                        <a:pt x="5151" y="6753"/>
                        <a:pt x="5902" y="5677"/>
                      </a:cubicBezTo>
                      <a:cubicBezTo>
                        <a:pt x="7105" y="3947"/>
                        <a:pt x="6692" y="1579"/>
                        <a:pt x="4963" y="376"/>
                      </a:cubicBezTo>
                      <a:cubicBezTo>
                        <a:pt x="4737" y="226"/>
                        <a:pt x="4511" y="75"/>
                        <a:pt x="424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784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" name="Google Shape;187;p19"/>
                <p:cNvSpPr/>
                <p:nvPr/>
              </p:nvSpPr>
              <p:spPr>
                <a:xfrm>
                  <a:off x="4892852" y="2305769"/>
                  <a:ext cx="197147" cy="176312"/>
                </a:xfrm>
                <a:custGeom>
                  <a:rect b="b" l="l" r="r" t="t"/>
                  <a:pathLst>
                    <a:path extrusionOk="0" h="7633" w="8535">
                      <a:moveTo>
                        <a:pt x="4202" y="1"/>
                      </a:moveTo>
                      <a:cubicBezTo>
                        <a:pt x="2001" y="1"/>
                        <a:pt x="1" y="1960"/>
                        <a:pt x="452" y="4468"/>
                      </a:cubicBezTo>
                      <a:cubicBezTo>
                        <a:pt x="813" y="6477"/>
                        <a:pt x="2516" y="7632"/>
                        <a:pt x="4242" y="7632"/>
                      </a:cubicBezTo>
                      <a:cubicBezTo>
                        <a:pt x="5391" y="7632"/>
                        <a:pt x="6550" y="7121"/>
                        <a:pt x="7331" y="6009"/>
                      </a:cubicBezTo>
                      <a:cubicBezTo>
                        <a:pt x="8534" y="4280"/>
                        <a:pt x="8121" y="1912"/>
                        <a:pt x="6391" y="709"/>
                      </a:cubicBezTo>
                      <a:cubicBezTo>
                        <a:pt x="5695" y="219"/>
                        <a:pt x="4937" y="1"/>
                        <a:pt x="420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" name="Google Shape;188;p19"/>
                <p:cNvSpPr/>
                <p:nvPr/>
              </p:nvSpPr>
              <p:spPr>
                <a:xfrm>
                  <a:off x="4925860" y="2312583"/>
                  <a:ext cx="164139" cy="169613"/>
                </a:xfrm>
                <a:custGeom>
                  <a:rect b="b" l="l" r="r" t="t"/>
                  <a:pathLst>
                    <a:path extrusionOk="0" h="7343" w="7106">
                      <a:moveTo>
                        <a:pt x="4286" y="0"/>
                      </a:moveTo>
                      <a:lnTo>
                        <a:pt x="4286" y="0"/>
                      </a:lnTo>
                      <a:cubicBezTo>
                        <a:pt x="6684" y="2593"/>
                        <a:pt x="4556" y="6444"/>
                        <a:pt x="1514" y="6444"/>
                      </a:cubicBezTo>
                      <a:cubicBezTo>
                        <a:pt x="1028" y="6444"/>
                        <a:pt x="518" y="6345"/>
                        <a:pt x="0" y="6128"/>
                      </a:cubicBezTo>
                      <a:lnTo>
                        <a:pt x="0" y="6128"/>
                      </a:lnTo>
                      <a:cubicBezTo>
                        <a:pt x="188" y="6316"/>
                        <a:pt x="376" y="6504"/>
                        <a:pt x="602" y="6654"/>
                      </a:cubicBezTo>
                      <a:cubicBezTo>
                        <a:pt x="1269" y="7119"/>
                        <a:pt x="2032" y="7342"/>
                        <a:pt x="2786" y="7342"/>
                      </a:cubicBezTo>
                      <a:cubicBezTo>
                        <a:pt x="3985" y="7342"/>
                        <a:pt x="5164" y="6776"/>
                        <a:pt x="5902" y="5714"/>
                      </a:cubicBezTo>
                      <a:cubicBezTo>
                        <a:pt x="7105" y="3985"/>
                        <a:pt x="6692" y="1617"/>
                        <a:pt x="4962" y="414"/>
                      </a:cubicBezTo>
                      <a:cubicBezTo>
                        <a:pt x="4737" y="263"/>
                        <a:pt x="4511" y="113"/>
                        <a:pt x="428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784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" name="Google Shape;189;p19"/>
                <p:cNvSpPr/>
                <p:nvPr/>
              </p:nvSpPr>
              <p:spPr>
                <a:xfrm>
                  <a:off x="5016845" y="2103910"/>
                  <a:ext cx="228584" cy="175434"/>
                </a:xfrm>
                <a:custGeom>
                  <a:rect b="b" l="l" r="r" t="t"/>
                  <a:pathLst>
                    <a:path extrusionOk="0" h="7595" w="9896">
                      <a:moveTo>
                        <a:pt x="4930" y="0"/>
                      </a:moveTo>
                      <a:cubicBezTo>
                        <a:pt x="3730" y="0"/>
                        <a:pt x="2552" y="566"/>
                        <a:pt x="1813" y="1628"/>
                      </a:cubicBezTo>
                      <a:cubicBezTo>
                        <a:pt x="0" y="4207"/>
                        <a:pt x="1937" y="7595"/>
                        <a:pt x="4896" y="7595"/>
                      </a:cubicBezTo>
                      <a:cubicBezTo>
                        <a:pt x="5128" y="7595"/>
                        <a:pt x="5366" y="7574"/>
                        <a:pt x="5610" y="7530"/>
                      </a:cubicBezTo>
                      <a:cubicBezTo>
                        <a:pt x="8956" y="6966"/>
                        <a:pt x="9896" y="2605"/>
                        <a:pt x="7114" y="688"/>
                      </a:cubicBezTo>
                      <a:cubicBezTo>
                        <a:pt x="6446" y="224"/>
                        <a:pt x="5684" y="0"/>
                        <a:pt x="493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190;p19"/>
                <p:cNvSpPr/>
                <p:nvPr/>
              </p:nvSpPr>
              <p:spPr>
                <a:xfrm>
                  <a:off x="5066531" y="2110239"/>
                  <a:ext cx="164139" cy="169613"/>
                </a:xfrm>
                <a:custGeom>
                  <a:rect b="b" l="l" r="r" t="t"/>
                  <a:pathLst>
                    <a:path extrusionOk="0" h="7343" w="7106">
                      <a:moveTo>
                        <a:pt x="4286" y="1"/>
                      </a:moveTo>
                      <a:lnTo>
                        <a:pt x="4286" y="1"/>
                      </a:lnTo>
                      <a:cubicBezTo>
                        <a:pt x="6707" y="2583"/>
                        <a:pt x="4610" y="6468"/>
                        <a:pt x="1566" y="6468"/>
                      </a:cubicBezTo>
                      <a:cubicBezTo>
                        <a:pt x="1064" y="6468"/>
                        <a:pt x="537" y="6362"/>
                        <a:pt x="0" y="6128"/>
                      </a:cubicBezTo>
                      <a:lnTo>
                        <a:pt x="0" y="6128"/>
                      </a:lnTo>
                      <a:cubicBezTo>
                        <a:pt x="188" y="6316"/>
                        <a:pt x="376" y="6504"/>
                        <a:pt x="602" y="6655"/>
                      </a:cubicBezTo>
                      <a:cubicBezTo>
                        <a:pt x="1269" y="7119"/>
                        <a:pt x="2032" y="7343"/>
                        <a:pt x="2786" y="7343"/>
                      </a:cubicBezTo>
                      <a:cubicBezTo>
                        <a:pt x="3986" y="7343"/>
                        <a:pt x="5164" y="6777"/>
                        <a:pt x="5903" y="5715"/>
                      </a:cubicBezTo>
                      <a:cubicBezTo>
                        <a:pt x="7106" y="3986"/>
                        <a:pt x="6692" y="1617"/>
                        <a:pt x="4963" y="414"/>
                      </a:cubicBezTo>
                      <a:cubicBezTo>
                        <a:pt x="4737" y="264"/>
                        <a:pt x="4512" y="113"/>
                        <a:pt x="428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784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191;p19"/>
                <p:cNvSpPr/>
                <p:nvPr/>
              </p:nvSpPr>
              <p:spPr>
                <a:xfrm>
                  <a:off x="5077618" y="2445678"/>
                  <a:ext cx="228607" cy="175827"/>
                </a:xfrm>
                <a:custGeom>
                  <a:rect b="b" l="l" r="r" t="t"/>
                  <a:pathLst>
                    <a:path extrusionOk="0" h="7612" w="9897">
                      <a:moveTo>
                        <a:pt x="4937" y="0"/>
                      </a:moveTo>
                      <a:cubicBezTo>
                        <a:pt x="3735" y="0"/>
                        <a:pt x="2554" y="580"/>
                        <a:pt x="1814" y="1644"/>
                      </a:cubicBezTo>
                      <a:cubicBezTo>
                        <a:pt x="1" y="4224"/>
                        <a:pt x="1905" y="7611"/>
                        <a:pt x="4859" y="7611"/>
                      </a:cubicBezTo>
                      <a:cubicBezTo>
                        <a:pt x="5091" y="7611"/>
                        <a:pt x="5329" y="7590"/>
                        <a:pt x="5573" y="7546"/>
                      </a:cubicBezTo>
                      <a:cubicBezTo>
                        <a:pt x="8919" y="6982"/>
                        <a:pt x="9896" y="2622"/>
                        <a:pt x="7114" y="704"/>
                      </a:cubicBezTo>
                      <a:cubicBezTo>
                        <a:pt x="6449" y="227"/>
                        <a:pt x="5689" y="0"/>
                        <a:pt x="493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19"/>
                <p:cNvSpPr/>
                <p:nvPr/>
              </p:nvSpPr>
              <p:spPr>
                <a:xfrm>
                  <a:off x="5126449" y="2452376"/>
                  <a:ext cx="165017" cy="169567"/>
                </a:xfrm>
                <a:custGeom>
                  <a:rect b="b" l="l" r="r" t="t"/>
                  <a:pathLst>
                    <a:path extrusionOk="0" h="7341" w="7144">
                      <a:moveTo>
                        <a:pt x="4286" y="1"/>
                      </a:moveTo>
                      <a:lnTo>
                        <a:pt x="4286" y="1"/>
                      </a:lnTo>
                      <a:cubicBezTo>
                        <a:pt x="6685" y="2594"/>
                        <a:pt x="4584" y="6445"/>
                        <a:pt x="1526" y="6445"/>
                      </a:cubicBezTo>
                      <a:cubicBezTo>
                        <a:pt x="1037" y="6445"/>
                        <a:pt x="523" y="6346"/>
                        <a:pt x="0" y="6129"/>
                      </a:cubicBezTo>
                      <a:lnTo>
                        <a:pt x="0" y="6129"/>
                      </a:lnTo>
                      <a:cubicBezTo>
                        <a:pt x="761" y="6941"/>
                        <a:pt x="1785" y="7341"/>
                        <a:pt x="2804" y="7341"/>
                      </a:cubicBezTo>
                      <a:cubicBezTo>
                        <a:pt x="4000" y="7341"/>
                        <a:pt x="5189" y="6791"/>
                        <a:pt x="5940" y="5715"/>
                      </a:cubicBezTo>
                      <a:cubicBezTo>
                        <a:pt x="7143" y="3986"/>
                        <a:pt x="6730" y="1580"/>
                        <a:pt x="5000" y="377"/>
                      </a:cubicBezTo>
                      <a:cubicBezTo>
                        <a:pt x="4775" y="226"/>
                        <a:pt x="4549" y="113"/>
                        <a:pt x="428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784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19"/>
                <p:cNvSpPr/>
                <p:nvPr/>
              </p:nvSpPr>
              <p:spPr>
                <a:xfrm>
                  <a:off x="4251795" y="2319443"/>
                  <a:ext cx="205162" cy="173609"/>
                </a:xfrm>
                <a:custGeom>
                  <a:rect b="b" l="l" r="r" t="t"/>
                  <a:pathLst>
                    <a:path extrusionOk="0" h="7516" w="8882">
                      <a:moveTo>
                        <a:pt x="4882" y="0"/>
                      </a:moveTo>
                      <a:cubicBezTo>
                        <a:pt x="3815" y="0"/>
                        <a:pt x="2737" y="448"/>
                        <a:pt x="1964" y="1432"/>
                      </a:cubicBezTo>
                      <a:cubicBezTo>
                        <a:pt x="0" y="3932"/>
                        <a:pt x="1834" y="7516"/>
                        <a:pt x="4857" y="7516"/>
                      </a:cubicBezTo>
                      <a:cubicBezTo>
                        <a:pt x="5017" y="7516"/>
                        <a:pt x="5181" y="7506"/>
                        <a:pt x="5347" y="7485"/>
                      </a:cubicBezTo>
                      <a:cubicBezTo>
                        <a:pt x="7415" y="7259"/>
                        <a:pt x="8881" y="5380"/>
                        <a:pt x="8656" y="3350"/>
                      </a:cubicBezTo>
                      <a:cubicBezTo>
                        <a:pt x="8420" y="1255"/>
                        <a:pt x="6667" y="0"/>
                        <a:pt x="4882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19"/>
                <p:cNvSpPr/>
                <p:nvPr/>
              </p:nvSpPr>
              <p:spPr>
                <a:xfrm>
                  <a:off x="4280460" y="2341064"/>
                  <a:ext cx="153906" cy="130831"/>
                </a:xfrm>
                <a:custGeom>
                  <a:rect b="b" l="l" r="r" t="t"/>
                  <a:pathLst>
                    <a:path extrusionOk="0" h="5664" w="6663">
                      <a:moveTo>
                        <a:pt x="3663" y="1"/>
                      </a:moveTo>
                      <a:cubicBezTo>
                        <a:pt x="2869" y="1"/>
                        <a:pt x="2062" y="333"/>
                        <a:pt x="1475" y="1060"/>
                      </a:cubicBezTo>
                      <a:cubicBezTo>
                        <a:pt x="0" y="2966"/>
                        <a:pt x="1381" y="5664"/>
                        <a:pt x="3676" y="5664"/>
                      </a:cubicBezTo>
                      <a:cubicBezTo>
                        <a:pt x="3780" y="5664"/>
                        <a:pt x="3886" y="5658"/>
                        <a:pt x="3994" y="5647"/>
                      </a:cubicBezTo>
                      <a:cubicBezTo>
                        <a:pt x="5572" y="5459"/>
                        <a:pt x="6663" y="4068"/>
                        <a:pt x="6475" y="2526"/>
                      </a:cubicBezTo>
                      <a:cubicBezTo>
                        <a:pt x="6310" y="945"/>
                        <a:pt x="5003" y="1"/>
                        <a:pt x="366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19"/>
                <p:cNvSpPr/>
                <p:nvPr/>
              </p:nvSpPr>
              <p:spPr>
                <a:xfrm>
                  <a:off x="4314508" y="2347300"/>
                  <a:ext cx="120690" cy="124502"/>
                </a:xfrm>
                <a:custGeom>
                  <a:rect b="b" l="l" r="r" t="t"/>
                  <a:pathLst>
                    <a:path extrusionOk="0" h="5390" w="5225">
                      <a:moveTo>
                        <a:pt x="3384" y="1"/>
                      </a:moveTo>
                      <a:cubicBezTo>
                        <a:pt x="4911" y="1973"/>
                        <a:pt x="3343" y="4563"/>
                        <a:pt x="1208" y="4563"/>
                      </a:cubicBezTo>
                      <a:cubicBezTo>
                        <a:pt x="819" y="4563"/>
                        <a:pt x="412" y="4478"/>
                        <a:pt x="1" y="4287"/>
                      </a:cubicBezTo>
                      <a:lnTo>
                        <a:pt x="1" y="4287"/>
                      </a:lnTo>
                      <a:cubicBezTo>
                        <a:pt x="588" y="5053"/>
                        <a:pt x="1393" y="5390"/>
                        <a:pt x="2186" y="5390"/>
                      </a:cubicBezTo>
                      <a:cubicBezTo>
                        <a:pt x="3727" y="5390"/>
                        <a:pt x="5224" y="4118"/>
                        <a:pt x="5001" y="2256"/>
                      </a:cubicBezTo>
                      <a:cubicBezTo>
                        <a:pt x="4888" y="1279"/>
                        <a:pt x="4286" y="414"/>
                        <a:pt x="338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54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196;p19"/>
                <p:cNvSpPr/>
                <p:nvPr/>
              </p:nvSpPr>
              <p:spPr>
                <a:xfrm>
                  <a:off x="4583515" y="2261212"/>
                  <a:ext cx="205162" cy="173679"/>
                </a:xfrm>
                <a:custGeom>
                  <a:rect b="b" l="l" r="r" t="t"/>
                  <a:pathLst>
                    <a:path extrusionOk="0" h="7519" w="8882">
                      <a:moveTo>
                        <a:pt x="4906" y="1"/>
                      </a:moveTo>
                      <a:cubicBezTo>
                        <a:pt x="3838" y="1"/>
                        <a:pt x="2753" y="448"/>
                        <a:pt x="1964" y="1435"/>
                      </a:cubicBezTo>
                      <a:cubicBezTo>
                        <a:pt x="0" y="3934"/>
                        <a:pt x="1834" y="7518"/>
                        <a:pt x="4890" y="7518"/>
                      </a:cubicBezTo>
                      <a:cubicBezTo>
                        <a:pt x="5051" y="7518"/>
                        <a:pt x="5217" y="7508"/>
                        <a:pt x="5385" y="7487"/>
                      </a:cubicBezTo>
                      <a:cubicBezTo>
                        <a:pt x="7415" y="7224"/>
                        <a:pt x="8881" y="5382"/>
                        <a:pt x="8656" y="3314"/>
                      </a:cubicBezTo>
                      <a:cubicBezTo>
                        <a:pt x="8421" y="1246"/>
                        <a:pt x="6687" y="1"/>
                        <a:pt x="4906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Google Shape;197;p19"/>
                <p:cNvSpPr/>
                <p:nvPr/>
              </p:nvSpPr>
              <p:spPr>
                <a:xfrm>
                  <a:off x="4612203" y="2282024"/>
                  <a:ext cx="154761" cy="130831"/>
                </a:xfrm>
                <a:custGeom>
                  <a:rect b="b" l="l" r="r" t="t"/>
                  <a:pathLst>
                    <a:path extrusionOk="0" h="5664" w="6700">
                      <a:moveTo>
                        <a:pt x="3673" y="1"/>
                      </a:moveTo>
                      <a:cubicBezTo>
                        <a:pt x="2883" y="1"/>
                        <a:pt x="2085" y="332"/>
                        <a:pt x="1511" y="1060"/>
                      </a:cubicBezTo>
                      <a:cubicBezTo>
                        <a:pt x="1" y="2966"/>
                        <a:pt x="1380" y="5663"/>
                        <a:pt x="3708" y="5663"/>
                      </a:cubicBezTo>
                      <a:cubicBezTo>
                        <a:pt x="3813" y="5663"/>
                        <a:pt x="3921" y="5658"/>
                        <a:pt x="4030" y="5646"/>
                      </a:cubicBezTo>
                      <a:cubicBezTo>
                        <a:pt x="5571" y="5458"/>
                        <a:pt x="6699" y="4067"/>
                        <a:pt x="6511" y="2526"/>
                      </a:cubicBezTo>
                      <a:cubicBezTo>
                        <a:pt x="6322" y="945"/>
                        <a:pt x="5007" y="1"/>
                        <a:pt x="367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198;p19"/>
                <p:cNvSpPr/>
                <p:nvPr/>
              </p:nvSpPr>
              <p:spPr>
                <a:xfrm>
                  <a:off x="4646228" y="2289115"/>
                  <a:ext cx="120991" cy="123901"/>
                </a:xfrm>
                <a:custGeom>
                  <a:rect b="b" l="l" r="r" t="t"/>
                  <a:pathLst>
                    <a:path extrusionOk="0" h="5364" w="5238">
                      <a:moveTo>
                        <a:pt x="3422" y="1"/>
                      </a:moveTo>
                      <a:cubicBezTo>
                        <a:pt x="4948" y="1973"/>
                        <a:pt x="3354" y="4564"/>
                        <a:pt x="1210" y="4564"/>
                      </a:cubicBezTo>
                      <a:cubicBezTo>
                        <a:pt x="820" y="4564"/>
                        <a:pt x="412" y="4478"/>
                        <a:pt x="1" y="4287"/>
                      </a:cubicBezTo>
                      <a:lnTo>
                        <a:pt x="1" y="4287"/>
                      </a:lnTo>
                      <a:cubicBezTo>
                        <a:pt x="596" y="5034"/>
                        <a:pt x="1396" y="5363"/>
                        <a:pt x="2184" y="5363"/>
                      </a:cubicBezTo>
                      <a:cubicBezTo>
                        <a:pt x="3735" y="5363"/>
                        <a:pt x="5238" y="4089"/>
                        <a:pt x="5038" y="2219"/>
                      </a:cubicBezTo>
                      <a:cubicBezTo>
                        <a:pt x="4926" y="1242"/>
                        <a:pt x="4286" y="377"/>
                        <a:pt x="342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54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99" name="Google Shape;199;p19"/>
          <p:cNvGrpSpPr/>
          <p:nvPr/>
        </p:nvGrpSpPr>
        <p:grpSpPr>
          <a:xfrm>
            <a:off x="457197" y="1407130"/>
            <a:ext cx="2935441" cy="1649983"/>
            <a:chOff x="457197" y="1407130"/>
            <a:chExt cx="2935441" cy="1649983"/>
          </a:xfrm>
        </p:grpSpPr>
        <p:sp>
          <p:nvSpPr>
            <p:cNvPr id="200" name="Google Shape;200;p19"/>
            <p:cNvSpPr txBox="1"/>
            <p:nvPr/>
          </p:nvSpPr>
          <p:spPr>
            <a:xfrm>
              <a:off x="457200" y="1978913"/>
              <a:ext cx="2111700" cy="10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Metacritic is a website that aggregates reviews of films, TV shows, music albums and  video games.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sng" cap="none" strike="noStrike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3"/>
                </a:rPr>
                <a:t>link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2859538" y="1940224"/>
              <a:ext cx="533100" cy="533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 b="0" i="0" sz="2000" u="none" cap="none" strike="noStrike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457197" y="1407130"/>
              <a:ext cx="1675200" cy="5331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MetaCritic</a:t>
              </a:r>
              <a:endParaRPr b="0" i="0" sz="20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3" name="Google Shape;203;p19"/>
          <p:cNvGrpSpPr/>
          <p:nvPr/>
        </p:nvGrpSpPr>
        <p:grpSpPr>
          <a:xfrm>
            <a:off x="457200" y="3095810"/>
            <a:ext cx="2935438" cy="1791115"/>
            <a:chOff x="457200" y="3095810"/>
            <a:chExt cx="2935438" cy="1791115"/>
          </a:xfrm>
        </p:grpSpPr>
        <p:sp>
          <p:nvSpPr>
            <p:cNvPr id="204" name="Google Shape;204;p19"/>
            <p:cNvSpPr txBox="1"/>
            <p:nvPr/>
          </p:nvSpPr>
          <p:spPr>
            <a:xfrm>
              <a:off x="457200" y="3655725"/>
              <a:ext cx="2708700" cy="123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VGChartz delivers comprehensive game chart coverage, including sales data, news, reviews, &amp; game database for all platforms.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sng" cap="none" strike="noStrike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4"/>
                </a:rPr>
                <a:t>link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2859538" y="3397746"/>
              <a:ext cx="533100" cy="5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545197" y="3095810"/>
              <a:ext cx="1675200" cy="5331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VgChartz</a:t>
              </a:r>
              <a:endParaRPr b="0" i="0" sz="20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7" name="Google Shape;207;p19"/>
          <p:cNvGrpSpPr/>
          <p:nvPr/>
        </p:nvGrpSpPr>
        <p:grpSpPr>
          <a:xfrm>
            <a:off x="5836863" y="2212805"/>
            <a:ext cx="3307412" cy="1691195"/>
            <a:chOff x="5836863" y="2212805"/>
            <a:chExt cx="3307412" cy="1691195"/>
          </a:xfrm>
        </p:grpSpPr>
        <p:sp>
          <p:nvSpPr>
            <p:cNvPr id="208" name="Google Shape;208;p19"/>
            <p:cNvSpPr txBox="1"/>
            <p:nvPr/>
          </p:nvSpPr>
          <p:spPr>
            <a:xfrm>
              <a:off x="6286175" y="2772700"/>
              <a:ext cx="2858100" cy="11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PriceCharting is a source for current and historic prices on video games. 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sng" cap="none" strike="noStrike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5"/>
                </a:rPr>
                <a:t>link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5836863" y="2507586"/>
              <a:ext cx="533100" cy="533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7023328" y="2212805"/>
              <a:ext cx="1675200" cy="5331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PriceCharting</a:t>
              </a:r>
              <a:endParaRPr b="0" i="0" sz="20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>
            <p:ph type="title"/>
          </p:nvPr>
        </p:nvSpPr>
        <p:spPr>
          <a:xfrm>
            <a:off x="457200" y="297500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MetaCritic</a:t>
            </a:r>
            <a:endParaRPr/>
          </a:p>
        </p:txBody>
      </p:sp>
      <p:grpSp>
        <p:nvGrpSpPr>
          <p:cNvPr id="216" name="Google Shape;216;p20"/>
          <p:cNvGrpSpPr/>
          <p:nvPr/>
        </p:nvGrpSpPr>
        <p:grpSpPr>
          <a:xfrm>
            <a:off x="357468" y="3010844"/>
            <a:ext cx="4017300" cy="1026600"/>
            <a:chOff x="457193" y="2497919"/>
            <a:chExt cx="4017300" cy="1026600"/>
          </a:xfrm>
        </p:grpSpPr>
        <p:sp>
          <p:nvSpPr>
            <p:cNvPr id="217" name="Google Shape;217;p20"/>
            <p:cNvSpPr/>
            <p:nvPr/>
          </p:nvSpPr>
          <p:spPr>
            <a:xfrm>
              <a:off x="457193" y="2497919"/>
              <a:ext cx="4017300" cy="10266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538488" y="2572625"/>
              <a:ext cx="877200" cy="87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3000" u="none" cap="none" strike="noStrike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0"/>
            <p:cNvSpPr txBox="1"/>
            <p:nvPr/>
          </p:nvSpPr>
          <p:spPr>
            <a:xfrm>
              <a:off x="1433349" y="2621625"/>
              <a:ext cx="13179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All games we've used wore taken from this list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" name="Google Shape;220;p20"/>
          <p:cNvGrpSpPr/>
          <p:nvPr/>
        </p:nvGrpSpPr>
        <p:grpSpPr>
          <a:xfrm>
            <a:off x="-5" y="0"/>
            <a:ext cx="4961424" cy="3305536"/>
            <a:chOff x="-102475" y="-49150"/>
            <a:chExt cx="6487217" cy="4678749"/>
          </a:xfrm>
        </p:grpSpPr>
        <p:sp>
          <p:nvSpPr>
            <p:cNvPr id="221" name="Google Shape;221;p20"/>
            <p:cNvSpPr/>
            <p:nvPr/>
          </p:nvSpPr>
          <p:spPr>
            <a:xfrm>
              <a:off x="-102475" y="-49150"/>
              <a:ext cx="4166625" cy="2322550"/>
            </a:xfrm>
            <a:custGeom>
              <a:rect b="b" l="l" r="r" t="t"/>
              <a:pathLst>
                <a:path extrusionOk="0" h="92902" w="166665">
                  <a:moveTo>
                    <a:pt x="0" y="0"/>
                  </a:moveTo>
                  <a:cubicBezTo>
                    <a:pt x="9237" y="4187"/>
                    <a:pt x="40536" y="13092"/>
                    <a:pt x="55422" y="25120"/>
                  </a:cubicBezTo>
                  <a:cubicBezTo>
                    <a:pt x="70308" y="37148"/>
                    <a:pt x="73365" y="64328"/>
                    <a:pt x="89314" y="72169"/>
                  </a:cubicBezTo>
                  <a:cubicBezTo>
                    <a:pt x="105263" y="80011"/>
                    <a:pt x="138223" y="68714"/>
                    <a:pt x="151115" y="72169"/>
                  </a:cubicBezTo>
                  <a:cubicBezTo>
                    <a:pt x="164007" y="75625"/>
                    <a:pt x="164073" y="89447"/>
                    <a:pt x="166665" y="92902"/>
                  </a:cubicBezTo>
                </a:path>
              </a:pathLst>
            </a:cu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2" name="Google Shape;222;p20"/>
            <p:cNvGrpSpPr/>
            <p:nvPr/>
          </p:nvGrpSpPr>
          <p:grpSpPr>
            <a:xfrm>
              <a:off x="2759259" y="1399651"/>
              <a:ext cx="3625483" cy="3229948"/>
              <a:chOff x="2872130" y="1494650"/>
              <a:chExt cx="3399740" cy="3039951"/>
            </a:xfrm>
          </p:grpSpPr>
          <p:sp>
            <p:nvSpPr>
              <p:cNvPr id="223" name="Google Shape;223;p20"/>
              <p:cNvSpPr/>
              <p:nvPr/>
            </p:nvSpPr>
            <p:spPr>
              <a:xfrm>
                <a:off x="2872130" y="1494650"/>
                <a:ext cx="3399740" cy="3039009"/>
              </a:xfrm>
              <a:custGeom>
                <a:rect b="b" l="l" r="r" t="t"/>
                <a:pathLst>
                  <a:path extrusionOk="0" h="90319" w="102171">
                    <a:moveTo>
                      <a:pt x="63456" y="0"/>
                    </a:moveTo>
                    <a:cubicBezTo>
                      <a:pt x="61156" y="0"/>
                      <a:pt x="58826" y="430"/>
                      <a:pt x="56585" y="1326"/>
                    </a:cubicBezTo>
                    <a:cubicBezTo>
                      <a:pt x="56310" y="1436"/>
                      <a:pt x="56062" y="1546"/>
                      <a:pt x="55815" y="1656"/>
                    </a:cubicBezTo>
                    <a:cubicBezTo>
                      <a:pt x="55100" y="1986"/>
                      <a:pt x="54413" y="2344"/>
                      <a:pt x="53753" y="2756"/>
                    </a:cubicBezTo>
                    <a:lnTo>
                      <a:pt x="10724" y="30360"/>
                    </a:lnTo>
                    <a:cubicBezTo>
                      <a:pt x="2338" y="35997"/>
                      <a:pt x="1" y="47325"/>
                      <a:pt x="5500" y="55820"/>
                    </a:cubicBezTo>
                    <a:lnTo>
                      <a:pt x="6325" y="57277"/>
                    </a:lnTo>
                    <a:lnTo>
                      <a:pt x="14958" y="72262"/>
                    </a:lnTo>
                    <a:lnTo>
                      <a:pt x="15893" y="73857"/>
                    </a:lnTo>
                    <a:lnTo>
                      <a:pt x="23096" y="86339"/>
                    </a:lnTo>
                    <a:cubicBezTo>
                      <a:pt x="24565" y="88901"/>
                      <a:pt x="27249" y="90319"/>
                      <a:pt x="29997" y="90319"/>
                    </a:cubicBezTo>
                    <a:cubicBezTo>
                      <a:pt x="31467" y="90319"/>
                      <a:pt x="32955" y="89913"/>
                      <a:pt x="34287" y="89061"/>
                    </a:cubicBezTo>
                    <a:lnTo>
                      <a:pt x="34314" y="89033"/>
                    </a:lnTo>
                    <a:cubicBezTo>
                      <a:pt x="36459" y="87631"/>
                      <a:pt x="37806" y="85294"/>
                      <a:pt x="37916" y="82765"/>
                    </a:cubicBezTo>
                    <a:lnTo>
                      <a:pt x="38686" y="66928"/>
                    </a:lnTo>
                    <a:lnTo>
                      <a:pt x="38796" y="64948"/>
                    </a:lnTo>
                    <a:lnTo>
                      <a:pt x="39126" y="58047"/>
                    </a:lnTo>
                    <a:cubicBezTo>
                      <a:pt x="39181" y="56920"/>
                      <a:pt x="39785" y="55903"/>
                      <a:pt x="40748" y="55270"/>
                    </a:cubicBezTo>
                    <a:lnTo>
                      <a:pt x="63953" y="40368"/>
                    </a:lnTo>
                    <a:cubicBezTo>
                      <a:pt x="64518" y="40003"/>
                      <a:pt x="65183" y="39808"/>
                      <a:pt x="65851" y="39808"/>
                    </a:cubicBezTo>
                    <a:cubicBezTo>
                      <a:pt x="66289" y="39808"/>
                      <a:pt x="66729" y="39892"/>
                      <a:pt x="67142" y="40066"/>
                    </a:cubicBezTo>
                    <a:lnTo>
                      <a:pt x="75638" y="43448"/>
                    </a:lnTo>
                    <a:lnTo>
                      <a:pt x="90100" y="49222"/>
                    </a:lnTo>
                    <a:cubicBezTo>
                      <a:pt x="91061" y="49608"/>
                      <a:pt x="92069" y="49799"/>
                      <a:pt x="93074" y="49799"/>
                    </a:cubicBezTo>
                    <a:cubicBezTo>
                      <a:pt x="94571" y="49799"/>
                      <a:pt x="96059" y="49374"/>
                      <a:pt x="97359" y="48534"/>
                    </a:cubicBezTo>
                    <a:cubicBezTo>
                      <a:pt x="101181" y="46087"/>
                      <a:pt x="102170" y="40946"/>
                      <a:pt x="99531" y="37234"/>
                    </a:cubicBezTo>
                    <a:lnTo>
                      <a:pt x="89908" y="23734"/>
                    </a:lnTo>
                    <a:lnTo>
                      <a:pt x="81082" y="11362"/>
                    </a:lnTo>
                    <a:lnTo>
                      <a:pt x="80065" y="9905"/>
                    </a:lnTo>
                    <a:lnTo>
                      <a:pt x="79075" y="8530"/>
                    </a:lnTo>
                    <a:cubicBezTo>
                      <a:pt x="75571" y="3084"/>
                      <a:pt x="69618" y="0"/>
                      <a:pt x="634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20"/>
              <p:cNvSpPr/>
              <p:nvPr/>
            </p:nvSpPr>
            <p:spPr>
              <a:xfrm>
                <a:off x="5388984" y="2292297"/>
                <a:ext cx="882886" cy="877729"/>
              </a:xfrm>
              <a:custGeom>
                <a:rect b="b" l="l" r="r" t="t"/>
                <a:pathLst>
                  <a:path extrusionOk="0" h="26086" w="26533">
                    <a:moveTo>
                      <a:pt x="14270" y="1"/>
                    </a:moveTo>
                    <a:lnTo>
                      <a:pt x="14270" y="1"/>
                    </a:lnTo>
                    <a:cubicBezTo>
                      <a:pt x="14902" y="2778"/>
                      <a:pt x="14737" y="5692"/>
                      <a:pt x="13830" y="8414"/>
                    </a:cubicBezTo>
                    <a:cubicBezTo>
                      <a:pt x="11740" y="14380"/>
                      <a:pt x="5967" y="18257"/>
                      <a:pt x="0" y="19742"/>
                    </a:cubicBezTo>
                    <a:lnTo>
                      <a:pt x="14490" y="25516"/>
                    </a:lnTo>
                    <a:cubicBezTo>
                      <a:pt x="15430" y="25898"/>
                      <a:pt x="16423" y="26085"/>
                      <a:pt x="17414" y="26085"/>
                    </a:cubicBezTo>
                    <a:cubicBezTo>
                      <a:pt x="18915" y="26085"/>
                      <a:pt x="20413" y="25656"/>
                      <a:pt x="21721" y="24828"/>
                    </a:cubicBezTo>
                    <a:cubicBezTo>
                      <a:pt x="25543" y="22381"/>
                      <a:pt x="26532" y="17212"/>
                      <a:pt x="23893" y="13528"/>
                    </a:cubicBezTo>
                    <a:lnTo>
                      <a:pt x="14270" y="1"/>
                    </a:ln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0"/>
              <p:cNvSpPr/>
              <p:nvPr/>
            </p:nvSpPr>
            <p:spPr>
              <a:xfrm>
                <a:off x="3370756" y="3746610"/>
                <a:ext cx="789582" cy="787991"/>
              </a:xfrm>
              <a:custGeom>
                <a:rect b="b" l="l" r="r" t="t"/>
                <a:pathLst>
                  <a:path extrusionOk="0" h="23419" w="23729">
                    <a:moveTo>
                      <a:pt x="23728" y="0"/>
                    </a:moveTo>
                    <a:cubicBezTo>
                      <a:pt x="20086" y="4572"/>
                      <a:pt x="14624" y="8100"/>
                      <a:pt x="8710" y="8100"/>
                    </a:cubicBezTo>
                    <a:cubicBezTo>
                      <a:pt x="8329" y="8100"/>
                      <a:pt x="7946" y="8086"/>
                      <a:pt x="7561" y="8056"/>
                    </a:cubicBezTo>
                    <a:cubicBezTo>
                      <a:pt x="4840" y="7836"/>
                      <a:pt x="2228" y="6901"/>
                      <a:pt x="0" y="5361"/>
                    </a:cubicBezTo>
                    <a:lnTo>
                      <a:pt x="0" y="5361"/>
                    </a:lnTo>
                    <a:lnTo>
                      <a:pt x="908" y="6956"/>
                    </a:lnTo>
                    <a:lnTo>
                      <a:pt x="8111" y="19439"/>
                    </a:lnTo>
                    <a:cubicBezTo>
                      <a:pt x="9598" y="22000"/>
                      <a:pt x="12276" y="23418"/>
                      <a:pt x="15019" y="23418"/>
                    </a:cubicBezTo>
                    <a:cubicBezTo>
                      <a:pt x="16485" y="23418"/>
                      <a:pt x="17970" y="23013"/>
                      <a:pt x="19302" y="22160"/>
                    </a:cubicBezTo>
                    <a:lnTo>
                      <a:pt x="19357" y="22133"/>
                    </a:lnTo>
                    <a:cubicBezTo>
                      <a:pt x="21474" y="20731"/>
                      <a:pt x="22821" y="18394"/>
                      <a:pt x="22931" y="15837"/>
                    </a:cubicBezTo>
                    <a:lnTo>
                      <a:pt x="23728" y="0"/>
                    </a:ln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0"/>
              <p:cNvSpPr/>
              <p:nvPr/>
            </p:nvSpPr>
            <p:spPr>
              <a:xfrm>
                <a:off x="2872130" y="1494818"/>
                <a:ext cx="2664163" cy="1927093"/>
              </a:xfrm>
              <a:custGeom>
                <a:rect b="b" l="l" r="r" t="t"/>
                <a:pathLst>
                  <a:path extrusionOk="0" h="57273" w="80065">
                    <a:moveTo>
                      <a:pt x="63449" y="0"/>
                    </a:moveTo>
                    <a:cubicBezTo>
                      <a:pt x="61152" y="0"/>
                      <a:pt x="58826" y="428"/>
                      <a:pt x="56585" y="1321"/>
                    </a:cubicBezTo>
                    <a:cubicBezTo>
                      <a:pt x="56337" y="1431"/>
                      <a:pt x="56062" y="1541"/>
                      <a:pt x="55815" y="1679"/>
                    </a:cubicBezTo>
                    <a:cubicBezTo>
                      <a:pt x="55100" y="1981"/>
                      <a:pt x="54413" y="2339"/>
                      <a:pt x="53753" y="2751"/>
                    </a:cubicBezTo>
                    <a:lnTo>
                      <a:pt x="10724" y="30355"/>
                    </a:lnTo>
                    <a:cubicBezTo>
                      <a:pt x="2338" y="35992"/>
                      <a:pt x="1" y="47320"/>
                      <a:pt x="5500" y="55815"/>
                    </a:cubicBezTo>
                    <a:lnTo>
                      <a:pt x="6325" y="57272"/>
                    </a:lnTo>
                    <a:cubicBezTo>
                      <a:pt x="2063" y="48969"/>
                      <a:pt x="4758" y="38549"/>
                      <a:pt x="12621" y="33242"/>
                    </a:cubicBezTo>
                    <a:lnTo>
                      <a:pt x="55622" y="5611"/>
                    </a:lnTo>
                    <a:cubicBezTo>
                      <a:pt x="58671" y="3750"/>
                      <a:pt x="62062" y="2857"/>
                      <a:pt x="65415" y="2857"/>
                    </a:cubicBezTo>
                    <a:cubicBezTo>
                      <a:pt x="70982" y="2857"/>
                      <a:pt x="76444" y="5318"/>
                      <a:pt x="80065" y="9900"/>
                    </a:cubicBezTo>
                    <a:lnTo>
                      <a:pt x="79103" y="8552"/>
                    </a:lnTo>
                    <a:cubicBezTo>
                      <a:pt x="75594" y="3100"/>
                      <a:pt x="69630" y="0"/>
                      <a:pt x="63449" y="0"/>
                    </a:cubicBezTo>
                    <a:close/>
                  </a:path>
                </a:pathLst>
              </a:custGeom>
              <a:solidFill>
                <a:srgbClr val="FFFFFF">
                  <a:alpha val="1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0"/>
              <p:cNvSpPr/>
              <p:nvPr/>
            </p:nvSpPr>
            <p:spPr>
              <a:xfrm>
                <a:off x="4763215" y="1798655"/>
                <a:ext cx="267165" cy="252794"/>
              </a:xfrm>
              <a:custGeom>
                <a:rect b="b" l="l" r="r" t="t"/>
                <a:pathLst>
                  <a:path extrusionOk="0" h="7513" w="8029">
                    <a:moveTo>
                      <a:pt x="3761" y="0"/>
                    </a:moveTo>
                    <a:cubicBezTo>
                      <a:pt x="1813" y="0"/>
                      <a:pt x="50" y="1558"/>
                      <a:pt x="28" y="3702"/>
                    </a:cubicBezTo>
                    <a:cubicBezTo>
                      <a:pt x="0" y="4416"/>
                      <a:pt x="220" y="5131"/>
                      <a:pt x="605" y="5736"/>
                    </a:cubicBezTo>
                    <a:cubicBezTo>
                      <a:pt x="1313" y="6886"/>
                      <a:pt x="2533" y="7513"/>
                      <a:pt x="3774" y="7513"/>
                    </a:cubicBezTo>
                    <a:cubicBezTo>
                      <a:pt x="4462" y="7513"/>
                      <a:pt x="5156" y="7320"/>
                      <a:pt x="5774" y="6918"/>
                    </a:cubicBezTo>
                    <a:cubicBezTo>
                      <a:pt x="7534" y="5791"/>
                      <a:pt x="8028" y="3454"/>
                      <a:pt x="6874" y="1722"/>
                    </a:cubicBezTo>
                    <a:cubicBezTo>
                      <a:pt x="6461" y="1090"/>
                      <a:pt x="5884" y="595"/>
                      <a:pt x="5197" y="292"/>
                    </a:cubicBezTo>
                    <a:cubicBezTo>
                      <a:pt x="4722" y="93"/>
                      <a:pt x="4236" y="0"/>
                      <a:pt x="3761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20"/>
              <p:cNvSpPr/>
              <p:nvPr/>
            </p:nvSpPr>
            <p:spPr>
              <a:xfrm>
                <a:off x="5014807" y="2193306"/>
                <a:ext cx="271724" cy="251145"/>
              </a:xfrm>
              <a:custGeom>
                <a:rect b="b" l="l" r="r" t="t"/>
                <a:pathLst>
                  <a:path extrusionOk="0" h="7464" w="8166">
                    <a:moveTo>
                      <a:pt x="3732" y="0"/>
                    </a:moveTo>
                    <a:cubicBezTo>
                      <a:pt x="1776" y="0"/>
                      <a:pt x="22" y="1569"/>
                      <a:pt x="0" y="3685"/>
                    </a:cubicBezTo>
                    <a:cubicBezTo>
                      <a:pt x="0" y="4428"/>
                      <a:pt x="192" y="5142"/>
                      <a:pt x="577" y="5747"/>
                    </a:cubicBezTo>
                    <a:cubicBezTo>
                      <a:pt x="1314" y="6881"/>
                      <a:pt x="2516" y="7463"/>
                      <a:pt x="3718" y="7463"/>
                    </a:cubicBezTo>
                    <a:cubicBezTo>
                      <a:pt x="4760" y="7463"/>
                      <a:pt x="5803" y="7026"/>
                      <a:pt x="6544" y="6132"/>
                    </a:cubicBezTo>
                    <a:cubicBezTo>
                      <a:pt x="8166" y="4235"/>
                      <a:pt x="7479" y="1321"/>
                      <a:pt x="5196" y="331"/>
                    </a:cubicBezTo>
                    <a:lnTo>
                      <a:pt x="5196" y="303"/>
                    </a:lnTo>
                    <a:cubicBezTo>
                      <a:pt x="4712" y="96"/>
                      <a:pt x="4216" y="0"/>
                      <a:pt x="3732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20"/>
              <p:cNvSpPr/>
              <p:nvPr/>
            </p:nvSpPr>
            <p:spPr>
              <a:xfrm>
                <a:off x="5070609" y="1869281"/>
                <a:ext cx="275417" cy="250169"/>
              </a:xfrm>
              <a:custGeom>
                <a:rect b="b" l="l" r="r" t="t"/>
                <a:pathLst>
                  <a:path extrusionOk="0" h="7435" w="8277">
                    <a:moveTo>
                      <a:pt x="4131" y="0"/>
                    </a:moveTo>
                    <a:cubicBezTo>
                      <a:pt x="2877" y="0"/>
                      <a:pt x="1672" y="644"/>
                      <a:pt x="963" y="1768"/>
                    </a:cubicBezTo>
                    <a:cubicBezTo>
                      <a:pt x="0" y="3335"/>
                      <a:pt x="330" y="5369"/>
                      <a:pt x="1732" y="6552"/>
                    </a:cubicBezTo>
                    <a:cubicBezTo>
                      <a:pt x="2429" y="7139"/>
                      <a:pt x="3290" y="7435"/>
                      <a:pt x="4151" y="7435"/>
                    </a:cubicBezTo>
                    <a:cubicBezTo>
                      <a:pt x="5022" y="7435"/>
                      <a:pt x="5894" y="7132"/>
                      <a:pt x="6599" y="6524"/>
                    </a:cubicBezTo>
                    <a:cubicBezTo>
                      <a:pt x="7974" y="5314"/>
                      <a:pt x="8276" y="3252"/>
                      <a:pt x="7259" y="1713"/>
                    </a:cubicBezTo>
                    <a:cubicBezTo>
                      <a:pt x="6874" y="1080"/>
                      <a:pt x="6296" y="585"/>
                      <a:pt x="5609" y="310"/>
                    </a:cubicBezTo>
                    <a:cubicBezTo>
                      <a:pt x="5127" y="100"/>
                      <a:pt x="4625" y="0"/>
                      <a:pt x="4131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0"/>
              <p:cNvSpPr/>
              <p:nvPr/>
            </p:nvSpPr>
            <p:spPr>
              <a:xfrm>
                <a:off x="4680859" y="2123151"/>
                <a:ext cx="274485" cy="250136"/>
              </a:xfrm>
              <a:custGeom>
                <a:rect b="b" l="l" r="r" t="t"/>
                <a:pathLst>
                  <a:path extrusionOk="0" h="7434" w="8249">
                    <a:moveTo>
                      <a:pt x="4111" y="1"/>
                    </a:moveTo>
                    <a:cubicBezTo>
                      <a:pt x="2856" y="1"/>
                      <a:pt x="1654" y="630"/>
                      <a:pt x="963" y="1756"/>
                    </a:cubicBezTo>
                    <a:cubicBezTo>
                      <a:pt x="1" y="3323"/>
                      <a:pt x="303" y="5358"/>
                      <a:pt x="1733" y="6540"/>
                    </a:cubicBezTo>
                    <a:cubicBezTo>
                      <a:pt x="2426" y="7138"/>
                      <a:pt x="3280" y="7434"/>
                      <a:pt x="4133" y="7434"/>
                    </a:cubicBezTo>
                    <a:cubicBezTo>
                      <a:pt x="5006" y="7434"/>
                      <a:pt x="5877" y="7124"/>
                      <a:pt x="6572" y="6513"/>
                    </a:cubicBezTo>
                    <a:cubicBezTo>
                      <a:pt x="7946" y="5303"/>
                      <a:pt x="8249" y="3241"/>
                      <a:pt x="7259" y="1701"/>
                    </a:cubicBezTo>
                    <a:cubicBezTo>
                      <a:pt x="6847" y="1069"/>
                      <a:pt x="6269" y="574"/>
                      <a:pt x="5582" y="299"/>
                    </a:cubicBezTo>
                    <a:cubicBezTo>
                      <a:pt x="5102" y="98"/>
                      <a:pt x="4602" y="1"/>
                      <a:pt x="4111" y="1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0"/>
              <p:cNvSpPr/>
              <p:nvPr/>
            </p:nvSpPr>
            <p:spPr>
              <a:xfrm>
                <a:off x="4738491" y="1760263"/>
                <a:ext cx="272689" cy="249597"/>
              </a:xfrm>
              <a:custGeom>
                <a:rect b="b" l="l" r="r" t="t"/>
                <a:pathLst>
                  <a:path extrusionOk="0" h="7418" w="8195">
                    <a:moveTo>
                      <a:pt x="3722" y="0"/>
                    </a:moveTo>
                    <a:cubicBezTo>
                      <a:pt x="1771" y="0"/>
                      <a:pt x="28" y="1554"/>
                      <a:pt x="28" y="3688"/>
                    </a:cubicBezTo>
                    <a:cubicBezTo>
                      <a:pt x="1" y="4403"/>
                      <a:pt x="221" y="5118"/>
                      <a:pt x="606" y="5722"/>
                    </a:cubicBezTo>
                    <a:cubicBezTo>
                      <a:pt x="1328" y="6843"/>
                      <a:pt x="2524" y="7418"/>
                      <a:pt x="3729" y="7418"/>
                    </a:cubicBezTo>
                    <a:cubicBezTo>
                      <a:pt x="4771" y="7418"/>
                      <a:pt x="5819" y="6987"/>
                      <a:pt x="6572" y="6107"/>
                    </a:cubicBezTo>
                    <a:cubicBezTo>
                      <a:pt x="8194" y="4210"/>
                      <a:pt x="7479" y="1268"/>
                      <a:pt x="5197" y="306"/>
                    </a:cubicBezTo>
                    <a:cubicBezTo>
                      <a:pt x="4708" y="97"/>
                      <a:pt x="4208" y="0"/>
                      <a:pt x="37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0"/>
              <p:cNvSpPr/>
              <p:nvPr/>
            </p:nvSpPr>
            <p:spPr>
              <a:xfrm>
                <a:off x="4738491" y="1760196"/>
                <a:ext cx="172963" cy="134018"/>
              </a:xfrm>
              <a:custGeom>
                <a:rect b="b" l="l" r="r" t="t"/>
                <a:pathLst>
                  <a:path extrusionOk="0" h="3983" w="5198">
                    <a:moveTo>
                      <a:pt x="3711" y="0"/>
                    </a:moveTo>
                    <a:cubicBezTo>
                      <a:pt x="3012" y="0"/>
                      <a:pt x="2326" y="198"/>
                      <a:pt x="1733" y="583"/>
                    </a:cubicBezTo>
                    <a:cubicBezTo>
                      <a:pt x="661" y="1270"/>
                      <a:pt x="28" y="2425"/>
                      <a:pt x="1" y="3690"/>
                    </a:cubicBezTo>
                    <a:cubicBezTo>
                      <a:pt x="481" y="3890"/>
                      <a:pt x="972" y="3982"/>
                      <a:pt x="1451" y="3982"/>
                    </a:cubicBezTo>
                    <a:cubicBezTo>
                      <a:pt x="3413" y="3982"/>
                      <a:pt x="5175" y="2429"/>
                      <a:pt x="5197" y="308"/>
                    </a:cubicBezTo>
                    <a:cubicBezTo>
                      <a:pt x="4716" y="102"/>
                      <a:pt x="4210" y="0"/>
                      <a:pt x="3711" y="0"/>
                    </a:cubicBezTo>
                    <a:close/>
                  </a:path>
                </a:pathLst>
              </a:custGeom>
              <a:solidFill>
                <a:srgbClr val="FFFFFF">
                  <a:alpha val="1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0"/>
              <p:cNvSpPr/>
              <p:nvPr/>
            </p:nvSpPr>
            <p:spPr>
              <a:xfrm>
                <a:off x="4989185" y="2154443"/>
                <a:ext cx="267165" cy="253164"/>
              </a:xfrm>
              <a:custGeom>
                <a:rect b="b" l="l" r="r" t="t"/>
                <a:pathLst>
                  <a:path extrusionOk="0" h="7524" w="8029">
                    <a:moveTo>
                      <a:pt x="3746" y="1"/>
                    </a:moveTo>
                    <a:cubicBezTo>
                      <a:pt x="1804" y="1"/>
                      <a:pt x="50" y="1569"/>
                      <a:pt x="28" y="3685"/>
                    </a:cubicBezTo>
                    <a:cubicBezTo>
                      <a:pt x="0" y="4428"/>
                      <a:pt x="220" y="5143"/>
                      <a:pt x="605" y="5748"/>
                    </a:cubicBezTo>
                    <a:cubicBezTo>
                      <a:pt x="1313" y="6898"/>
                      <a:pt x="2533" y="7524"/>
                      <a:pt x="3774" y="7524"/>
                    </a:cubicBezTo>
                    <a:cubicBezTo>
                      <a:pt x="4462" y="7524"/>
                      <a:pt x="5157" y="7332"/>
                      <a:pt x="5774" y="6930"/>
                    </a:cubicBezTo>
                    <a:cubicBezTo>
                      <a:pt x="7534" y="5802"/>
                      <a:pt x="8029" y="3465"/>
                      <a:pt x="6874" y="1733"/>
                    </a:cubicBezTo>
                    <a:cubicBezTo>
                      <a:pt x="6461" y="1101"/>
                      <a:pt x="5884" y="606"/>
                      <a:pt x="5197" y="304"/>
                    </a:cubicBezTo>
                    <a:cubicBezTo>
                      <a:pt x="4717" y="97"/>
                      <a:pt x="4226" y="1"/>
                      <a:pt x="37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20"/>
              <p:cNvSpPr/>
              <p:nvPr/>
            </p:nvSpPr>
            <p:spPr>
              <a:xfrm>
                <a:off x="4989185" y="2155015"/>
                <a:ext cx="172930" cy="134085"/>
              </a:xfrm>
              <a:custGeom>
                <a:rect b="b" l="l" r="r" t="t"/>
                <a:pathLst>
                  <a:path extrusionOk="0" h="3985" w="5197">
                    <a:moveTo>
                      <a:pt x="3760" y="1"/>
                    </a:moveTo>
                    <a:cubicBezTo>
                      <a:pt x="3054" y="1"/>
                      <a:pt x="2350" y="199"/>
                      <a:pt x="1732" y="589"/>
                    </a:cubicBezTo>
                    <a:cubicBezTo>
                      <a:pt x="660" y="1249"/>
                      <a:pt x="28" y="2431"/>
                      <a:pt x="0" y="3668"/>
                    </a:cubicBezTo>
                    <a:cubicBezTo>
                      <a:pt x="493" y="3885"/>
                      <a:pt x="998" y="3985"/>
                      <a:pt x="1489" y="3985"/>
                    </a:cubicBezTo>
                    <a:cubicBezTo>
                      <a:pt x="3435" y="3985"/>
                      <a:pt x="5175" y="2416"/>
                      <a:pt x="5197" y="287"/>
                    </a:cubicBezTo>
                    <a:cubicBezTo>
                      <a:pt x="4736" y="96"/>
                      <a:pt x="4248" y="1"/>
                      <a:pt x="3760" y="1"/>
                    </a:cubicBezTo>
                    <a:close/>
                  </a:path>
                </a:pathLst>
              </a:custGeom>
              <a:solidFill>
                <a:srgbClr val="FFFFFF">
                  <a:alpha val="1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20"/>
              <p:cNvSpPr/>
              <p:nvPr/>
            </p:nvSpPr>
            <p:spPr>
              <a:xfrm>
                <a:off x="5059628" y="1830586"/>
                <a:ext cx="271757" cy="250270"/>
              </a:xfrm>
              <a:custGeom>
                <a:rect b="b" l="l" r="r" t="t"/>
                <a:pathLst>
                  <a:path extrusionOk="0" h="7438" w="8167">
                    <a:moveTo>
                      <a:pt x="3707" y="0"/>
                    </a:moveTo>
                    <a:cubicBezTo>
                      <a:pt x="1770" y="0"/>
                      <a:pt x="22" y="1553"/>
                      <a:pt x="0" y="3687"/>
                    </a:cubicBezTo>
                    <a:cubicBezTo>
                      <a:pt x="0" y="4402"/>
                      <a:pt x="193" y="5117"/>
                      <a:pt x="578" y="5722"/>
                    </a:cubicBezTo>
                    <a:cubicBezTo>
                      <a:pt x="1299" y="6856"/>
                      <a:pt x="2502" y="7438"/>
                      <a:pt x="3709" y="7438"/>
                    </a:cubicBezTo>
                    <a:cubicBezTo>
                      <a:pt x="4755" y="7438"/>
                      <a:pt x="5803" y="7001"/>
                      <a:pt x="6544" y="6107"/>
                    </a:cubicBezTo>
                    <a:cubicBezTo>
                      <a:pt x="8166" y="4210"/>
                      <a:pt x="7479" y="1295"/>
                      <a:pt x="5169" y="306"/>
                    </a:cubicBezTo>
                    <a:cubicBezTo>
                      <a:pt x="4686" y="97"/>
                      <a:pt x="4190" y="0"/>
                      <a:pt x="3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0"/>
              <p:cNvSpPr/>
              <p:nvPr/>
            </p:nvSpPr>
            <p:spPr>
              <a:xfrm>
                <a:off x="5059628" y="1830519"/>
                <a:ext cx="172032" cy="134354"/>
              </a:xfrm>
              <a:custGeom>
                <a:rect b="b" l="l" r="r" t="t"/>
                <a:pathLst>
                  <a:path extrusionOk="0" h="3993" w="5170">
                    <a:moveTo>
                      <a:pt x="3703" y="0"/>
                    </a:moveTo>
                    <a:cubicBezTo>
                      <a:pt x="3007" y="0"/>
                      <a:pt x="2314" y="198"/>
                      <a:pt x="1705" y="583"/>
                    </a:cubicBezTo>
                    <a:cubicBezTo>
                      <a:pt x="633" y="1270"/>
                      <a:pt x="0" y="2425"/>
                      <a:pt x="0" y="3689"/>
                    </a:cubicBezTo>
                    <a:cubicBezTo>
                      <a:pt x="480" y="3896"/>
                      <a:pt x="971" y="3992"/>
                      <a:pt x="1451" y="3992"/>
                    </a:cubicBezTo>
                    <a:cubicBezTo>
                      <a:pt x="3393" y="3992"/>
                      <a:pt x="5147" y="2424"/>
                      <a:pt x="5169" y="308"/>
                    </a:cubicBezTo>
                    <a:cubicBezTo>
                      <a:pt x="4699" y="101"/>
                      <a:pt x="4200" y="0"/>
                      <a:pt x="3703" y="0"/>
                    </a:cubicBezTo>
                    <a:close/>
                  </a:path>
                </a:pathLst>
              </a:custGeom>
              <a:solidFill>
                <a:srgbClr val="FFFFFF">
                  <a:alpha val="1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0"/>
              <p:cNvSpPr/>
              <p:nvPr/>
            </p:nvSpPr>
            <p:spPr>
              <a:xfrm>
                <a:off x="4655237" y="2084322"/>
                <a:ext cx="274519" cy="250236"/>
              </a:xfrm>
              <a:custGeom>
                <a:rect b="b" l="l" r="r" t="t"/>
                <a:pathLst>
                  <a:path extrusionOk="0" h="7437" w="8250">
                    <a:moveTo>
                      <a:pt x="4138" y="0"/>
                    </a:moveTo>
                    <a:cubicBezTo>
                      <a:pt x="2882" y="0"/>
                      <a:pt x="1674" y="629"/>
                      <a:pt x="963" y="1755"/>
                    </a:cubicBezTo>
                    <a:cubicBezTo>
                      <a:pt x="1" y="3322"/>
                      <a:pt x="331" y="5357"/>
                      <a:pt x="1733" y="6567"/>
                    </a:cubicBezTo>
                    <a:cubicBezTo>
                      <a:pt x="2422" y="7148"/>
                      <a:pt x="3270" y="7437"/>
                      <a:pt x="4121" y="7437"/>
                    </a:cubicBezTo>
                    <a:cubicBezTo>
                      <a:pt x="5002" y="7437"/>
                      <a:pt x="5886" y="7127"/>
                      <a:pt x="6599" y="6512"/>
                    </a:cubicBezTo>
                    <a:cubicBezTo>
                      <a:pt x="7974" y="5302"/>
                      <a:pt x="8249" y="3267"/>
                      <a:pt x="7259" y="1700"/>
                    </a:cubicBezTo>
                    <a:cubicBezTo>
                      <a:pt x="6874" y="1068"/>
                      <a:pt x="6297" y="600"/>
                      <a:pt x="5610" y="298"/>
                    </a:cubicBezTo>
                    <a:cubicBezTo>
                      <a:pt x="5130" y="97"/>
                      <a:pt x="4630" y="0"/>
                      <a:pt x="41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0"/>
              <p:cNvSpPr/>
              <p:nvPr/>
            </p:nvSpPr>
            <p:spPr>
              <a:xfrm>
                <a:off x="4668980" y="2084053"/>
                <a:ext cx="172032" cy="134388"/>
              </a:xfrm>
              <a:custGeom>
                <a:rect b="b" l="l" r="r" t="t"/>
                <a:pathLst>
                  <a:path extrusionOk="0" h="3994" w="5170">
                    <a:moveTo>
                      <a:pt x="3717" y="0"/>
                    </a:moveTo>
                    <a:cubicBezTo>
                      <a:pt x="3017" y="0"/>
                      <a:pt x="2318" y="205"/>
                      <a:pt x="1705" y="608"/>
                    </a:cubicBezTo>
                    <a:cubicBezTo>
                      <a:pt x="660" y="1268"/>
                      <a:pt x="0" y="2423"/>
                      <a:pt x="0" y="3688"/>
                    </a:cubicBezTo>
                    <a:cubicBezTo>
                      <a:pt x="483" y="3897"/>
                      <a:pt x="979" y="3993"/>
                      <a:pt x="1463" y="3993"/>
                    </a:cubicBezTo>
                    <a:cubicBezTo>
                      <a:pt x="3400" y="3993"/>
                      <a:pt x="5147" y="2440"/>
                      <a:pt x="5169" y="306"/>
                    </a:cubicBezTo>
                    <a:cubicBezTo>
                      <a:pt x="4704" y="102"/>
                      <a:pt x="4210" y="0"/>
                      <a:pt x="3717" y="0"/>
                    </a:cubicBezTo>
                    <a:close/>
                  </a:path>
                </a:pathLst>
              </a:custGeom>
              <a:solidFill>
                <a:srgbClr val="FFFFFF">
                  <a:alpha val="1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20"/>
              <p:cNvSpPr/>
              <p:nvPr/>
            </p:nvSpPr>
            <p:spPr>
              <a:xfrm>
                <a:off x="3320444" y="2791290"/>
                <a:ext cx="536160" cy="526011"/>
              </a:xfrm>
              <a:custGeom>
                <a:rect b="b" l="l" r="r" t="t"/>
                <a:pathLst>
                  <a:path extrusionOk="0" h="15633" w="16113">
                    <a:moveTo>
                      <a:pt x="5542" y="1"/>
                    </a:moveTo>
                    <a:cubicBezTo>
                      <a:pt x="5235" y="1"/>
                      <a:pt x="4925" y="86"/>
                      <a:pt x="4647" y="265"/>
                    </a:cubicBezTo>
                    <a:lnTo>
                      <a:pt x="2585" y="1585"/>
                    </a:lnTo>
                    <a:cubicBezTo>
                      <a:pt x="1842" y="2080"/>
                      <a:pt x="1622" y="3097"/>
                      <a:pt x="2090" y="3867"/>
                    </a:cubicBezTo>
                    <a:lnTo>
                      <a:pt x="3740" y="6424"/>
                    </a:lnTo>
                    <a:cubicBezTo>
                      <a:pt x="3932" y="6726"/>
                      <a:pt x="3850" y="7111"/>
                      <a:pt x="3575" y="7304"/>
                    </a:cubicBezTo>
                    <a:lnTo>
                      <a:pt x="990" y="8953"/>
                    </a:lnTo>
                    <a:cubicBezTo>
                      <a:pt x="220" y="9448"/>
                      <a:pt x="0" y="10466"/>
                      <a:pt x="495" y="11208"/>
                    </a:cubicBezTo>
                    <a:lnTo>
                      <a:pt x="1815" y="13270"/>
                    </a:lnTo>
                    <a:cubicBezTo>
                      <a:pt x="2131" y="13762"/>
                      <a:pt x="2660" y="14029"/>
                      <a:pt x="3202" y="14029"/>
                    </a:cubicBezTo>
                    <a:cubicBezTo>
                      <a:pt x="3509" y="14029"/>
                      <a:pt x="3819" y="13944"/>
                      <a:pt x="4097" y="13765"/>
                    </a:cubicBezTo>
                    <a:lnTo>
                      <a:pt x="6654" y="12115"/>
                    </a:lnTo>
                    <a:cubicBezTo>
                      <a:pt x="6758" y="12049"/>
                      <a:pt x="6873" y="12018"/>
                      <a:pt x="6985" y="12018"/>
                    </a:cubicBezTo>
                    <a:cubicBezTo>
                      <a:pt x="7199" y="12018"/>
                      <a:pt x="7408" y="12128"/>
                      <a:pt x="7534" y="12308"/>
                    </a:cubicBezTo>
                    <a:lnTo>
                      <a:pt x="9183" y="14892"/>
                    </a:lnTo>
                    <a:cubicBezTo>
                      <a:pt x="9503" y="15371"/>
                      <a:pt x="10039" y="15632"/>
                      <a:pt x="10586" y="15632"/>
                    </a:cubicBezTo>
                    <a:cubicBezTo>
                      <a:pt x="10887" y="15632"/>
                      <a:pt x="11192" y="15553"/>
                      <a:pt x="11465" y="15387"/>
                    </a:cubicBezTo>
                    <a:lnTo>
                      <a:pt x="13528" y="14040"/>
                    </a:lnTo>
                    <a:cubicBezTo>
                      <a:pt x="14270" y="13545"/>
                      <a:pt x="14490" y="12555"/>
                      <a:pt x="14022" y="11785"/>
                    </a:cubicBezTo>
                    <a:lnTo>
                      <a:pt x="12345" y="9201"/>
                    </a:lnTo>
                    <a:cubicBezTo>
                      <a:pt x="12180" y="8926"/>
                      <a:pt x="12263" y="8514"/>
                      <a:pt x="12538" y="8349"/>
                    </a:cubicBezTo>
                    <a:lnTo>
                      <a:pt x="15122" y="6671"/>
                    </a:lnTo>
                    <a:cubicBezTo>
                      <a:pt x="15892" y="6204"/>
                      <a:pt x="16112" y="5187"/>
                      <a:pt x="15617" y="4417"/>
                    </a:cubicBezTo>
                    <a:lnTo>
                      <a:pt x="14297" y="2355"/>
                    </a:lnTo>
                    <a:cubicBezTo>
                      <a:pt x="13982" y="1864"/>
                      <a:pt x="13454" y="1608"/>
                      <a:pt x="12913" y="1608"/>
                    </a:cubicBezTo>
                    <a:cubicBezTo>
                      <a:pt x="12606" y="1608"/>
                      <a:pt x="12294" y="1691"/>
                      <a:pt x="12015" y="1860"/>
                    </a:cubicBezTo>
                    <a:lnTo>
                      <a:pt x="9431" y="3510"/>
                    </a:lnTo>
                    <a:cubicBezTo>
                      <a:pt x="9329" y="3581"/>
                      <a:pt x="9212" y="3614"/>
                      <a:pt x="9095" y="3614"/>
                    </a:cubicBezTo>
                    <a:cubicBezTo>
                      <a:pt x="8897" y="3614"/>
                      <a:pt x="8700" y="3518"/>
                      <a:pt x="8579" y="3345"/>
                    </a:cubicBezTo>
                    <a:lnTo>
                      <a:pt x="6929" y="760"/>
                    </a:lnTo>
                    <a:cubicBezTo>
                      <a:pt x="6613" y="268"/>
                      <a:pt x="6083" y="1"/>
                      <a:pt x="5542" y="1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20"/>
              <p:cNvSpPr/>
              <p:nvPr/>
            </p:nvSpPr>
            <p:spPr>
              <a:xfrm>
                <a:off x="3302143" y="2762622"/>
                <a:ext cx="535228" cy="526011"/>
              </a:xfrm>
              <a:custGeom>
                <a:rect b="b" l="l" r="r" t="t"/>
                <a:pathLst>
                  <a:path extrusionOk="0" h="15633" w="16085">
                    <a:moveTo>
                      <a:pt x="5521" y="1"/>
                    </a:moveTo>
                    <a:cubicBezTo>
                      <a:pt x="5219" y="1"/>
                      <a:pt x="4915" y="86"/>
                      <a:pt x="4647" y="265"/>
                    </a:cubicBezTo>
                    <a:lnTo>
                      <a:pt x="2585" y="1612"/>
                    </a:lnTo>
                    <a:cubicBezTo>
                      <a:pt x="1815" y="2080"/>
                      <a:pt x="1595" y="3097"/>
                      <a:pt x="2090" y="3867"/>
                    </a:cubicBezTo>
                    <a:lnTo>
                      <a:pt x="3740" y="6451"/>
                    </a:lnTo>
                    <a:cubicBezTo>
                      <a:pt x="3932" y="6726"/>
                      <a:pt x="3850" y="7111"/>
                      <a:pt x="3547" y="7303"/>
                    </a:cubicBezTo>
                    <a:lnTo>
                      <a:pt x="1293" y="8761"/>
                    </a:lnTo>
                    <a:lnTo>
                      <a:pt x="963" y="8953"/>
                    </a:lnTo>
                    <a:cubicBezTo>
                      <a:pt x="220" y="9448"/>
                      <a:pt x="0" y="10465"/>
                      <a:pt x="468" y="11208"/>
                    </a:cubicBezTo>
                    <a:lnTo>
                      <a:pt x="1815" y="13270"/>
                    </a:lnTo>
                    <a:cubicBezTo>
                      <a:pt x="2131" y="13762"/>
                      <a:pt x="2649" y="14029"/>
                      <a:pt x="3183" y="14029"/>
                    </a:cubicBezTo>
                    <a:cubicBezTo>
                      <a:pt x="3485" y="14029"/>
                      <a:pt x="3792" y="13943"/>
                      <a:pt x="4070" y="13765"/>
                    </a:cubicBezTo>
                    <a:lnTo>
                      <a:pt x="6654" y="12115"/>
                    </a:lnTo>
                    <a:cubicBezTo>
                      <a:pt x="6754" y="12045"/>
                      <a:pt x="6868" y="12011"/>
                      <a:pt x="6983" y="12011"/>
                    </a:cubicBezTo>
                    <a:cubicBezTo>
                      <a:pt x="7183" y="12011"/>
                      <a:pt x="7384" y="12115"/>
                      <a:pt x="7506" y="12307"/>
                    </a:cubicBezTo>
                    <a:lnTo>
                      <a:pt x="9184" y="14892"/>
                    </a:lnTo>
                    <a:cubicBezTo>
                      <a:pt x="9485" y="15371"/>
                      <a:pt x="10015" y="15632"/>
                      <a:pt x="10560" y="15632"/>
                    </a:cubicBezTo>
                    <a:cubicBezTo>
                      <a:pt x="10860" y="15632"/>
                      <a:pt x="11165" y="15553"/>
                      <a:pt x="11438" y="15387"/>
                    </a:cubicBezTo>
                    <a:lnTo>
                      <a:pt x="13500" y="14040"/>
                    </a:lnTo>
                    <a:cubicBezTo>
                      <a:pt x="14270" y="13545"/>
                      <a:pt x="14490" y="12527"/>
                      <a:pt x="13995" y="11785"/>
                    </a:cubicBezTo>
                    <a:lnTo>
                      <a:pt x="12345" y="9201"/>
                    </a:lnTo>
                    <a:cubicBezTo>
                      <a:pt x="12153" y="8926"/>
                      <a:pt x="12235" y="8513"/>
                      <a:pt x="12538" y="8348"/>
                    </a:cubicBezTo>
                    <a:lnTo>
                      <a:pt x="15095" y="6671"/>
                    </a:lnTo>
                    <a:cubicBezTo>
                      <a:pt x="15865" y="6204"/>
                      <a:pt x="16085" y="5186"/>
                      <a:pt x="15590" y="4417"/>
                    </a:cubicBezTo>
                    <a:lnTo>
                      <a:pt x="14270" y="2355"/>
                    </a:lnTo>
                    <a:cubicBezTo>
                      <a:pt x="13955" y="1882"/>
                      <a:pt x="13429" y="1622"/>
                      <a:pt x="12897" y="1622"/>
                    </a:cubicBezTo>
                    <a:cubicBezTo>
                      <a:pt x="12592" y="1622"/>
                      <a:pt x="12286" y="1707"/>
                      <a:pt x="12015" y="1887"/>
                    </a:cubicBezTo>
                    <a:lnTo>
                      <a:pt x="11631" y="2107"/>
                    </a:lnTo>
                    <a:lnTo>
                      <a:pt x="9431" y="3537"/>
                    </a:lnTo>
                    <a:cubicBezTo>
                      <a:pt x="9326" y="3594"/>
                      <a:pt x="9211" y="3621"/>
                      <a:pt x="9098" y="3621"/>
                    </a:cubicBezTo>
                    <a:cubicBezTo>
                      <a:pt x="8885" y="3621"/>
                      <a:pt x="8677" y="3524"/>
                      <a:pt x="8551" y="3344"/>
                    </a:cubicBezTo>
                    <a:lnTo>
                      <a:pt x="6902" y="760"/>
                    </a:lnTo>
                    <a:cubicBezTo>
                      <a:pt x="6585" y="268"/>
                      <a:pt x="6056" y="1"/>
                      <a:pt x="5521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0"/>
              <p:cNvSpPr/>
              <p:nvPr/>
            </p:nvSpPr>
            <p:spPr>
              <a:xfrm>
                <a:off x="3345134" y="2762622"/>
                <a:ext cx="344030" cy="306428"/>
              </a:xfrm>
              <a:custGeom>
                <a:rect b="b" l="l" r="r" t="t"/>
                <a:pathLst>
                  <a:path extrusionOk="0" h="9107" w="10339">
                    <a:moveTo>
                      <a:pt x="4222" y="1"/>
                    </a:moveTo>
                    <a:cubicBezTo>
                      <a:pt x="3916" y="1"/>
                      <a:pt x="3606" y="86"/>
                      <a:pt x="3327" y="265"/>
                    </a:cubicBezTo>
                    <a:lnTo>
                      <a:pt x="1265" y="1585"/>
                    </a:lnTo>
                    <a:cubicBezTo>
                      <a:pt x="523" y="2080"/>
                      <a:pt x="303" y="3097"/>
                      <a:pt x="770" y="3867"/>
                    </a:cubicBezTo>
                    <a:lnTo>
                      <a:pt x="2448" y="6424"/>
                    </a:lnTo>
                    <a:cubicBezTo>
                      <a:pt x="2640" y="6726"/>
                      <a:pt x="2530" y="7111"/>
                      <a:pt x="2255" y="7303"/>
                    </a:cubicBezTo>
                    <a:lnTo>
                      <a:pt x="1" y="8761"/>
                    </a:lnTo>
                    <a:cubicBezTo>
                      <a:pt x="781" y="8995"/>
                      <a:pt x="1565" y="9106"/>
                      <a:pt x="2334" y="9106"/>
                    </a:cubicBezTo>
                    <a:cubicBezTo>
                      <a:pt x="6257" y="9106"/>
                      <a:pt x="9787" y="6222"/>
                      <a:pt x="10339" y="2107"/>
                    </a:cubicBezTo>
                    <a:lnTo>
                      <a:pt x="10339" y="2107"/>
                    </a:lnTo>
                    <a:lnTo>
                      <a:pt x="8139" y="3509"/>
                    </a:lnTo>
                    <a:cubicBezTo>
                      <a:pt x="8029" y="3579"/>
                      <a:pt x="7908" y="3613"/>
                      <a:pt x="7790" y="3613"/>
                    </a:cubicBezTo>
                    <a:cubicBezTo>
                      <a:pt x="7582" y="3613"/>
                      <a:pt x="7382" y="3509"/>
                      <a:pt x="7259" y="3317"/>
                    </a:cubicBezTo>
                    <a:lnTo>
                      <a:pt x="5610" y="760"/>
                    </a:lnTo>
                    <a:cubicBezTo>
                      <a:pt x="5293" y="268"/>
                      <a:pt x="4764" y="1"/>
                      <a:pt x="4222" y="1"/>
                    </a:cubicBezTo>
                    <a:close/>
                  </a:path>
                </a:pathLst>
              </a:custGeom>
              <a:solidFill>
                <a:srgbClr val="FFFFFF">
                  <a:alpha val="1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0"/>
              <p:cNvSpPr/>
              <p:nvPr/>
            </p:nvSpPr>
            <p:spPr>
              <a:xfrm>
                <a:off x="4230748" y="2619654"/>
                <a:ext cx="328458" cy="275708"/>
              </a:xfrm>
              <a:custGeom>
                <a:rect b="b" l="l" r="r" t="t"/>
                <a:pathLst>
                  <a:path extrusionOk="0" h="8194" w="9871">
                    <a:moveTo>
                      <a:pt x="7326" y="1"/>
                    </a:moveTo>
                    <a:cubicBezTo>
                      <a:pt x="7135" y="1"/>
                      <a:pt x="6940" y="56"/>
                      <a:pt x="6764" y="170"/>
                    </a:cubicBezTo>
                    <a:lnTo>
                      <a:pt x="605" y="4102"/>
                    </a:lnTo>
                    <a:cubicBezTo>
                      <a:pt x="138" y="4404"/>
                      <a:pt x="0" y="5036"/>
                      <a:pt x="303" y="5476"/>
                    </a:cubicBezTo>
                    <a:lnTo>
                      <a:pt x="1760" y="7731"/>
                    </a:lnTo>
                    <a:cubicBezTo>
                      <a:pt x="1936" y="8030"/>
                      <a:pt x="2258" y="8194"/>
                      <a:pt x="2590" y="8194"/>
                    </a:cubicBezTo>
                    <a:cubicBezTo>
                      <a:pt x="2777" y="8194"/>
                      <a:pt x="2966" y="8142"/>
                      <a:pt x="3135" y="8033"/>
                    </a:cubicBezTo>
                    <a:lnTo>
                      <a:pt x="9293" y="4074"/>
                    </a:lnTo>
                    <a:cubicBezTo>
                      <a:pt x="9733" y="3772"/>
                      <a:pt x="9871" y="3167"/>
                      <a:pt x="9568" y="2699"/>
                    </a:cubicBezTo>
                    <a:lnTo>
                      <a:pt x="8139" y="445"/>
                    </a:lnTo>
                    <a:cubicBezTo>
                      <a:pt x="7950" y="153"/>
                      <a:pt x="7644" y="1"/>
                      <a:pt x="7326" y="1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20"/>
              <p:cNvSpPr/>
              <p:nvPr/>
            </p:nvSpPr>
            <p:spPr>
              <a:xfrm>
                <a:off x="4214277" y="2590784"/>
                <a:ext cx="325729" cy="275910"/>
              </a:xfrm>
              <a:custGeom>
                <a:rect b="b" l="l" r="r" t="t"/>
                <a:pathLst>
                  <a:path extrusionOk="0" h="8200" w="9789">
                    <a:moveTo>
                      <a:pt x="7213" y="0"/>
                    </a:moveTo>
                    <a:cubicBezTo>
                      <a:pt x="7164" y="0"/>
                      <a:pt x="7115" y="4"/>
                      <a:pt x="7066" y="11"/>
                    </a:cubicBezTo>
                    <a:cubicBezTo>
                      <a:pt x="6929" y="38"/>
                      <a:pt x="6819" y="93"/>
                      <a:pt x="6682" y="148"/>
                    </a:cubicBezTo>
                    <a:lnTo>
                      <a:pt x="523" y="4107"/>
                    </a:lnTo>
                    <a:cubicBezTo>
                      <a:pt x="385" y="4190"/>
                      <a:pt x="275" y="4327"/>
                      <a:pt x="193" y="4465"/>
                    </a:cubicBezTo>
                    <a:cubicBezTo>
                      <a:pt x="0" y="4795"/>
                      <a:pt x="0" y="5179"/>
                      <a:pt x="220" y="5482"/>
                    </a:cubicBezTo>
                    <a:lnTo>
                      <a:pt x="1678" y="7736"/>
                    </a:lnTo>
                    <a:cubicBezTo>
                      <a:pt x="1854" y="8036"/>
                      <a:pt x="2176" y="8200"/>
                      <a:pt x="2508" y="8200"/>
                    </a:cubicBezTo>
                    <a:cubicBezTo>
                      <a:pt x="2694" y="8200"/>
                      <a:pt x="2884" y="8148"/>
                      <a:pt x="3052" y="8039"/>
                    </a:cubicBezTo>
                    <a:lnTo>
                      <a:pt x="9211" y="4080"/>
                    </a:lnTo>
                    <a:cubicBezTo>
                      <a:pt x="9651" y="3777"/>
                      <a:pt x="9788" y="3172"/>
                      <a:pt x="9486" y="2705"/>
                    </a:cubicBezTo>
                    <a:lnTo>
                      <a:pt x="8056" y="450"/>
                    </a:lnTo>
                    <a:cubicBezTo>
                      <a:pt x="7864" y="162"/>
                      <a:pt x="7547" y="0"/>
                      <a:pt x="7213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20"/>
              <p:cNvSpPr/>
              <p:nvPr/>
            </p:nvSpPr>
            <p:spPr>
              <a:xfrm>
                <a:off x="4220666" y="2591121"/>
                <a:ext cx="236552" cy="169651"/>
              </a:xfrm>
              <a:custGeom>
                <a:rect b="b" l="l" r="r" t="t"/>
                <a:pathLst>
                  <a:path extrusionOk="0" h="5042" w="7109">
                    <a:moveTo>
                      <a:pt x="6874" y="1"/>
                    </a:moveTo>
                    <a:lnTo>
                      <a:pt x="6874" y="1"/>
                    </a:lnTo>
                    <a:cubicBezTo>
                      <a:pt x="6737" y="28"/>
                      <a:pt x="6600" y="83"/>
                      <a:pt x="6490" y="138"/>
                    </a:cubicBezTo>
                    <a:lnTo>
                      <a:pt x="358" y="4097"/>
                    </a:lnTo>
                    <a:cubicBezTo>
                      <a:pt x="193" y="4180"/>
                      <a:pt x="83" y="4317"/>
                      <a:pt x="1" y="4455"/>
                    </a:cubicBezTo>
                    <a:cubicBezTo>
                      <a:pt x="732" y="4858"/>
                      <a:pt x="1499" y="5041"/>
                      <a:pt x="2244" y="5041"/>
                    </a:cubicBezTo>
                    <a:cubicBezTo>
                      <a:pt x="4803" y="5041"/>
                      <a:pt x="7109" y="2875"/>
                      <a:pt x="6874" y="1"/>
                    </a:cubicBezTo>
                    <a:close/>
                  </a:path>
                </a:pathLst>
              </a:custGeom>
              <a:solidFill>
                <a:srgbClr val="FFFFFF">
                  <a:alpha val="1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5" name="Google Shape;245;p20"/>
          <p:cNvSpPr/>
          <p:nvPr/>
        </p:nvSpPr>
        <p:spPr>
          <a:xfrm>
            <a:off x="357481" y="4037457"/>
            <a:ext cx="4017300" cy="1026600"/>
          </a:xfrm>
          <a:prstGeom prst="roundRect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0"/>
          <p:cNvSpPr/>
          <p:nvPr/>
        </p:nvSpPr>
        <p:spPr>
          <a:xfrm>
            <a:off x="438775" y="4112150"/>
            <a:ext cx="877200" cy="877200"/>
          </a:xfrm>
          <a:prstGeom prst="ellipse">
            <a:avLst/>
          </a:prstGeom>
          <a:solidFill>
            <a:srgbClr val="FFAC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1333611" y="4157750"/>
            <a:ext cx="28290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used for each game :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MetaCritic Rating, Release date, User Rating, Publisher, Platform,Developer,Number of Players,Age Appropriate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1825" y="489388"/>
            <a:ext cx="3912175" cy="232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1775" y="2627150"/>
            <a:ext cx="424152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MetaCritic</a:t>
            </a:r>
            <a:endParaRPr/>
          </a:p>
        </p:txBody>
      </p:sp>
      <p:grpSp>
        <p:nvGrpSpPr>
          <p:cNvPr id="255" name="Google Shape;255;p21"/>
          <p:cNvGrpSpPr/>
          <p:nvPr/>
        </p:nvGrpSpPr>
        <p:grpSpPr>
          <a:xfrm>
            <a:off x="-5" y="0"/>
            <a:ext cx="4961424" cy="3305536"/>
            <a:chOff x="-102475" y="-49150"/>
            <a:chExt cx="6487217" cy="4678749"/>
          </a:xfrm>
        </p:grpSpPr>
        <p:sp>
          <p:nvSpPr>
            <p:cNvPr id="256" name="Google Shape;256;p21"/>
            <p:cNvSpPr/>
            <p:nvPr/>
          </p:nvSpPr>
          <p:spPr>
            <a:xfrm>
              <a:off x="-102475" y="-49150"/>
              <a:ext cx="4166625" cy="2322550"/>
            </a:xfrm>
            <a:custGeom>
              <a:rect b="b" l="l" r="r" t="t"/>
              <a:pathLst>
                <a:path extrusionOk="0" h="92902" w="166665">
                  <a:moveTo>
                    <a:pt x="0" y="0"/>
                  </a:moveTo>
                  <a:cubicBezTo>
                    <a:pt x="9237" y="4187"/>
                    <a:pt x="40536" y="13092"/>
                    <a:pt x="55422" y="25120"/>
                  </a:cubicBezTo>
                  <a:cubicBezTo>
                    <a:pt x="70308" y="37148"/>
                    <a:pt x="73365" y="64328"/>
                    <a:pt x="89314" y="72169"/>
                  </a:cubicBezTo>
                  <a:cubicBezTo>
                    <a:pt x="105263" y="80011"/>
                    <a:pt x="138223" y="68714"/>
                    <a:pt x="151115" y="72169"/>
                  </a:cubicBezTo>
                  <a:cubicBezTo>
                    <a:pt x="164007" y="75625"/>
                    <a:pt x="164073" y="89447"/>
                    <a:pt x="166665" y="92902"/>
                  </a:cubicBezTo>
                </a:path>
              </a:pathLst>
            </a:cu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7" name="Google Shape;257;p21"/>
            <p:cNvGrpSpPr/>
            <p:nvPr/>
          </p:nvGrpSpPr>
          <p:grpSpPr>
            <a:xfrm>
              <a:off x="2759259" y="1399651"/>
              <a:ext cx="3625483" cy="3229948"/>
              <a:chOff x="2872130" y="1494650"/>
              <a:chExt cx="3399740" cy="3039951"/>
            </a:xfrm>
          </p:grpSpPr>
          <p:sp>
            <p:nvSpPr>
              <p:cNvPr id="258" name="Google Shape;258;p21"/>
              <p:cNvSpPr/>
              <p:nvPr/>
            </p:nvSpPr>
            <p:spPr>
              <a:xfrm>
                <a:off x="2872130" y="1494650"/>
                <a:ext cx="3399740" cy="3039009"/>
              </a:xfrm>
              <a:custGeom>
                <a:rect b="b" l="l" r="r" t="t"/>
                <a:pathLst>
                  <a:path extrusionOk="0" h="90319" w="102171">
                    <a:moveTo>
                      <a:pt x="63456" y="0"/>
                    </a:moveTo>
                    <a:cubicBezTo>
                      <a:pt x="61156" y="0"/>
                      <a:pt x="58826" y="430"/>
                      <a:pt x="56585" y="1326"/>
                    </a:cubicBezTo>
                    <a:cubicBezTo>
                      <a:pt x="56310" y="1436"/>
                      <a:pt x="56062" y="1546"/>
                      <a:pt x="55815" y="1656"/>
                    </a:cubicBezTo>
                    <a:cubicBezTo>
                      <a:pt x="55100" y="1986"/>
                      <a:pt x="54413" y="2344"/>
                      <a:pt x="53753" y="2756"/>
                    </a:cubicBezTo>
                    <a:lnTo>
                      <a:pt x="10724" y="30360"/>
                    </a:lnTo>
                    <a:cubicBezTo>
                      <a:pt x="2338" y="35997"/>
                      <a:pt x="1" y="47325"/>
                      <a:pt x="5500" y="55820"/>
                    </a:cubicBezTo>
                    <a:lnTo>
                      <a:pt x="6325" y="57277"/>
                    </a:lnTo>
                    <a:lnTo>
                      <a:pt x="14958" y="72262"/>
                    </a:lnTo>
                    <a:lnTo>
                      <a:pt x="15893" y="73857"/>
                    </a:lnTo>
                    <a:lnTo>
                      <a:pt x="23096" y="86339"/>
                    </a:lnTo>
                    <a:cubicBezTo>
                      <a:pt x="24565" y="88901"/>
                      <a:pt x="27249" y="90319"/>
                      <a:pt x="29997" y="90319"/>
                    </a:cubicBezTo>
                    <a:cubicBezTo>
                      <a:pt x="31467" y="90319"/>
                      <a:pt x="32955" y="89913"/>
                      <a:pt x="34287" y="89061"/>
                    </a:cubicBezTo>
                    <a:lnTo>
                      <a:pt x="34314" y="89033"/>
                    </a:lnTo>
                    <a:cubicBezTo>
                      <a:pt x="36459" y="87631"/>
                      <a:pt x="37806" y="85294"/>
                      <a:pt x="37916" y="82765"/>
                    </a:cubicBezTo>
                    <a:lnTo>
                      <a:pt x="38686" y="66928"/>
                    </a:lnTo>
                    <a:lnTo>
                      <a:pt x="38796" y="64948"/>
                    </a:lnTo>
                    <a:lnTo>
                      <a:pt x="39126" y="58047"/>
                    </a:lnTo>
                    <a:cubicBezTo>
                      <a:pt x="39181" y="56920"/>
                      <a:pt x="39785" y="55903"/>
                      <a:pt x="40748" y="55270"/>
                    </a:cubicBezTo>
                    <a:lnTo>
                      <a:pt x="63953" y="40368"/>
                    </a:lnTo>
                    <a:cubicBezTo>
                      <a:pt x="64518" y="40003"/>
                      <a:pt x="65183" y="39808"/>
                      <a:pt x="65851" y="39808"/>
                    </a:cubicBezTo>
                    <a:cubicBezTo>
                      <a:pt x="66289" y="39808"/>
                      <a:pt x="66729" y="39892"/>
                      <a:pt x="67142" y="40066"/>
                    </a:cubicBezTo>
                    <a:lnTo>
                      <a:pt x="75638" y="43448"/>
                    </a:lnTo>
                    <a:lnTo>
                      <a:pt x="90100" y="49222"/>
                    </a:lnTo>
                    <a:cubicBezTo>
                      <a:pt x="91061" y="49608"/>
                      <a:pt x="92069" y="49799"/>
                      <a:pt x="93074" y="49799"/>
                    </a:cubicBezTo>
                    <a:cubicBezTo>
                      <a:pt x="94571" y="49799"/>
                      <a:pt x="96059" y="49374"/>
                      <a:pt x="97359" y="48534"/>
                    </a:cubicBezTo>
                    <a:cubicBezTo>
                      <a:pt x="101181" y="46087"/>
                      <a:pt x="102170" y="40946"/>
                      <a:pt x="99531" y="37234"/>
                    </a:cubicBezTo>
                    <a:lnTo>
                      <a:pt x="89908" y="23734"/>
                    </a:lnTo>
                    <a:lnTo>
                      <a:pt x="81082" y="11362"/>
                    </a:lnTo>
                    <a:lnTo>
                      <a:pt x="80065" y="9905"/>
                    </a:lnTo>
                    <a:lnTo>
                      <a:pt x="79075" y="8530"/>
                    </a:lnTo>
                    <a:cubicBezTo>
                      <a:pt x="75571" y="3084"/>
                      <a:pt x="69618" y="0"/>
                      <a:pt x="634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21"/>
              <p:cNvSpPr/>
              <p:nvPr/>
            </p:nvSpPr>
            <p:spPr>
              <a:xfrm>
                <a:off x="5388984" y="2292297"/>
                <a:ext cx="882886" cy="877729"/>
              </a:xfrm>
              <a:custGeom>
                <a:rect b="b" l="l" r="r" t="t"/>
                <a:pathLst>
                  <a:path extrusionOk="0" h="26086" w="26533">
                    <a:moveTo>
                      <a:pt x="14270" y="1"/>
                    </a:moveTo>
                    <a:lnTo>
                      <a:pt x="14270" y="1"/>
                    </a:lnTo>
                    <a:cubicBezTo>
                      <a:pt x="14902" y="2778"/>
                      <a:pt x="14737" y="5692"/>
                      <a:pt x="13830" y="8414"/>
                    </a:cubicBezTo>
                    <a:cubicBezTo>
                      <a:pt x="11740" y="14380"/>
                      <a:pt x="5967" y="18257"/>
                      <a:pt x="0" y="19742"/>
                    </a:cubicBezTo>
                    <a:lnTo>
                      <a:pt x="14490" y="25516"/>
                    </a:lnTo>
                    <a:cubicBezTo>
                      <a:pt x="15430" y="25898"/>
                      <a:pt x="16423" y="26085"/>
                      <a:pt x="17414" y="26085"/>
                    </a:cubicBezTo>
                    <a:cubicBezTo>
                      <a:pt x="18915" y="26085"/>
                      <a:pt x="20413" y="25656"/>
                      <a:pt x="21721" y="24828"/>
                    </a:cubicBezTo>
                    <a:cubicBezTo>
                      <a:pt x="25543" y="22381"/>
                      <a:pt x="26532" y="17212"/>
                      <a:pt x="23893" y="13528"/>
                    </a:cubicBezTo>
                    <a:lnTo>
                      <a:pt x="14270" y="1"/>
                    </a:ln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21"/>
              <p:cNvSpPr/>
              <p:nvPr/>
            </p:nvSpPr>
            <p:spPr>
              <a:xfrm>
                <a:off x="3370756" y="3746610"/>
                <a:ext cx="789582" cy="787991"/>
              </a:xfrm>
              <a:custGeom>
                <a:rect b="b" l="l" r="r" t="t"/>
                <a:pathLst>
                  <a:path extrusionOk="0" h="23419" w="23729">
                    <a:moveTo>
                      <a:pt x="23728" y="0"/>
                    </a:moveTo>
                    <a:cubicBezTo>
                      <a:pt x="20086" y="4572"/>
                      <a:pt x="14624" y="8100"/>
                      <a:pt x="8710" y="8100"/>
                    </a:cubicBezTo>
                    <a:cubicBezTo>
                      <a:pt x="8329" y="8100"/>
                      <a:pt x="7946" y="8086"/>
                      <a:pt x="7561" y="8056"/>
                    </a:cubicBezTo>
                    <a:cubicBezTo>
                      <a:pt x="4840" y="7836"/>
                      <a:pt x="2228" y="6901"/>
                      <a:pt x="0" y="5361"/>
                    </a:cubicBezTo>
                    <a:lnTo>
                      <a:pt x="0" y="5361"/>
                    </a:lnTo>
                    <a:lnTo>
                      <a:pt x="908" y="6956"/>
                    </a:lnTo>
                    <a:lnTo>
                      <a:pt x="8111" y="19439"/>
                    </a:lnTo>
                    <a:cubicBezTo>
                      <a:pt x="9598" y="22000"/>
                      <a:pt x="12276" y="23418"/>
                      <a:pt x="15019" y="23418"/>
                    </a:cubicBezTo>
                    <a:cubicBezTo>
                      <a:pt x="16485" y="23418"/>
                      <a:pt x="17970" y="23013"/>
                      <a:pt x="19302" y="22160"/>
                    </a:cubicBezTo>
                    <a:lnTo>
                      <a:pt x="19357" y="22133"/>
                    </a:lnTo>
                    <a:cubicBezTo>
                      <a:pt x="21474" y="20731"/>
                      <a:pt x="22821" y="18394"/>
                      <a:pt x="22931" y="15837"/>
                    </a:cubicBezTo>
                    <a:lnTo>
                      <a:pt x="23728" y="0"/>
                    </a:ln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1"/>
              <p:cNvSpPr/>
              <p:nvPr/>
            </p:nvSpPr>
            <p:spPr>
              <a:xfrm>
                <a:off x="2872130" y="1494818"/>
                <a:ext cx="2664163" cy="1927093"/>
              </a:xfrm>
              <a:custGeom>
                <a:rect b="b" l="l" r="r" t="t"/>
                <a:pathLst>
                  <a:path extrusionOk="0" h="57273" w="80065">
                    <a:moveTo>
                      <a:pt x="63449" y="0"/>
                    </a:moveTo>
                    <a:cubicBezTo>
                      <a:pt x="61152" y="0"/>
                      <a:pt x="58826" y="428"/>
                      <a:pt x="56585" y="1321"/>
                    </a:cubicBezTo>
                    <a:cubicBezTo>
                      <a:pt x="56337" y="1431"/>
                      <a:pt x="56062" y="1541"/>
                      <a:pt x="55815" y="1679"/>
                    </a:cubicBezTo>
                    <a:cubicBezTo>
                      <a:pt x="55100" y="1981"/>
                      <a:pt x="54413" y="2339"/>
                      <a:pt x="53753" y="2751"/>
                    </a:cubicBezTo>
                    <a:lnTo>
                      <a:pt x="10724" y="30355"/>
                    </a:lnTo>
                    <a:cubicBezTo>
                      <a:pt x="2338" y="35992"/>
                      <a:pt x="1" y="47320"/>
                      <a:pt x="5500" y="55815"/>
                    </a:cubicBezTo>
                    <a:lnTo>
                      <a:pt x="6325" y="57272"/>
                    </a:lnTo>
                    <a:cubicBezTo>
                      <a:pt x="2063" y="48969"/>
                      <a:pt x="4758" y="38549"/>
                      <a:pt x="12621" y="33242"/>
                    </a:cubicBezTo>
                    <a:lnTo>
                      <a:pt x="55622" y="5611"/>
                    </a:lnTo>
                    <a:cubicBezTo>
                      <a:pt x="58671" y="3750"/>
                      <a:pt x="62062" y="2857"/>
                      <a:pt x="65415" y="2857"/>
                    </a:cubicBezTo>
                    <a:cubicBezTo>
                      <a:pt x="70982" y="2857"/>
                      <a:pt x="76444" y="5318"/>
                      <a:pt x="80065" y="9900"/>
                    </a:cubicBezTo>
                    <a:lnTo>
                      <a:pt x="79103" y="8552"/>
                    </a:lnTo>
                    <a:cubicBezTo>
                      <a:pt x="75594" y="3100"/>
                      <a:pt x="69630" y="0"/>
                      <a:pt x="63449" y="0"/>
                    </a:cubicBezTo>
                    <a:close/>
                  </a:path>
                </a:pathLst>
              </a:custGeom>
              <a:solidFill>
                <a:srgbClr val="FFFFFF">
                  <a:alpha val="1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1"/>
              <p:cNvSpPr/>
              <p:nvPr/>
            </p:nvSpPr>
            <p:spPr>
              <a:xfrm>
                <a:off x="4763215" y="1798655"/>
                <a:ext cx="267165" cy="252794"/>
              </a:xfrm>
              <a:custGeom>
                <a:rect b="b" l="l" r="r" t="t"/>
                <a:pathLst>
                  <a:path extrusionOk="0" h="7513" w="8029">
                    <a:moveTo>
                      <a:pt x="3761" y="0"/>
                    </a:moveTo>
                    <a:cubicBezTo>
                      <a:pt x="1813" y="0"/>
                      <a:pt x="50" y="1558"/>
                      <a:pt x="28" y="3702"/>
                    </a:cubicBezTo>
                    <a:cubicBezTo>
                      <a:pt x="0" y="4416"/>
                      <a:pt x="220" y="5131"/>
                      <a:pt x="605" y="5736"/>
                    </a:cubicBezTo>
                    <a:cubicBezTo>
                      <a:pt x="1313" y="6886"/>
                      <a:pt x="2533" y="7513"/>
                      <a:pt x="3774" y="7513"/>
                    </a:cubicBezTo>
                    <a:cubicBezTo>
                      <a:pt x="4462" y="7513"/>
                      <a:pt x="5156" y="7320"/>
                      <a:pt x="5774" y="6918"/>
                    </a:cubicBezTo>
                    <a:cubicBezTo>
                      <a:pt x="7534" y="5791"/>
                      <a:pt x="8028" y="3454"/>
                      <a:pt x="6874" y="1722"/>
                    </a:cubicBezTo>
                    <a:cubicBezTo>
                      <a:pt x="6461" y="1090"/>
                      <a:pt x="5884" y="595"/>
                      <a:pt x="5197" y="292"/>
                    </a:cubicBezTo>
                    <a:cubicBezTo>
                      <a:pt x="4722" y="93"/>
                      <a:pt x="4236" y="0"/>
                      <a:pt x="3761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1"/>
              <p:cNvSpPr/>
              <p:nvPr/>
            </p:nvSpPr>
            <p:spPr>
              <a:xfrm>
                <a:off x="5014807" y="2193306"/>
                <a:ext cx="271724" cy="251145"/>
              </a:xfrm>
              <a:custGeom>
                <a:rect b="b" l="l" r="r" t="t"/>
                <a:pathLst>
                  <a:path extrusionOk="0" h="7464" w="8166">
                    <a:moveTo>
                      <a:pt x="3732" y="0"/>
                    </a:moveTo>
                    <a:cubicBezTo>
                      <a:pt x="1776" y="0"/>
                      <a:pt x="22" y="1569"/>
                      <a:pt x="0" y="3685"/>
                    </a:cubicBezTo>
                    <a:cubicBezTo>
                      <a:pt x="0" y="4428"/>
                      <a:pt x="192" y="5142"/>
                      <a:pt x="577" y="5747"/>
                    </a:cubicBezTo>
                    <a:cubicBezTo>
                      <a:pt x="1314" y="6881"/>
                      <a:pt x="2516" y="7463"/>
                      <a:pt x="3718" y="7463"/>
                    </a:cubicBezTo>
                    <a:cubicBezTo>
                      <a:pt x="4760" y="7463"/>
                      <a:pt x="5803" y="7026"/>
                      <a:pt x="6544" y="6132"/>
                    </a:cubicBezTo>
                    <a:cubicBezTo>
                      <a:pt x="8166" y="4235"/>
                      <a:pt x="7479" y="1321"/>
                      <a:pt x="5196" y="331"/>
                    </a:cubicBezTo>
                    <a:lnTo>
                      <a:pt x="5196" y="303"/>
                    </a:lnTo>
                    <a:cubicBezTo>
                      <a:pt x="4712" y="96"/>
                      <a:pt x="4216" y="0"/>
                      <a:pt x="3732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21"/>
              <p:cNvSpPr/>
              <p:nvPr/>
            </p:nvSpPr>
            <p:spPr>
              <a:xfrm>
                <a:off x="5070609" y="1869281"/>
                <a:ext cx="275417" cy="250169"/>
              </a:xfrm>
              <a:custGeom>
                <a:rect b="b" l="l" r="r" t="t"/>
                <a:pathLst>
                  <a:path extrusionOk="0" h="7435" w="8277">
                    <a:moveTo>
                      <a:pt x="4131" y="0"/>
                    </a:moveTo>
                    <a:cubicBezTo>
                      <a:pt x="2877" y="0"/>
                      <a:pt x="1672" y="644"/>
                      <a:pt x="963" y="1768"/>
                    </a:cubicBezTo>
                    <a:cubicBezTo>
                      <a:pt x="0" y="3335"/>
                      <a:pt x="330" y="5369"/>
                      <a:pt x="1732" y="6552"/>
                    </a:cubicBezTo>
                    <a:cubicBezTo>
                      <a:pt x="2429" y="7139"/>
                      <a:pt x="3290" y="7435"/>
                      <a:pt x="4151" y="7435"/>
                    </a:cubicBezTo>
                    <a:cubicBezTo>
                      <a:pt x="5022" y="7435"/>
                      <a:pt x="5894" y="7132"/>
                      <a:pt x="6599" y="6524"/>
                    </a:cubicBezTo>
                    <a:cubicBezTo>
                      <a:pt x="7974" y="5314"/>
                      <a:pt x="8276" y="3252"/>
                      <a:pt x="7259" y="1713"/>
                    </a:cubicBezTo>
                    <a:cubicBezTo>
                      <a:pt x="6874" y="1080"/>
                      <a:pt x="6296" y="585"/>
                      <a:pt x="5609" y="310"/>
                    </a:cubicBezTo>
                    <a:cubicBezTo>
                      <a:pt x="5127" y="100"/>
                      <a:pt x="4625" y="0"/>
                      <a:pt x="4131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1"/>
              <p:cNvSpPr/>
              <p:nvPr/>
            </p:nvSpPr>
            <p:spPr>
              <a:xfrm>
                <a:off x="4680859" y="2123151"/>
                <a:ext cx="274485" cy="250136"/>
              </a:xfrm>
              <a:custGeom>
                <a:rect b="b" l="l" r="r" t="t"/>
                <a:pathLst>
                  <a:path extrusionOk="0" h="7434" w="8249">
                    <a:moveTo>
                      <a:pt x="4111" y="1"/>
                    </a:moveTo>
                    <a:cubicBezTo>
                      <a:pt x="2856" y="1"/>
                      <a:pt x="1654" y="630"/>
                      <a:pt x="963" y="1756"/>
                    </a:cubicBezTo>
                    <a:cubicBezTo>
                      <a:pt x="1" y="3323"/>
                      <a:pt x="303" y="5358"/>
                      <a:pt x="1733" y="6540"/>
                    </a:cubicBezTo>
                    <a:cubicBezTo>
                      <a:pt x="2426" y="7138"/>
                      <a:pt x="3280" y="7434"/>
                      <a:pt x="4133" y="7434"/>
                    </a:cubicBezTo>
                    <a:cubicBezTo>
                      <a:pt x="5006" y="7434"/>
                      <a:pt x="5877" y="7124"/>
                      <a:pt x="6572" y="6513"/>
                    </a:cubicBezTo>
                    <a:cubicBezTo>
                      <a:pt x="7946" y="5303"/>
                      <a:pt x="8249" y="3241"/>
                      <a:pt x="7259" y="1701"/>
                    </a:cubicBezTo>
                    <a:cubicBezTo>
                      <a:pt x="6847" y="1069"/>
                      <a:pt x="6269" y="574"/>
                      <a:pt x="5582" y="299"/>
                    </a:cubicBezTo>
                    <a:cubicBezTo>
                      <a:pt x="5102" y="98"/>
                      <a:pt x="4602" y="1"/>
                      <a:pt x="4111" y="1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1"/>
              <p:cNvSpPr/>
              <p:nvPr/>
            </p:nvSpPr>
            <p:spPr>
              <a:xfrm>
                <a:off x="4738491" y="1760263"/>
                <a:ext cx="272689" cy="249597"/>
              </a:xfrm>
              <a:custGeom>
                <a:rect b="b" l="l" r="r" t="t"/>
                <a:pathLst>
                  <a:path extrusionOk="0" h="7418" w="8195">
                    <a:moveTo>
                      <a:pt x="3722" y="0"/>
                    </a:moveTo>
                    <a:cubicBezTo>
                      <a:pt x="1771" y="0"/>
                      <a:pt x="28" y="1554"/>
                      <a:pt x="28" y="3688"/>
                    </a:cubicBezTo>
                    <a:cubicBezTo>
                      <a:pt x="1" y="4403"/>
                      <a:pt x="221" y="5118"/>
                      <a:pt x="606" y="5722"/>
                    </a:cubicBezTo>
                    <a:cubicBezTo>
                      <a:pt x="1328" y="6843"/>
                      <a:pt x="2524" y="7418"/>
                      <a:pt x="3729" y="7418"/>
                    </a:cubicBezTo>
                    <a:cubicBezTo>
                      <a:pt x="4771" y="7418"/>
                      <a:pt x="5819" y="6987"/>
                      <a:pt x="6572" y="6107"/>
                    </a:cubicBezTo>
                    <a:cubicBezTo>
                      <a:pt x="8194" y="4210"/>
                      <a:pt x="7479" y="1268"/>
                      <a:pt x="5197" y="306"/>
                    </a:cubicBezTo>
                    <a:cubicBezTo>
                      <a:pt x="4708" y="97"/>
                      <a:pt x="4208" y="0"/>
                      <a:pt x="37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1"/>
              <p:cNvSpPr/>
              <p:nvPr/>
            </p:nvSpPr>
            <p:spPr>
              <a:xfrm>
                <a:off x="4738491" y="1760196"/>
                <a:ext cx="172963" cy="134018"/>
              </a:xfrm>
              <a:custGeom>
                <a:rect b="b" l="l" r="r" t="t"/>
                <a:pathLst>
                  <a:path extrusionOk="0" h="3983" w="5198">
                    <a:moveTo>
                      <a:pt x="3711" y="0"/>
                    </a:moveTo>
                    <a:cubicBezTo>
                      <a:pt x="3012" y="0"/>
                      <a:pt x="2326" y="198"/>
                      <a:pt x="1733" y="583"/>
                    </a:cubicBezTo>
                    <a:cubicBezTo>
                      <a:pt x="661" y="1270"/>
                      <a:pt x="28" y="2425"/>
                      <a:pt x="1" y="3690"/>
                    </a:cubicBezTo>
                    <a:cubicBezTo>
                      <a:pt x="481" y="3890"/>
                      <a:pt x="972" y="3982"/>
                      <a:pt x="1451" y="3982"/>
                    </a:cubicBezTo>
                    <a:cubicBezTo>
                      <a:pt x="3413" y="3982"/>
                      <a:pt x="5175" y="2429"/>
                      <a:pt x="5197" y="308"/>
                    </a:cubicBezTo>
                    <a:cubicBezTo>
                      <a:pt x="4716" y="102"/>
                      <a:pt x="4210" y="0"/>
                      <a:pt x="3711" y="0"/>
                    </a:cubicBezTo>
                    <a:close/>
                  </a:path>
                </a:pathLst>
              </a:custGeom>
              <a:solidFill>
                <a:srgbClr val="FFFFFF">
                  <a:alpha val="1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21"/>
              <p:cNvSpPr/>
              <p:nvPr/>
            </p:nvSpPr>
            <p:spPr>
              <a:xfrm>
                <a:off x="4989185" y="2154443"/>
                <a:ext cx="267165" cy="253164"/>
              </a:xfrm>
              <a:custGeom>
                <a:rect b="b" l="l" r="r" t="t"/>
                <a:pathLst>
                  <a:path extrusionOk="0" h="7524" w="8029">
                    <a:moveTo>
                      <a:pt x="3746" y="1"/>
                    </a:moveTo>
                    <a:cubicBezTo>
                      <a:pt x="1804" y="1"/>
                      <a:pt x="50" y="1569"/>
                      <a:pt x="28" y="3685"/>
                    </a:cubicBezTo>
                    <a:cubicBezTo>
                      <a:pt x="0" y="4428"/>
                      <a:pt x="220" y="5143"/>
                      <a:pt x="605" y="5748"/>
                    </a:cubicBezTo>
                    <a:cubicBezTo>
                      <a:pt x="1313" y="6898"/>
                      <a:pt x="2533" y="7524"/>
                      <a:pt x="3774" y="7524"/>
                    </a:cubicBezTo>
                    <a:cubicBezTo>
                      <a:pt x="4462" y="7524"/>
                      <a:pt x="5157" y="7332"/>
                      <a:pt x="5774" y="6930"/>
                    </a:cubicBezTo>
                    <a:cubicBezTo>
                      <a:pt x="7534" y="5802"/>
                      <a:pt x="8029" y="3465"/>
                      <a:pt x="6874" y="1733"/>
                    </a:cubicBezTo>
                    <a:cubicBezTo>
                      <a:pt x="6461" y="1101"/>
                      <a:pt x="5884" y="606"/>
                      <a:pt x="5197" y="304"/>
                    </a:cubicBezTo>
                    <a:cubicBezTo>
                      <a:pt x="4717" y="97"/>
                      <a:pt x="4226" y="1"/>
                      <a:pt x="37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21"/>
              <p:cNvSpPr/>
              <p:nvPr/>
            </p:nvSpPr>
            <p:spPr>
              <a:xfrm>
                <a:off x="4989185" y="2155015"/>
                <a:ext cx="172930" cy="134085"/>
              </a:xfrm>
              <a:custGeom>
                <a:rect b="b" l="l" r="r" t="t"/>
                <a:pathLst>
                  <a:path extrusionOk="0" h="3985" w="5197">
                    <a:moveTo>
                      <a:pt x="3760" y="1"/>
                    </a:moveTo>
                    <a:cubicBezTo>
                      <a:pt x="3054" y="1"/>
                      <a:pt x="2350" y="199"/>
                      <a:pt x="1732" y="589"/>
                    </a:cubicBezTo>
                    <a:cubicBezTo>
                      <a:pt x="660" y="1249"/>
                      <a:pt x="28" y="2431"/>
                      <a:pt x="0" y="3668"/>
                    </a:cubicBezTo>
                    <a:cubicBezTo>
                      <a:pt x="493" y="3885"/>
                      <a:pt x="998" y="3985"/>
                      <a:pt x="1489" y="3985"/>
                    </a:cubicBezTo>
                    <a:cubicBezTo>
                      <a:pt x="3435" y="3985"/>
                      <a:pt x="5175" y="2416"/>
                      <a:pt x="5197" y="287"/>
                    </a:cubicBezTo>
                    <a:cubicBezTo>
                      <a:pt x="4736" y="96"/>
                      <a:pt x="4248" y="1"/>
                      <a:pt x="3760" y="1"/>
                    </a:cubicBezTo>
                    <a:close/>
                  </a:path>
                </a:pathLst>
              </a:custGeom>
              <a:solidFill>
                <a:srgbClr val="FFFFFF">
                  <a:alpha val="1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21"/>
              <p:cNvSpPr/>
              <p:nvPr/>
            </p:nvSpPr>
            <p:spPr>
              <a:xfrm>
                <a:off x="5059628" y="1830586"/>
                <a:ext cx="271757" cy="250270"/>
              </a:xfrm>
              <a:custGeom>
                <a:rect b="b" l="l" r="r" t="t"/>
                <a:pathLst>
                  <a:path extrusionOk="0" h="7438" w="8167">
                    <a:moveTo>
                      <a:pt x="3707" y="0"/>
                    </a:moveTo>
                    <a:cubicBezTo>
                      <a:pt x="1770" y="0"/>
                      <a:pt x="22" y="1553"/>
                      <a:pt x="0" y="3687"/>
                    </a:cubicBezTo>
                    <a:cubicBezTo>
                      <a:pt x="0" y="4402"/>
                      <a:pt x="193" y="5117"/>
                      <a:pt x="578" y="5722"/>
                    </a:cubicBezTo>
                    <a:cubicBezTo>
                      <a:pt x="1299" y="6856"/>
                      <a:pt x="2502" y="7438"/>
                      <a:pt x="3709" y="7438"/>
                    </a:cubicBezTo>
                    <a:cubicBezTo>
                      <a:pt x="4755" y="7438"/>
                      <a:pt x="5803" y="7001"/>
                      <a:pt x="6544" y="6107"/>
                    </a:cubicBezTo>
                    <a:cubicBezTo>
                      <a:pt x="8166" y="4210"/>
                      <a:pt x="7479" y="1295"/>
                      <a:pt x="5169" y="306"/>
                    </a:cubicBezTo>
                    <a:cubicBezTo>
                      <a:pt x="4686" y="97"/>
                      <a:pt x="4190" y="0"/>
                      <a:pt x="3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21"/>
              <p:cNvSpPr/>
              <p:nvPr/>
            </p:nvSpPr>
            <p:spPr>
              <a:xfrm>
                <a:off x="5059628" y="1830519"/>
                <a:ext cx="172032" cy="134354"/>
              </a:xfrm>
              <a:custGeom>
                <a:rect b="b" l="l" r="r" t="t"/>
                <a:pathLst>
                  <a:path extrusionOk="0" h="3993" w="5170">
                    <a:moveTo>
                      <a:pt x="3703" y="0"/>
                    </a:moveTo>
                    <a:cubicBezTo>
                      <a:pt x="3007" y="0"/>
                      <a:pt x="2314" y="198"/>
                      <a:pt x="1705" y="583"/>
                    </a:cubicBezTo>
                    <a:cubicBezTo>
                      <a:pt x="633" y="1270"/>
                      <a:pt x="0" y="2425"/>
                      <a:pt x="0" y="3689"/>
                    </a:cubicBezTo>
                    <a:cubicBezTo>
                      <a:pt x="480" y="3896"/>
                      <a:pt x="971" y="3992"/>
                      <a:pt x="1451" y="3992"/>
                    </a:cubicBezTo>
                    <a:cubicBezTo>
                      <a:pt x="3393" y="3992"/>
                      <a:pt x="5147" y="2424"/>
                      <a:pt x="5169" y="308"/>
                    </a:cubicBezTo>
                    <a:cubicBezTo>
                      <a:pt x="4699" y="101"/>
                      <a:pt x="4200" y="0"/>
                      <a:pt x="3703" y="0"/>
                    </a:cubicBezTo>
                    <a:close/>
                  </a:path>
                </a:pathLst>
              </a:custGeom>
              <a:solidFill>
                <a:srgbClr val="FFFFFF">
                  <a:alpha val="1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21"/>
              <p:cNvSpPr/>
              <p:nvPr/>
            </p:nvSpPr>
            <p:spPr>
              <a:xfrm>
                <a:off x="4655237" y="2084322"/>
                <a:ext cx="274519" cy="250236"/>
              </a:xfrm>
              <a:custGeom>
                <a:rect b="b" l="l" r="r" t="t"/>
                <a:pathLst>
                  <a:path extrusionOk="0" h="7437" w="8250">
                    <a:moveTo>
                      <a:pt x="4138" y="0"/>
                    </a:moveTo>
                    <a:cubicBezTo>
                      <a:pt x="2882" y="0"/>
                      <a:pt x="1674" y="629"/>
                      <a:pt x="963" y="1755"/>
                    </a:cubicBezTo>
                    <a:cubicBezTo>
                      <a:pt x="1" y="3322"/>
                      <a:pt x="331" y="5357"/>
                      <a:pt x="1733" y="6567"/>
                    </a:cubicBezTo>
                    <a:cubicBezTo>
                      <a:pt x="2422" y="7148"/>
                      <a:pt x="3270" y="7437"/>
                      <a:pt x="4121" y="7437"/>
                    </a:cubicBezTo>
                    <a:cubicBezTo>
                      <a:pt x="5002" y="7437"/>
                      <a:pt x="5886" y="7127"/>
                      <a:pt x="6599" y="6512"/>
                    </a:cubicBezTo>
                    <a:cubicBezTo>
                      <a:pt x="7974" y="5302"/>
                      <a:pt x="8249" y="3267"/>
                      <a:pt x="7259" y="1700"/>
                    </a:cubicBezTo>
                    <a:cubicBezTo>
                      <a:pt x="6874" y="1068"/>
                      <a:pt x="6297" y="600"/>
                      <a:pt x="5610" y="298"/>
                    </a:cubicBezTo>
                    <a:cubicBezTo>
                      <a:pt x="5130" y="97"/>
                      <a:pt x="4630" y="0"/>
                      <a:pt x="41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21"/>
              <p:cNvSpPr/>
              <p:nvPr/>
            </p:nvSpPr>
            <p:spPr>
              <a:xfrm>
                <a:off x="4668980" y="2084053"/>
                <a:ext cx="172032" cy="134388"/>
              </a:xfrm>
              <a:custGeom>
                <a:rect b="b" l="l" r="r" t="t"/>
                <a:pathLst>
                  <a:path extrusionOk="0" h="3994" w="5170">
                    <a:moveTo>
                      <a:pt x="3717" y="0"/>
                    </a:moveTo>
                    <a:cubicBezTo>
                      <a:pt x="3017" y="0"/>
                      <a:pt x="2318" y="205"/>
                      <a:pt x="1705" y="608"/>
                    </a:cubicBezTo>
                    <a:cubicBezTo>
                      <a:pt x="660" y="1268"/>
                      <a:pt x="0" y="2423"/>
                      <a:pt x="0" y="3688"/>
                    </a:cubicBezTo>
                    <a:cubicBezTo>
                      <a:pt x="483" y="3897"/>
                      <a:pt x="979" y="3993"/>
                      <a:pt x="1463" y="3993"/>
                    </a:cubicBezTo>
                    <a:cubicBezTo>
                      <a:pt x="3400" y="3993"/>
                      <a:pt x="5147" y="2440"/>
                      <a:pt x="5169" y="306"/>
                    </a:cubicBezTo>
                    <a:cubicBezTo>
                      <a:pt x="4704" y="102"/>
                      <a:pt x="4210" y="0"/>
                      <a:pt x="3717" y="0"/>
                    </a:cubicBezTo>
                    <a:close/>
                  </a:path>
                </a:pathLst>
              </a:custGeom>
              <a:solidFill>
                <a:srgbClr val="FFFFFF">
                  <a:alpha val="1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21"/>
              <p:cNvSpPr/>
              <p:nvPr/>
            </p:nvSpPr>
            <p:spPr>
              <a:xfrm>
                <a:off x="3320444" y="2791290"/>
                <a:ext cx="536160" cy="526011"/>
              </a:xfrm>
              <a:custGeom>
                <a:rect b="b" l="l" r="r" t="t"/>
                <a:pathLst>
                  <a:path extrusionOk="0" h="15633" w="16113">
                    <a:moveTo>
                      <a:pt x="5542" y="1"/>
                    </a:moveTo>
                    <a:cubicBezTo>
                      <a:pt x="5235" y="1"/>
                      <a:pt x="4925" y="86"/>
                      <a:pt x="4647" y="265"/>
                    </a:cubicBezTo>
                    <a:lnTo>
                      <a:pt x="2585" y="1585"/>
                    </a:lnTo>
                    <a:cubicBezTo>
                      <a:pt x="1842" y="2080"/>
                      <a:pt x="1622" y="3097"/>
                      <a:pt x="2090" y="3867"/>
                    </a:cubicBezTo>
                    <a:lnTo>
                      <a:pt x="3740" y="6424"/>
                    </a:lnTo>
                    <a:cubicBezTo>
                      <a:pt x="3932" y="6726"/>
                      <a:pt x="3850" y="7111"/>
                      <a:pt x="3575" y="7304"/>
                    </a:cubicBezTo>
                    <a:lnTo>
                      <a:pt x="990" y="8953"/>
                    </a:lnTo>
                    <a:cubicBezTo>
                      <a:pt x="220" y="9448"/>
                      <a:pt x="0" y="10466"/>
                      <a:pt x="495" y="11208"/>
                    </a:cubicBezTo>
                    <a:lnTo>
                      <a:pt x="1815" y="13270"/>
                    </a:lnTo>
                    <a:cubicBezTo>
                      <a:pt x="2131" y="13762"/>
                      <a:pt x="2660" y="14029"/>
                      <a:pt x="3202" y="14029"/>
                    </a:cubicBezTo>
                    <a:cubicBezTo>
                      <a:pt x="3509" y="14029"/>
                      <a:pt x="3819" y="13944"/>
                      <a:pt x="4097" y="13765"/>
                    </a:cubicBezTo>
                    <a:lnTo>
                      <a:pt x="6654" y="12115"/>
                    </a:lnTo>
                    <a:cubicBezTo>
                      <a:pt x="6758" y="12049"/>
                      <a:pt x="6873" y="12018"/>
                      <a:pt x="6985" y="12018"/>
                    </a:cubicBezTo>
                    <a:cubicBezTo>
                      <a:pt x="7199" y="12018"/>
                      <a:pt x="7408" y="12128"/>
                      <a:pt x="7534" y="12308"/>
                    </a:cubicBezTo>
                    <a:lnTo>
                      <a:pt x="9183" y="14892"/>
                    </a:lnTo>
                    <a:cubicBezTo>
                      <a:pt x="9503" y="15371"/>
                      <a:pt x="10039" y="15632"/>
                      <a:pt x="10586" y="15632"/>
                    </a:cubicBezTo>
                    <a:cubicBezTo>
                      <a:pt x="10887" y="15632"/>
                      <a:pt x="11192" y="15553"/>
                      <a:pt x="11465" y="15387"/>
                    </a:cubicBezTo>
                    <a:lnTo>
                      <a:pt x="13528" y="14040"/>
                    </a:lnTo>
                    <a:cubicBezTo>
                      <a:pt x="14270" y="13545"/>
                      <a:pt x="14490" y="12555"/>
                      <a:pt x="14022" y="11785"/>
                    </a:cubicBezTo>
                    <a:lnTo>
                      <a:pt x="12345" y="9201"/>
                    </a:lnTo>
                    <a:cubicBezTo>
                      <a:pt x="12180" y="8926"/>
                      <a:pt x="12263" y="8514"/>
                      <a:pt x="12538" y="8349"/>
                    </a:cubicBezTo>
                    <a:lnTo>
                      <a:pt x="15122" y="6671"/>
                    </a:lnTo>
                    <a:cubicBezTo>
                      <a:pt x="15892" y="6204"/>
                      <a:pt x="16112" y="5187"/>
                      <a:pt x="15617" y="4417"/>
                    </a:cubicBezTo>
                    <a:lnTo>
                      <a:pt x="14297" y="2355"/>
                    </a:lnTo>
                    <a:cubicBezTo>
                      <a:pt x="13982" y="1864"/>
                      <a:pt x="13454" y="1608"/>
                      <a:pt x="12913" y="1608"/>
                    </a:cubicBezTo>
                    <a:cubicBezTo>
                      <a:pt x="12606" y="1608"/>
                      <a:pt x="12294" y="1691"/>
                      <a:pt x="12015" y="1860"/>
                    </a:cubicBezTo>
                    <a:lnTo>
                      <a:pt x="9431" y="3510"/>
                    </a:lnTo>
                    <a:cubicBezTo>
                      <a:pt x="9329" y="3581"/>
                      <a:pt x="9212" y="3614"/>
                      <a:pt x="9095" y="3614"/>
                    </a:cubicBezTo>
                    <a:cubicBezTo>
                      <a:pt x="8897" y="3614"/>
                      <a:pt x="8700" y="3518"/>
                      <a:pt x="8579" y="3345"/>
                    </a:cubicBezTo>
                    <a:lnTo>
                      <a:pt x="6929" y="760"/>
                    </a:lnTo>
                    <a:cubicBezTo>
                      <a:pt x="6613" y="268"/>
                      <a:pt x="6083" y="1"/>
                      <a:pt x="5542" y="1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21"/>
              <p:cNvSpPr/>
              <p:nvPr/>
            </p:nvSpPr>
            <p:spPr>
              <a:xfrm>
                <a:off x="3302143" y="2762622"/>
                <a:ext cx="535228" cy="526011"/>
              </a:xfrm>
              <a:custGeom>
                <a:rect b="b" l="l" r="r" t="t"/>
                <a:pathLst>
                  <a:path extrusionOk="0" h="15633" w="16085">
                    <a:moveTo>
                      <a:pt x="5521" y="1"/>
                    </a:moveTo>
                    <a:cubicBezTo>
                      <a:pt x="5219" y="1"/>
                      <a:pt x="4915" y="86"/>
                      <a:pt x="4647" y="265"/>
                    </a:cubicBezTo>
                    <a:lnTo>
                      <a:pt x="2585" y="1612"/>
                    </a:lnTo>
                    <a:cubicBezTo>
                      <a:pt x="1815" y="2080"/>
                      <a:pt x="1595" y="3097"/>
                      <a:pt x="2090" y="3867"/>
                    </a:cubicBezTo>
                    <a:lnTo>
                      <a:pt x="3740" y="6451"/>
                    </a:lnTo>
                    <a:cubicBezTo>
                      <a:pt x="3932" y="6726"/>
                      <a:pt x="3850" y="7111"/>
                      <a:pt x="3547" y="7303"/>
                    </a:cubicBezTo>
                    <a:lnTo>
                      <a:pt x="1293" y="8761"/>
                    </a:lnTo>
                    <a:lnTo>
                      <a:pt x="963" y="8953"/>
                    </a:lnTo>
                    <a:cubicBezTo>
                      <a:pt x="220" y="9448"/>
                      <a:pt x="0" y="10465"/>
                      <a:pt x="468" y="11208"/>
                    </a:cubicBezTo>
                    <a:lnTo>
                      <a:pt x="1815" y="13270"/>
                    </a:lnTo>
                    <a:cubicBezTo>
                      <a:pt x="2131" y="13762"/>
                      <a:pt x="2649" y="14029"/>
                      <a:pt x="3183" y="14029"/>
                    </a:cubicBezTo>
                    <a:cubicBezTo>
                      <a:pt x="3485" y="14029"/>
                      <a:pt x="3792" y="13943"/>
                      <a:pt x="4070" y="13765"/>
                    </a:cubicBezTo>
                    <a:lnTo>
                      <a:pt x="6654" y="12115"/>
                    </a:lnTo>
                    <a:cubicBezTo>
                      <a:pt x="6754" y="12045"/>
                      <a:pt x="6868" y="12011"/>
                      <a:pt x="6983" y="12011"/>
                    </a:cubicBezTo>
                    <a:cubicBezTo>
                      <a:pt x="7183" y="12011"/>
                      <a:pt x="7384" y="12115"/>
                      <a:pt x="7506" y="12307"/>
                    </a:cubicBezTo>
                    <a:lnTo>
                      <a:pt x="9184" y="14892"/>
                    </a:lnTo>
                    <a:cubicBezTo>
                      <a:pt x="9485" y="15371"/>
                      <a:pt x="10015" y="15632"/>
                      <a:pt x="10560" y="15632"/>
                    </a:cubicBezTo>
                    <a:cubicBezTo>
                      <a:pt x="10860" y="15632"/>
                      <a:pt x="11165" y="15553"/>
                      <a:pt x="11438" y="15387"/>
                    </a:cubicBezTo>
                    <a:lnTo>
                      <a:pt x="13500" y="14040"/>
                    </a:lnTo>
                    <a:cubicBezTo>
                      <a:pt x="14270" y="13545"/>
                      <a:pt x="14490" y="12527"/>
                      <a:pt x="13995" y="11785"/>
                    </a:cubicBezTo>
                    <a:lnTo>
                      <a:pt x="12345" y="9201"/>
                    </a:lnTo>
                    <a:cubicBezTo>
                      <a:pt x="12153" y="8926"/>
                      <a:pt x="12235" y="8513"/>
                      <a:pt x="12538" y="8348"/>
                    </a:cubicBezTo>
                    <a:lnTo>
                      <a:pt x="15095" y="6671"/>
                    </a:lnTo>
                    <a:cubicBezTo>
                      <a:pt x="15865" y="6204"/>
                      <a:pt x="16085" y="5186"/>
                      <a:pt x="15590" y="4417"/>
                    </a:cubicBezTo>
                    <a:lnTo>
                      <a:pt x="14270" y="2355"/>
                    </a:lnTo>
                    <a:cubicBezTo>
                      <a:pt x="13955" y="1882"/>
                      <a:pt x="13429" y="1622"/>
                      <a:pt x="12897" y="1622"/>
                    </a:cubicBezTo>
                    <a:cubicBezTo>
                      <a:pt x="12592" y="1622"/>
                      <a:pt x="12286" y="1707"/>
                      <a:pt x="12015" y="1887"/>
                    </a:cubicBezTo>
                    <a:lnTo>
                      <a:pt x="11631" y="2107"/>
                    </a:lnTo>
                    <a:lnTo>
                      <a:pt x="9431" y="3537"/>
                    </a:lnTo>
                    <a:cubicBezTo>
                      <a:pt x="9326" y="3594"/>
                      <a:pt x="9211" y="3621"/>
                      <a:pt x="9098" y="3621"/>
                    </a:cubicBezTo>
                    <a:cubicBezTo>
                      <a:pt x="8885" y="3621"/>
                      <a:pt x="8677" y="3524"/>
                      <a:pt x="8551" y="3344"/>
                    </a:cubicBezTo>
                    <a:lnTo>
                      <a:pt x="6902" y="760"/>
                    </a:lnTo>
                    <a:cubicBezTo>
                      <a:pt x="6585" y="268"/>
                      <a:pt x="6056" y="1"/>
                      <a:pt x="5521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21"/>
              <p:cNvSpPr/>
              <p:nvPr/>
            </p:nvSpPr>
            <p:spPr>
              <a:xfrm>
                <a:off x="3345134" y="2762622"/>
                <a:ext cx="344030" cy="306428"/>
              </a:xfrm>
              <a:custGeom>
                <a:rect b="b" l="l" r="r" t="t"/>
                <a:pathLst>
                  <a:path extrusionOk="0" h="9107" w="10339">
                    <a:moveTo>
                      <a:pt x="4222" y="1"/>
                    </a:moveTo>
                    <a:cubicBezTo>
                      <a:pt x="3916" y="1"/>
                      <a:pt x="3606" y="86"/>
                      <a:pt x="3327" y="265"/>
                    </a:cubicBezTo>
                    <a:lnTo>
                      <a:pt x="1265" y="1585"/>
                    </a:lnTo>
                    <a:cubicBezTo>
                      <a:pt x="523" y="2080"/>
                      <a:pt x="303" y="3097"/>
                      <a:pt x="770" y="3867"/>
                    </a:cubicBezTo>
                    <a:lnTo>
                      <a:pt x="2448" y="6424"/>
                    </a:lnTo>
                    <a:cubicBezTo>
                      <a:pt x="2640" y="6726"/>
                      <a:pt x="2530" y="7111"/>
                      <a:pt x="2255" y="7303"/>
                    </a:cubicBezTo>
                    <a:lnTo>
                      <a:pt x="1" y="8761"/>
                    </a:lnTo>
                    <a:cubicBezTo>
                      <a:pt x="781" y="8995"/>
                      <a:pt x="1565" y="9106"/>
                      <a:pt x="2334" y="9106"/>
                    </a:cubicBezTo>
                    <a:cubicBezTo>
                      <a:pt x="6257" y="9106"/>
                      <a:pt x="9787" y="6222"/>
                      <a:pt x="10339" y="2107"/>
                    </a:cubicBezTo>
                    <a:lnTo>
                      <a:pt x="10339" y="2107"/>
                    </a:lnTo>
                    <a:lnTo>
                      <a:pt x="8139" y="3509"/>
                    </a:lnTo>
                    <a:cubicBezTo>
                      <a:pt x="8029" y="3579"/>
                      <a:pt x="7908" y="3613"/>
                      <a:pt x="7790" y="3613"/>
                    </a:cubicBezTo>
                    <a:cubicBezTo>
                      <a:pt x="7582" y="3613"/>
                      <a:pt x="7382" y="3509"/>
                      <a:pt x="7259" y="3317"/>
                    </a:cubicBezTo>
                    <a:lnTo>
                      <a:pt x="5610" y="760"/>
                    </a:lnTo>
                    <a:cubicBezTo>
                      <a:pt x="5293" y="268"/>
                      <a:pt x="4764" y="1"/>
                      <a:pt x="4222" y="1"/>
                    </a:cubicBezTo>
                    <a:close/>
                  </a:path>
                </a:pathLst>
              </a:custGeom>
              <a:solidFill>
                <a:srgbClr val="FFFFFF">
                  <a:alpha val="1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21"/>
              <p:cNvSpPr/>
              <p:nvPr/>
            </p:nvSpPr>
            <p:spPr>
              <a:xfrm>
                <a:off x="4230748" y="2619654"/>
                <a:ext cx="328458" cy="275708"/>
              </a:xfrm>
              <a:custGeom>
                <a:rect b="b" l="l" r="r" t="t"/>
                <a:pathLst>
                  <a:path extrusionOk="0" h="8194" w="9871">
                    <a:moveTo>
                      <a:pt x="7326" y="1"/>
                    </a:moveTo>
                    <a:cubicBezTo>
                      <a:pt x="7135" y="1"/>
                      <a:pt x="6940" y="56"/>
                      <a:pt x="6764" y="170"/>
                    </a:cubicBezTo>
                    <a:lnTo>
                      <a:pt x="605" y="4102"/>
                    </a:lnTo>
                    <a:cubicBezTo>
                      <a:pt x="138" y="4404"/>
                      <a:pt x="0" y="5036"/>
                      <a:pt x="303" y="5476"/>
                    </a:cubicBezTo>
                    <a:lnTo>
                      <a:pt x="1760" y="7731"/>
                    </a:lnTo>
                    <a:cubicBezTo>
                      <a:pt x="1936" y="8030"/>
                      <a:pt x="2258" y="8194"/>
                      <a:pt x="2590" y="8194"/>
                    </a:cubicBezTo>
                    <a:cubicBezTo>
                      <a:pt x="2777" y="8194"/>
                      <a:pt x="2966" y="8142"/>
                      <a:pt x="3135" y="8033"/>
                    </a:cubicBezTo>
                    <a:lnTo>
                      <a:pt x="9293" y="4074"/>
                    </a:lnTo>
                    <a:cubicBezTo>
                      <a:pt x="9733" y="3772"/>
                      <a:pt x="9871" y="3167"/>
                      <a:pt x="9568" y="2699"/>
                    </a:cubicBezTo>
                    <a:lnTo>
                      <a:pt x="8139" y="445"/>
                    </a:lnTo>
                    <a:cubicBezTo>
                      <a:pt x="7950" y="153"/>
                      <a:pt x="7644" y="1"/>
                      <a:pt x="7326" y="1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21"/>
              <p:cNvSpPr/>
              <p:nvPr/>
            </p:nvSpPr>
            <p:spPr>
              <a:xfrm>
                <a:off x="4214277" y="2590784"/>
                <a:ext cx="325729" cy="275910"/>
              </a:xfrm>
              <a:custGeom>
                <a:rect b="b" l="l" r="r" t="t"/>
                <a:pathLst>
                  <a:path extrusionOk="0" h="8200" w="9789">
                    <a:moveTo>
                      <a:pt x="7213" y="0"/>
                    </a:moveTo>
                    <a:cubicBezTo>
                      <a:pt x="7164" y="0"/>
                      <a:pt x="7115" y="4"/>
                      <a:pt x="7066" y="11"/>
                    </a:cubicBezTo>
                    <a:cubicBezTo>
                      <a:pt x="6929" y="38"/>
                      <a:pt x="6819" y="93"/>
                      <a:pt x="6682" y="148"/>
                    </a:cubicBezTo>
                    <a:lnTo>
                      <a:pt x="523" y="4107"/>
                    </a:lnTo>
                    <a:cubicBezTo>
                      <a:pt x="385" y="4190"/>
                      <a:pt x="275" y="4327"/>
                      <a:pt x="193" y="4465"/>
                    </a:cubicBezTo>
                    <a:cubicBezTo>
                      <a:pt x="0" y="4795"/>
                      <a:pt x="0" y="5179"/>
                      <a:pt x="220" y="5482"/>
                    </a:cubicBezTo>
                    <a:lnTo>
                      <a:pt x="1678" y="7736"/>
                    </a:lnTo>
                    <a:cubicBezTo>
                      <a:pt x="1854" y="8036"/>
                      <a:pt x="2176" y="8200"/>
                      <a:pt x="2508" y="8200"/>
                    </a:cubicBezTo>
                    <a:cubicBezTo>
                      <a:pt x="2694" y="8200"/>
                      <a:pt x="2884" y="8148"/>
                      <a:pt x="3052" y="8039"/>
                    </a:cubicBezTo>
                    <a:lnTo>
                      <a:pt x="9211" y="4080"/>
                    </a:lnTo>
                    <a:cubicBezTo>
                      <a:pt x="9651" y="3777"/>
                      <a:pt x="9788" y="3172"/>
                      <a:pt x="9486" y="2705"/>
                    </a:cubicBezTo>
                    <a:lnTo>
                      <a:pt x="8056" y="450"/>
                    </a:lnTo>
                    <a:cubicBezTo>
                      <a:pt x="7864" y="162"/>
                      <a:pt x="7547" y="0"/>
                      <a:pt x="7213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21"/>
              <p:cNvSpPr/>
              <p:nvPr/>
            </p:nvSpPr>
            <p:spPr>
              <a:xfrm>
                <a:off x="4220666" y="2591121"/>
                <a:ext cx="236552" cy="169651"/>
              </a:xfrm>
              <a:custGeom>
                <a:rect b="b" l="l" r="r" t="t"/>
                <a:pathLst>
                  <a:path extrusionOk="0" h="5042" w="7109">
                    <a:moveTo>
                      <a:pt x="6874" y="1"/>
                    </a:moveTo>
                    <a:lnTo>
                      <a:pt x="6874" y="1"/>
                    </a:lnTo>
                    <a:cubicBezTo>
                      <a:pt x="6737" y="28"/>
                      <a:pt x="6600" y="83"/>
                      <a:pt x="6490" y="138"/>
                    </a:cubicBezTo>
                    <a:lnTo>
                      <a:pt x="358" y="4097"/>
                    </a:lnTo>
                    <a:cubicBezTo>
                      <a:pt x="193" y="4180"/>
                      <a:pt x="83" y="4317"/>
                      <a:pt x="1" y="4455"/>
                    </a:cubicBezTo>
                    <a:cubicBezTo>
                      <a:pt x="732" y="4858"/>
                      <a:pt x="1499" y="5041"/>
                      <a:pt x="2244" y="5041"/>
                    </a:cubicBezTo>
                    <a:cubicBezTo>
                      <a:pt x="4803" y="5041"/>
                      <a:pt x="7109" y="2875"/>
                      <a:pt x="6874" y="1"/>
                    </a:cubicBezTo>
                    <a:close/>
                  </a:path>
                </a:pathLst>
              </a:custGeom>
              <a:solidFill>
                <a:srgbClr val="FFFFFF">
                  <a:alpha val="1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0" name="Google Shape;280;p21"/>
          <p:cNvSpPr/>
          <p:nvPr/>
        </p:nvSpPr>
        <p:spPr>
          <a:xfrm>
            <a:off x="357481" y="4037457"/>
            <a:ext cx="4017300" cy="1026600"/>
          </a:xfrm>
          <a:prstGeom prst="roundRect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1"/>
          <p:cNvSpPr/>
          <p:nvPr/>
        </p:nvSpPr>
        <p:spPr>
          <a:xfrm>
            <a:off x="438775" y="4112150"/>
            <a:ext cx="877200" cy="877200"/>
          </a:xfrm>
          <a:prstGeom prst="ellipse">
            <a:avLst/>
          </a:prstGeom>
          <a:solidFill>
            <a:srgbClr val="FFAC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1"/>
          <p:cNvSpPr txBox="1"/>
          <p:nvPr/>
        </p:nvSpPr>
        <p:spPr>
          <a:xfrm>
            <a:off x="1333611" y="4157750"/>
            <a:ext cx="28290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​ Each video game: Name,Meta Rating, User Rating, Release Date, Publisher,Developer,Platform,Age Appropriate, Number Of Players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3" name="Google Shape;283;p21"/>
          <p:cNvGrpSpPr/>
          <p:nvPr/>
        </p:nvGrpSpPr>
        <p:grpSpPr>
          <a:xfrm>
            <a:off x="357468" y="3010844"/>
            <a:ext cx="4017300" cy="1026600"/>
            <a:chOff x="457193" y="2497919"/>
            <a:chExt cx="4017300" cy="1026600"/>
          </a:xfrm>
        </p:grpSpPr>
        <p:sp>
          <p:nvSpPr>
            <p:cNvPr id="284" name="Google Shape;284;p21"/>
            <p:cNvSpPr/>
            <p:nvPr/>
          </p:nvSpPr>
          <p:spPr>
            <a:xfrm>
              <a:off x="457193" y="2497919"/>
              <a:ext cx="4017300" cy="10266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1"/>
            <p:cNvSpPr txBox="1"/>
            <p:nvPr/>
          </p:nvSpPr>
          <p:spPr>
            <a:xfrm>
              <a:off x="1433351" y="2621625"/>
              <a:ext cx="26730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games list has 191 pages,each page has 100 games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538488" y="2572625"/>
              <a:ext cx="877200" cy="87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3000" u="none" cap="none" strike="noStrike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7" name="Google Shape;2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7325" y="0"/>
            <a:ext cx="3826675" cy="34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7325" y="3490750"/>
            <a:ext cx="3826676" cy="15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VgChartz</a:t>
            </a:r>
            <a:endParaRPr/>
          </a:p>
        </p:txBody>
      </p:sp>
      <p:grpSp>
        <p:nvGrpSpPr>
          <p:cNvPr id="294" name="Google Shape;294;p22"/>
          <p:cNvGrpSpPr/>
          <p:nvPr/>
        </p:nvGrpSpPr>
        <p:grpSpPr>
          <a:xfrm>
            <a:off x="88293" y="887569"/>
            <a:ext cx="4017300" cy="1026600"/>
            <a:chOff x="188018" y="374644"/>
            <a:chExt cx="4017300" cy="1026600"/>
          </a:xfrm>
        </p:grpSpPr>
        <p:sp>
          <p:nvSpPr>
            <p:cNvPr id="295" name="Google Shape;295;p22"/>
            <p:cNvSpPr/>
            <p:nvPr/>
          </p:nvSpPr>
          <p:spPr>
            <a:xfrm>
              <a:off x="188018" y="374644"/>
              <a:ext cx="4017300" cy="10266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269313" y="449350"/>
              <a:ext cx="877200" cy="8772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3000" u="none" cap="none" strike="noStrike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2"/>
            <p:cNvSpPr txBox="1"/>
            <p:nvPr/>
          </p:nvSpPr>
          <p:spPr>
            <a:xfrm>
              <a:off x="1164175" y="498350"/>
              <a:ext cx="20016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All games we've used wore taken from our Dataset.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8" name="Google Shape;298;p22"/>
          <p:cNvSpPr/>
          <p:nvPr/>
        </p:nvSpPr>
        <p:spPr>
          <a:xfrm>
            <a:off x="4902556" y="812869"/>
            <a:ext cx="4017300" cy="1026600"/>
          </a:xfrm>
          <a:prstGeom prst="roundRect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2"/>
          <p:cNvSpPr/>
          <p:nvPr/>
        </p:nvSpPr>
        <p:spPr>
          <a:xfrm>
            <a:off x="4983850" y="887563"/>
            <a:ext cx="877200" cy="8772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2"/>
          <p:cNvSpPr txBox="1"/>
          <p:nvPr/>
        </p:nvSpPr>
        <p:spPr>
          <a:xfrm>
            <a:off x="5878686" y="933163"/>
            <a:ext cx="28290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​ We used VgChartz to add a 'Total sales' column for each game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1" name="Google Shape;30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88875"/>
            <a:ext cx="7572625" cy="29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VgChartz</a:t>
            </a:r>
            <a:endParaRPr/>
          </a:p>
        </p:txBody>
      </p:sp>
      <p:grpSp>
        <p:nvGrpSpPr>
          <p:cNvPr id="307" name="Google Shape;307;p23"/>
          <p:cNvGrpSpPr/>
          <p:nvPr/>
        </p:nvGrpSpPr>
        <p:grpSpPr>
          <a:xfrm>
            <a:off x="88293" y="887569"/>
            <a:ext cx="4017300" cy="1026600"/>
            <a:chOff x="188018" y="374644"/>
            <a:chExt cx="4017300" cy="1026600"/>
          </a:xfrm>
        </p:grpSpPr>
        <p:sp>
          <p:nvSpPr>
            <p:cNvPr id="308" name="Google Shape;308;p23"/>
            <p:cNvSpPr/>
            <p:nvPr/>
          </p:nvSpPr>
          <p:spPr>
            <a:xfrm>
              <a:off x="188018" y="374644"/>
              <a:ext cx="4017300" cy="10266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69313" y="449350"/>
              <a:ext cx="877200" cy="8772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3000" u="none" cap="none" strike="noStrike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3"/>
            <p:cNvSpPr txBox="1"/>
            <p:nvPr/>
          </p:nvSpPr>
          <p:spPr>
            <a:xfrm>
              <a:off x="1164175" y="498350"/>
              <a:ext cx="19875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All games released before 2006 are skipped​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11" name="Google Shape;31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00" y="2066575"/>
            <a:ext cx="4017300" cy="2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23"/>
          <p:cNvGrpSpPr/>
          <p:nvPr/>
        </p:nvGrpSpPr>
        <p:grpSpPr>
          <a:xfrm>
            <a:off x="6837961" y="86094"/>
            <a:ext cx="2306039" cy="1828078"/>
            <a:chOff x="289790" y="1206851"/>
            <a:chExt cx="4390783" cy="3534566"/>
          </a:xfrm>
        </p:grpSpPr>
        <p:sp>
          <p:nvSpPr>
            <p:cNvPr id="313" name="Google Shape;313;p23"/>
            <p:cNvSpPr/>
            <p:nvPr/>
          </p:nvSpPr>
          <p:spPr>
            <a:xfrm>
              <a:off x="3745886" y="1577436"/>
              <a:ext cx="934687" cy="2870628"/>
            </a:xfrm>
            <a:custGeom>
              <a:rect b="b" l="l" r="r" t="t"/>
              <a:pathLst>
                <a:path extrusionOk="0" h="121611" w="39597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9020" y="23454"/>
                    <a:pt x="29874" y="59748"/>
                  </a:cubicBezTo>
                  <a:cubicBezTo>
                    <a:pt x="30727" y="96004"/>
                    <a:pt x="8090" y="121610"/>
                    <a:pt x="8090" y="121610"/>
                  </a:cubicBezTo>
                  <a:cubicBezTo>
                    <a:pt x="8090" y="121610"/>
                    <a:pt x="39597" y="92553"/>
                    <a:pt x="37556" y="59302"/>
                  </a:cubicBezTo>
                  <a:cubicBezTo>
                    <a:pt x="34995" y="17925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4" name="Google Shape;314;p23"/>
            <p:cNvGrpSpPr/>
            <p:nvPr/>
          </p:nvGrpSpPr>
          <p:grpSpPr>
            <a:xfrm>
              <a:off x="289790" y="1206851"/>
              <a:ext cx="4035562" cy="3534566"/>
              <a:chOff x="309693" y="1296216"/>
              <a:chExt cx="3910428" cy="3424967"/>
            </a:xfrm>
          </p:grpSpPr>
          <p:sp>
            <p:nvSpPr>
              <p:cNvPr id="315" name="Google Shape;315;p23"/>
              <p:cNvSpPr/>
              <p:nvPr/>
            </p:nvSpPr>
            <p:spPr>
              <a:xfrm>
                <a:off x="309693" y="1389526"/>
                <a:ext cx="3910428" cy="3331586"/>
              </a:xfrm>
              <a:custGeom>
                <a:rect b="b" l="l" r="r" t="t"/>
                <a:pathLst>
                  <a:path extrusionOk="0" h="141139" w="165661">
                    <a:moveTo>
                      <a:pt x="80380" y="1"/>
                    </a:moveTo>
                    <a:cubicBezTo>
                      <a:pt x="72298" y="1"/>
                      <a:pt x="64226" y="1184"/>
                      <a:pt x="56556" y="3776"/>
                    </a:cubicBezTo>
                    <a:cubicBezTo>
                      <a:pt x="16848" y="17210"/>
                      <a:pt x="8758" y="51128"/>
                      <a:pt x="8758" y="51128"/>
                    </a:cubicBezTo>
                    <a:cubicBezTo>
                      <a:pt x="8758" y="51128"/>
                      <a:pt x="0" y="86197"/>
                      <a:pt x="18407" y="113362"/>
                    </a:cubicBezTo>
                    <a:cubicBezTo>
                      <a:pt x="29530" y="129778"/>
                      <a:pt x="59477" y="141139"/>
                      <a:pt x="87954" y="141139"/>
                    </a:cubicBezTo>
                    <a:cubicBezTo>
                      <a:pt x="106601" y="141139"/>
                      <a:pt x="124618" y="136268"/>
                      <a:pt x="136307" y="124755"/>
                    </a:cubicBezTo>
                    <a:cubicBezTo>
                      <a:pt x="165661" y="95809"/>
                      <a:pt x="163991" y="60480"/>
                      <a:pt x="149444" y="34911"/>
                    </a:cubicBezTo>
                    <a:cubicBezTo>
                      <a:pt x="138168" y="15056"/>
                      <a:pt x="109212" y="1"/>
                      <a:pt x="80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23"/>
              <p:cNvSpPr/>
              <p:nvPr/>
            </p:nvSpPr>
            <p:spPr>
              <a:xfrm>
                <a:off x="467374" y="2839039"/>
                <a:ext cx="3666022" cy="1882074"/>
              </a:xfrm>
              <a:custGeom>
                <a:rect b="b" l="l" r="r" t="t"/>
                <a:pathLst>
                  <a:path extrusionOk="0" h="79732" w="155307">
                    <a:moveTo>
                      <a:pt x="152115" y="1"/>
                    </a:moveTo>
                    <a:lnTo>
                      <a:pt x="152115" y="1"/>
                    </a:lnTo>
                    <a:cubicBezTo>
                      <a:pt x="141570" y="4805"/>
                      <a:pt x="126969" y="7478"/>
                      <a:pt x="105641" y="7478"/>
                    </a:cubicBezTo>
                    <a:cubicBezTo>
                      <a:pt x="93194" y="7478"/>
                      <a:pt x="78457" y="6568"/>
                      <a:pt x="60898" y="4640"/>
                    </a:cubicBezTo>
                    <a:cubicBezTo>
                      <a:pt x="53887" y="3863"/>
                      <a:pt x="47277" y="3502"/>
                      <a:pt x="41047" y="3502"/>
                    </a:cubicBezTo>
                    <a:cubicBezTo>
                      <a:pt x="24954" y="3502"/>
                      <a:pt x="11397" y="5908"/>
                      <a:pt x="0" y="9761"/>
                    </a:cubicBezTo>
                    <a:cubicBezTo>
                      <a:pt x="0" y="22044"/>
                      <a:pt x="2338" y="38039"/>
                      <a:pt x="11727" y="51955"/>
                    </a:cubicBezTo>
                    <a:cubicBezTo>
                      <a:pt x="22873" y="68371"/>
                      <a:pt x="52815" y="79732"/>
                      <a:pt x="81285" y="79732"/>
                    </a:cubicBezTo>
                    <a:cubicBezTo>
                      <a:pt x="99927" y="79732"/>
                      <a:pt x="117938" y="74861"/>
                      <a:pt x="129627" y="63348"/>
                    </a:cubicBezTo>
                    <a:cubicBezTo>
                      <a:pt x="149778" y="43494"/>
                      <a:pt x="155307" y="20634"/>
                      <a:pt x="152115" y="1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23"/>
              <p:cNvSpPr/>
              <p:nvPr/>
            </p:nvSpPr>
            <p:spPr>
              <a:xfrm>
                <a:off x="629423" y="3472384"/>
                <a:ext cx="1179990" cy="889153"/>
              </a:xfrm>
              <a:custGeom>
                <a:rect b="b" l="l" r="r" t="t"/>
                <a:pathLst>
                  <a:path extrusionOk="0" h="37668" w="49989">
                    <a:moveTo>
                      <a:pt x="37259" y="1"/>
                    </a:moveTo>
                    <a:lnTo>
                      <a:pt x="15141" y="9167"/>
                    </a:lnTo>
                    <a:lnTo>
                      <a:pt x="0" y="16552"/>
                    </a:lnTo>
                    <a:cubicBezTo>
                      <a:pt x="1411" y="19521"/>
                      <a:pt x="3006" y="22378"/>
                      <a:pt x="4862" y="25124"/>
                    </a:cubicBezTo>
                    <a:cubicBezTo>
                      <a:pt x="8016" y="29763"/>
                      <a:pt x="12655" y="33993"/>
                      <a:pt x="18333" y="37667"/>
                    </a:cubicBezTo>
                    <a:cubicBezTo>
                      <a:pt x="32917" y="30728"/>
                      <a:pt x="49988" y="25607"/>
                      <a:pt x="49988" y="25607"/>
                    </a:cubicBezTo>
                    <a:lnTo>
                      <a:pt x="37259" y="1"/>
                    </a:lnTo>
                    <a:close/>
                  </a:path>
                </a:pathLst>
              </a:custGeom>
              <a:solidFill>
                <a:srgbClr val="FFCF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23"/>
              <p:cNvSpPr/>
              <p:nvPr/>
            </p:nvSpPr>
            <p:spPr>
              <a:xfrm>
                <a:off x="1055162" y="3759563"/>
                <a:ext cx="2879385" cy="961620"/>
              </a:xfrm>
              <a:custGeom>
                <a:rect b="b" l="l" r="r" t="t"/>
                <a:pathLst>
                  <a:path extrusionOk="0" h="40738" w="121982">
                    <a:moveTo>
                      <a:pt x="120689" y="1"/>
                    </a:moveTo>
                    <a:cubicBezTo>
                      <a:pt x="105472" y="1"/>
                      <a:pt x="88532" y="2555"/>
                      <a:pt x="69768" y="8653"/>
                    </a:cubicBezTo>
                    <a:cubicBezTo>
                      <a:pt x="41452" y="17820"/>
                      <a:pt x="18667" y="23163"/>
                      <a:pt x="0" y="25316"/>
                    </a:cubicBezTo>
                    <a:cubicBezTo>
                      <a:pt x="14450" y="34800"/>
                      <a:pt x="35798" y="40737"/>
                      <a:pt x="56380" y="40737"/>
                    </a:cubicBezTo>
                    <a:cubicBezTo>
                      <a:pt x="75020" y="40737"/>
                      <a:pt x="93033" y="35867"/>
                      <a:pt x="104726" y="24351"/>
                    </a:cubicBezTo>
                    <a:cubicBezTo>
                      <a:pt x="112593" y="16595"/>
                      <a:pt x="118234" y="8356"/>
                      <a:pt x="121982" y="7"/>
                    </a:cubicBezTo>
                    <a:cubicBezTo>
                      <a:pt x="121552" y="3"/>
                      <a:pt x="121121" y="1"/>
                      <a:pt x="120689" y="1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1115591" y="3439101"/>
                <a:ext cx="529130" cy="740229"/>
              </a:xfrm>
              <a:custGeom>
                <a:rect b="b" l="l" r="r" t="t"/>
                <a:pathLst>
                  <a:path extrusionOk="0" h="31359" w="22416">
                    <a:moveTo>
                      <a:pt x="12618" y="0"/>
                    </a:moveTo>
                    <a:lnTo>
                      <a:pt x="1" y="7645"/>
                    </a:lnTo>
                    <a:cubicBezTo>
                      <a:pt x="1" y="7645"/>
                      <a:pt x="11987" y="23454"/>
                      <a:pt x="7571" y="31358"/>
                    </a:cubicBezTo>
                    <a:cubicBezTo>
                      <a:pt x="9427" y="30690"/>
                      <a:pt x="14808" y="22155"/>
                      <a:pt x="16292" y="21673"/>
                    </a:cubicBezTo>
                    <a:cubicBezTo>
                      <a:pt x="20411" y="20263"/>
                      <a:pt x="22415" y="19706"/>
                      <a:pt x="22415" y="19706"/>
                    </a:cubicBezTo>
                    <a:lnTo>
                      <a:pt x="12618" y="0"/>
                    </a:ln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23"/>
              <p:cNvSpPr/>
              <p:nvPr/>
            </p:nvSpPr>
            <p:spPr>
              <a:xfrm>
                <a:off x="1651708" y="1296216"/>
                <a:ext cx="673663" cy="1036566"/>
              </a:xfrm>
              <a:custGeom>
                <a:rect b="b" l="l" r="r" t="t"/>
                <a:pathLst>
                  <a:path extrusionOk="0" h="43913" w="28539">
                    <a:moveTo>
                      <a:pt x="13577" y="0"/>
                    </a:moveTo>
                    <a:cubicBezTo>
                      <a:pt x="13098" y="0"/>
                      <a:pt x="12606" y="209"/>
                      <a:pt x="12210" y="715"/>
                    </a:cubicBezTo>
                    <a:cubicBezTo>
                      <a:pt x="11727" y="1346"/>
                      <a:pt x="0" y="16004"/>
                      <a:pt x="7682" y="24206"/>
                    </a:cubicBezTo>
                    <a:cubicBezTo>
                      <a:pt x="10280" y="26952"/>
                      <a:pt x="13286" y="28214"/>
                      <a:pt x="15921" y="29290"/>
                    </a:cubicBezTo>
                    <a:cubicBezTo>
                      <a:pt x="20597" y="31219"/>
                      <a:pt x="24308" y="32704"/>
                      <a:pt x="24976" y="42278"/>
                    </a:cubicBezTo>
                    <a:cubicBezTo>
                      <a:pt x="25012" y="43219"/>
                      <a:pt x="25824" y="43913"/>
                      <a:pt x="26758" y="43913"/>
                    </a:cubicBezTo>
                    <a:cubicBezTo>
                      <a:pt x="26782" y="43913"/>
                      <a:pt x="26807" y="43912"/>
                      <a:pt x="26831" y="43911"/>
                    </a:cubicBezTo>
                    <a:cubicBezTo>
                      <a:pt x="26905" y="43911"/>
                      <a:pt x="26942" y="43874"/>
                      <a:pt x="27017" y="43874"/>
                    </a:cubicBezTo>
                    <a:cubicBezTo>
                      <a:pt x="27907" y="43688"/>
                      <a:pt x="28538" y="42909"/>
                      <a:pt x="28464" y="42019"/>
                    </a:cubicBezTo>
                    <a:cubicBezTo>
                      <a:pt x="27647" y="30255"/>
                      <a:pt x="22341" y="28102"/>
                      <a:pt x="17257" y="26024"/>
                    </a:cubicBezTo>
                    <a:cubicBezTo>
                      <a:pt x="14696" y="24985"/>
                      <a:pt x="12321" y="24020"/>
                      <a:pt x="10243" y="21831"/>
                    </a:cubicBezTo>
                    <a:cubicBezTo>
                      <a:pt x="5567" y="16821"/>
                      <a:pt x="12061" y="6504"/>
                      <a:pt x="14956" y="2904"/>
                    </a:cubicBezTo>
                    <a:cubicBezTo>
                      <a:pt x="16098" y="1572"/>
                      <a:pt x="14889" y="0"/>
                      <a:pt x="1357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23"/>
              <p:cNvSpPr/>
              <p:nvPr/>
            </p:nvSpPr>
            <p:spPr>
              <a:xfrm>
                <a:off x="1545698" y="2356623"/>
                <a:ext cx="365311" cy="204750"/>
              </a:xfrm>
              <a:custGeom>
                <a:rect b="b" l="l" r="r" t="t"/>
                <a:pathLst>
                  <a:path extrusionOk="0" h="8674" w="15476">
                    <a:moveTo>
                      <a:pt x="10686" y="1"/>
                    </a:moveTo>
                    <a:cubicBezTo>
                      <a:pt x="8090" y="1"/>
                      <a:pt x="2950" y="2023"/>
                      <a:pt x="1597" y="3219"/>
                    </a:cubicBezTo>
                    <a:cubicBezTo>
                      <a:pt x="1" y="4592"/>
                      <a:pt x="335" y="8674"/>
                      <a:pt x="335" y="8674"/>
                    </a:cubicBezTo>
                    <a:lnTo>
                      <a:pt x="15476" y="3961"/>
                    </a:lnTo>
                    <a:cubicBezTo>
                      <a:pt x="15476" y="3961"/>
                      <a:pt x="13583" y="1215"/>
                      <a:pt x="11802" y="213"/>
                    </a:cubicBezTo>
                    <a:cubicBezTo>
                      <a:pt x="11537" y="66"/>
                      <a:pt x="11152" y="1"/>
                      <a:pt x="10686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23"/>
              <p:cNvSpPr/>
              <p:nvPr/>
            </p:nvSpPr>
            <p:spPr>
              <a:xfrm>
                <a:off x="1521172" y="2381597"/>
                <a:ext cx="397721" cy="197314"/>
              </a:xfrm>
              <a:custGeom>
                <a:rect b="b" l="l" r="r" t="t"/>
                <a:pathLst>
                  <a:path extrusionOk="0" h="8359" w="16849">
                    <a:moveTo>
                      <a:pt x="14535" y="0"/>
                    </a:moveTo>
                    <a:cubicBezTo>
                      <a:pt x="14395" y="0"/>
                      <a:pt x="14251" y="14"/>
                      <a:pt x="14103" y="45"/>
                    </a:cubicBezTo>
                    <a:cubicBezTo>
                      <a:pt x="12396" y="417"/>
                      <a:pt x="3452" y="3497"/>
                      <a:pt x="1263" y="5389"/>
                    </a:cubicBezTo>
                    <a:cubicBezTo>
                      <a:pt x="223" y="6280"/>
                      <a:pt x="1" y="8358"/>
                      <a:pt x="1" y="8358"/>
                    </a:cubicBezTo>
                    <a:lnTo>
                      <a:pt x="16849" y="1344"/>
                    </a:lnTo>
                    <a:cubicBezTo>
                      <a:pt x="16849" y="1344"/>
                      <a:pt x="15902" y="0"/>
                      <a:pt x="14535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23"/>
              <p:cNvSpPr/>
              <p:nvPr/>
            </p:nvSpPr>
            <p:spPr>
              <a:xfrm>
                <a:off x="2744053" y="2141039"/>
                <a:ext cx="373195" cy="147909"/>
              </a:xfrm>
              <a:custGeom>
                <a:rect b="b" l="l" r="r" t="t"/>
                <a:pathLst>
                  <a:path extrusionOk="0" h="6266" w="15810">
                    <a:moveTo>
                      <a:pt x="8836" y="0"/>
                    </a:moveTo>
                    <a:cubicBezTo>
                      <a:pt x="6065" y="0"/>
                      <a:pt x="2828" y="430"/>
                      <a:pt x="2005" y="1441"/>
                    </a:cubicBezTo>
                    <a:cubicBezTo>
                      <a:pt x="743" y="3000"/>
                      <a:pt x="1" y="6266"/>
                      <a:pt x="1" y="6266"/>
                    </a:cubicBezTo>
                    <a:lnTo>
                      <a:pt x="15810" y="5041"/>
                    </a:lnTo>
                    <a:cubicBezTo>
                      <a:pt x="15810" y="5041"/>
                      <a:pt x="14622" y="1107"/>
                      <a:pt x="12618" y="402"/>
                    </a:cubicBezTo>
                    <a:cubicBezTo>
                      <a:pt x="11884" y="144"/>
                      <a:pt x="10438" y="0"/>
                      <a:pt x="883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23"/>
              <p:cNvSpPr/>
              <p:nvPr/>
            </p:nvSpPr>
            <p:spPr>
              <a:xfrm>
                <a:off x="2723918" y="2196581"/>
                <a:ext cx="431004" cy="66967"/>
              </a:xfrm>
              <a:custGeom>
                <a:rect b="b" l="l" r="r" t="t"/>
                <a:pathLst>
                  <a:path extrusionOk="0" h="2837" w="18259">
                    <a:moveTo>
                      <a:pt x="9588" y="1"/>
                    </a:moveTo>
                    <a:cubicBezTo>
                      <a:pt x="6343" y="1"/>
                      <a:pt x="3009" y="222"/>
                      <a:pt x="2041" y="387"/>
                    </a:cubicBezTo>
                    <a:cubicBezTo>
                      <a:pt x="446" y="647"/>
                      <a:pt x="0" y="2614"/>
                      <a:pt x="0" y="2614"/>
                    </a:cubicBezTo>
                    <a:lnTo>
                      <a:pt x="18259" y="2836"/>
                    </a:lnTo>
                    <a:cubicBezTo>
                      <a:pt x="18259" y="2836"/>
                      <a:pt x="17257" y="1018"/>
                      <a:pt x="15958" y="573"/>
                    </a:cubicBezTo>
                    <a:cubicBezTo>
                      <a:pt x="14736" y="143"/>
                      <a:pt x="12190" y="1"/>
                      <a:pt x="9588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23"/>
              <p:cNvSpPr/>
              <p:nvPr/>
            </p:nvSpPr>
            <p:spPr>
              <a:xfrm>
                <a:off x="2193938" y="2226229"/>
                <a:ext cx="235672" cy="265580"/>
              </a:xfrm>
              <a:custGeom>
                <a:rect b="b" l="l" r="r" t="t"/>
                <a:pathLst>
                  <a:path extrusionOk="0" h="11251" w="9984">
                    <a:moveTo>
                      <a:pt x="6571" y="0"/>
                    </a:moveTo>
                    <a:cubicBezTo>
                      <a:pt x="6510" y="0"/>
                      <a:pt x="6447" y="7"/>
                      <a:pt x="6384" y="22"/>
                    </a:cubicBezTo>
                    <a:lnTo>
                      <a:pt x="817" y="1098"/>
                    </a:lnTo>
                    <a:cubicBezTo>
                      <a:pt x="335" y="1172"/>
                      <a:pt x="1" y="1655"/>
                      <a:pt x="112" y="2100"/>
                    </a:cubicBezTo>
                    <a:lnTo>
                      <a:pt x="854" y="10561"/>
                    </a:lnTo>
                    <a:cubicBezTo>
                      <a:pt x="951" y="10948"/>
                      <a:pt x="1299" y="11251"/>
                      <a:pt x="1706" y="11251"/>
                    </a:cubicBezTo>
                    <a:cubicBezTo>
                      <a:pt x="1767" y="11251"/>
                      <a:pt x="1830" y="11244"/>
                      <a:pt x="1893" y="11229"/>
                    </a:cubicBezTo>
                    <a:lnTo>
                      <a:pt x="9204" y="9856"/>
                    </a:lnTo>
                    <a:cubicBezTo>
                      <a:pt x="9686" y="9745"/>
                      <a:pt x="9983" y="9299"/>
                      <a:pt x="9909" y="8817"/>
                    </a:cubicBezTo>
                    <a:lnTo>
                      <a:pt x="7423" y="690"/>
                    </a:lnTo>
                    <a:cubicBezTo>
                      <a:pt x="7326" y="303"/>
                      <a:pt x="6977" y="0"/>
                      <a:pt x="6571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23"/>
              <p:cNvSpPr/>
              <p:nvPr/>
            </p:nvSpPr>
            <p:spPr>
              <a:xfrm>
                <a:off x="1287388" y="2233641"/>
                <a:ext cx="2608636" cy="1884812"/>
              </a:xfrm>
              <a:custGeom>
                <a:rect b="b" l="l" r="r" t="t"/>
                <a:pathLst>
                  <a:path extrusionOk="0" h="79848" w="110512">
                    <a:moveTo>
                      <a:pt x="69413" y="0"/>
                    </a:moveTo>
                    <a:cubicBezTo>
                      <a:pt x="63315" y="0"/>
                      <a:pt x="54606" y="743"/>
                      <a:pt x="42562" y="2899"/>
                    </a:cubicBezTo>
                    <a:cubicBezTo>
                      <a:pt x="21446" y="7575"/>
                      <a:pt x="10795" y="12474"/>
                      <a:pt x="7901" y="15257"/>
                    </a:cubicBezTo>
                    <a:cubicBezTo>
                      <a:pt x="5006" y="18040"/>
                      <a:pt x="1852" y="37857"/>
                      <a:pt x="850" y="57377"/>
                    </a:cubicBezTo>
                    <a:cubicBezTo>
                      <a:pt x="0" y="73965"/>
                      <a:pt x="6198" y="79847"/>
                      <a:pt x="13104" y="79847"/>
                    </a:cubicBezTo>
                    <a:cubicBezTo>
                      <a:pt x="14340" y="79847"/>
                      <a:pt x="15599" y="79659"/>
                      <a:pt x="16844" y="79309"/>
                    </a:cubicBezTo>
                    <a:cubicBezTo>
                      <a:pt x="25009" y="76971"/>
                      <a:pt x="29944" y="48805"/>
                      <a:pt x="31317" y="44982"/>
                    </a:cubicBezTo>
                    <a:cubicBezTo>
                      <a:pt x="31874" y="43498"/>
                      <a:pt x="47275" y="40306"/>
                      <a:pt x="49873" y="39750"/>
                    </a:cubicBezTo>
                    <a:cubicBezTo>
                      <a:pt x="52052" y="39320"/>
                      <a:pt x="63265" y="37342"/>
                      <a:pt x="67668" y="37342"/>
                    </a:cubicBezTo>
                    <a:cubicBezTo>
                      <a:pt x="68590" y="37342"/>
                      <a:pt x="69213" y="37429"/>
                      <a:pt x="69393" y="37634"/>
                    </a:cubicBezTo>
                    <a:cubicBezTo>
                      <a:pt x="72090" y="40623"/>
                      <a:pt x="86632" y="64118"/>
                      <a:pt x="95167" y="64118"/>
                    </a:cubicBezTo>
                    <a:cubicBezTo>
                      <a:pt x="95324" y="64118"/>
                      <a:pt x="95478" y="64110"/>
                      <a:pt x="95630" y="64094"/>
                    </a:cubicBezTo>
                    <a:cubicBezTo>
                      <a:pt x="104091" y="63240"/>
                      <a:pt x="110511" y="55559"/>
                      <a:pt x="102310" y="37820"/>
                    </a:cubicBezTo>
                    <a:cubicBezTo>
                      <a:pt x="94145" y="20044"/>
                      <a:pt x="83829" y="2862"/>
                      <a:pt x="80118" y="1341"/>
                    </a:cubicBezTo>
                    <a:cubicBezTo>
                      <a:pt x="78349" y="616"/>
                      <a:pt x="74963" y="0"/>
                      <a:pt x="69413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23"/>
              <p:cNvSpPr/>
              <p:nvPr/>
            </p:nvSpPr>
            <p:spPr>
              <a:xfrm>
                <a:off x="2533827" y="2889270"/>
                <a:ext cx="423781" cy="352328"/>
              </a:xfrm>
              <a:custGeom>
                <a:rect b="b" l="l" r="r" t="t"/>
                <a:pathLst>
                  <a:path extrusionOk="0" h="14926" w="17953">
                    <a:moveTo>
                      <a:pt x="9700" y="0"/>
                    </a:moveTo>
                    <a:cubicBezTo>
                      <a:pt x="9230" y="0"/>
                      <a:pt x="8754" y="44"/>
                      <a:pt x="8276" y="137"/>
                    </a:cubicBezTo>
                    <a:cubicBezTo>
                      <a:pt x="1745" y="1398"/>
                      <a:pt x="0" y="9897"/>
                      <a:pt x="5493" y="13608"/>
                    </a:cubicBezTo>
                    <a:cubicBezTo>
                      <a:pt x="6828" y="14519"/>
                      <a:pt x="8268" y="14925"/>
                      <a:pt x="9665" y="14925"/>
                    </a:cubicBezTo>
                    <a:cubicBezTo>
                      <a:pt x="14017" y="14925"/>
                      <a:pt x="17952" y="10981"/>
                      <a:pt x="16997" y="6037"/>
                    </a:cubicBezTo>
                    <a:cubicBezTo>
                      <a:pt x="16310" y="2470"/>
                      <a:pt x="13199" y="0"/>
                      <a:pt x="9700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23"/>
              <p:cNvSpPr/>
              <p:nvPr/>
            </p:nvSpPr>
            <p:spPr>
              <a:xfrm>
                <a:off x="2582878" y="2927487"/>
                <a:ext cx="331745" cy="275801"/>
              </a:xfrm>
              <a:custGeom>
                <a:rect b="b" l="l" r="r" t="t"/>
                <a:pathLst>
                  <a:path extrusionOk="0" h="11684" w="14054">
                    <a:moveTo>
                      <a:pt x="7603" y="0"/>
                    </a:moveTo>
                    <a:cubicBezTo>
                      <a:pt x="7226" y="0"/>
                      <a:pt x="6843" y="37"/>
                      <a:pt x="6458" y="113"/>
                    </a:cubicBezTo>
                    <a:cubicBezTo>
                      <a:pt x="1374" y="1078"/>
                      <a:pt x="1" y="7758"/>
                      <a:pt x="4305" y="10653"/>
                    </a:cubicBezTo>
                    <a:cubicBezTo>
                      <a:pt x="5352" y="11365"/>
                      <a:pt x="6479" y="11683"/>
                      <a:pt x="7573" y="11683"/>
                    </a:cubicBezTo>
                    <a:cubicBezTo>
                      <a:pt x="10978" y="11683"/>
                      <a:pt x="14054" y="8600"/>
                      <a:pt x="13323" y="4752"/>
                    </a:cubicBezTo>
                    <a:cubicBezTo>
                      <a:pt x="12769" y="1946"/>
                      <a:pt x="10349" y="0"/>
                      <a:pt x="76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23"/>
              <p:cNvSpPr/>
              <p:nvPr/>
            </p:nvSpPr>
            <p:spPr>
              <a:xfrm>
                <a:off x="2646824" y="2959047"/>
                <a:ext cx="268955" cy="243792"/>
              </a:xfrm>
              <a:custGeom>
                <a:rect b="b" l="l" r="r" t="t"/>
                <a:pathLst>
                  <a:path extrusionOk="0" h="10328" w="11394">
                    <a:moveTo>
                      <a:pt x="8610" y="1"/>
                    </a:moveTo>
                    <a:cubicBezTo>
                      <a:pt x="9018" y="669"/>
                      <a:pt x="9315" y="1374"/>
                      <a:pt x="9464" y="2116"/>
                    </a:cubicBezTo>
                    <a:cubicBezTo>
                      <a:pt x="10220" y="6062"/>
                      <a:pt x="7081" y="9102"/>
                      <a:pt x="3699" y="9102"/>
                    </a:cubicBezTo>
                    <a:cubicBezTo>
                      <a:pt x="2437" y="9102"/>
                      <a:pt x="1141" y="8678"/>
                      <a:pt x="1" y="7720"/>
                    </a:cubicBezTo>
                    <a:lnTo>
                      <a:pt x="1" y="7720"/>
                    </a:lnTo>
                    <a:cubicBezTo>
                      <a:pt x="1133" y="9430"/>
                      <a:pt x="2980" y="10327"/>
                      <a:pt x="4853" y="10327"/>
                    </a:cubicBezTo>
                    <a:cubicBezTo>
                      <a:pt x="6232" y="10327"/>
                      <a:pt x="7626" y="9840"/>
                      <a:pt x="8759" y="8833"/>
                    </a:cubicBezTo>
                    <a:cubicBezTo>
                      <a:pt x="11394" y="6458"/>
                      <a:pt x="11319" y="2302"/>
                      <a:pt x="8610" y="1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23"/>
              <p:cNvSpPr/>
              <p:nvPr/>
            </p:nvSpPr>
            <p:spPr>
              <a:xfrm>
                <a:off x="2609245" y="2927628"/>
                <a:ext cx="166368" cy="222406"/>
              </a:xfrm>
              <a:custGeom>
                <a:rect b="b" l="l" r="r" t="t"/>
                <a:pathLst>
                  <a:path extrusionOk="0" h="9422" w="7048">
                    <a:moveTo>
                      <a:pt x="6421" y="0"/>
                    </a:moveTo>
                    <a:cubicBezTo>
                      <a:pt x="2817" y="0"/>
                      <a:pt x="0" y="3285"/>
                      <a:pt x="702" y="6936"/>
                    </a:cubicBezTo>
                    <a:cubicBezTo>
                      <a:pt x="888" y="7863"/>
                      <a:pt x="1296" y="8680"/>
                      <a:pt x="1852" y="9422"/>
                    </a:cubicBezTo>
                    <a:cubicBezTo>
                      <a:pt x="1259" y="8160"/>
                      <a:pt x="1073" y="6713"/>
                      <a:pt x="1370" y="5340"/>
                    </a:cubicBezTo>
                    <a:lnTo>
                      <a:pt x="1370" y="5340"/>
                    </a:lnTo>
                    <a:cubicBezTo>
                      <a:pt x="1444" y="5488"/>
                      <a:pt x="1593" y="5637"/>
                      <a:pt x="1741" y="5711"/>
                    </a:cubicBezTo>
                    <a:cubicBezTo>
                      <a:pt x="1817" y="5736"/>
                      <a:pt x="1896" y="5749"/>
                      <a:pt x="1977" y="5749"/>
                    </a:cubicBezTo>
                    <a:cubicBezTo>
                      <a:pt x="2483" y="5749"/>
                      <a:pt x="3044" y="5265"/>
                      <a:pt x="3300" y="4561"/>
                    </a:cubicBezTo>
                    <a:cubicBezTo>
                      <a:pt x="3634" y="3707"/>
                      <a:pt x="3448" y="2853"/>
                      <a:pt x="2929" y="2631"/>
                    </a:cubicBezTo>
                    <a:cubicBezTo>
                      <a:pt x="2817" y="2594"/>
                      <a:pt x="2706" y="2594"/>
                      <a:pt x="2595" y="2594"/>
                    </a:cubicBezTo>
                    <a:cubicBezTo>
                      <a:pt x="3597" y="1295"/>
                      <a:pt x="5044" y="404"/>
                      <a:pt x="6640" y="70"/>
                    </a:cubicBezTo>
                    <a:cubicBezTo>
                      <a:pt x="6788" y="70"/>
                      <a:pt x="6937" y="33"/>
                      <a:pt x="7048" y="33"/>
                    </a:cubicBezTo>
                    <a:cubicBezTo>
                      <a:pt x="6837" y="11"/>
                      <a:pt x="6628" y="0"/>
                      <a:pt x="6421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23"/>
              <p:cNvSpPr/>
              <p:nvPr/>
            </p:nvSpPr>
            <p:spPr>
              <a:xfrm>
                <a:off x="1451986" y="2558021"/>
                <a:ext cx="658225" cy="547990"/>
              </a:xfrm>
              <a:custGeom>
                <a:rect b="b" l="l" r="r" t="t"/>
                <a:pathLst>
                  <a:path extrusionOk="0" h="23215" w="27885">
                    <a:moveTo>
                      <a:pt x="15070" y="1"/>
                    </a:moveTo>
                    <a:cubicBezTo>
                      <a:pt x="14335" y="1"/>
                      <a:pt x="13589" y="71"/>
                      <a:pt x="12840" y="216"/>
                    </a:cubicBezTo>
                    <a:cubicBezTo>
                      <a:pt x="2709" y="2183"/>
                      <a:pt x="0" y="15394"/>
                      <a:pt x="8535" y="21183"/>
                    </a:cubicBezTo>
                    <a:cubicBezTo>
                      <a:pt x="10605" y="22587"/>
                      <a:pt x="12836" y="23214"/>
                      <a:pt x="15001" y="23214"/>
                    </a:cubicBezTo>
                    <a:cubicBezTo>
                      <a:pt x="21765" y="23214"/>
                      <a:pt x="27885" y="17094"/>
                      <a:pt x="26423" y="9419"/>
                    </a:cubicBezTo>
                    <a:cubicBezTo>
                      <a:pt x="25376" y="3860"/>
                      <a:pt x="20525" y="1"/>
                      <a:pt x="15070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23"/>
              <p:cNvSpPr/>
              <p:nvPr/>
            </p:nvSpPr>
            <p:spPr>
              <a:xfrm>
                <a:off x="1496647" y="2592791"/>
                <a:ext cx="575443" cy="478945"/>
              </a:xfrm>
              <a:custGeom>
                <a:rect b="b" l="l" r="r" t="t"/>
                <a:pathLst>
                  <a:path extrusionOk="0" h="20290" w="24378">
                    <a:moveTo>
                      <a:pt x="13159" y="0"/>
                    </a:moveTo>
                    <a:cubicBezTo>
                      <a:pt x="12516" y="0"/>
                      <a:pt x="11863" y="62"/>
                      <a:pt x="11208" y="190"/>
                    </a:cubicBezTo>
                    <a:cubicBezTo>
                      <a:pt x="2376" y="1898"/>
                      <a:pt x="1" y="13476"/>
                      <a:pt x="7460" y="18523"/>
                    </a:cubicBezTo>
                    <a:cubicBezTo>
                      <a:pt x="9273" y="19744"/>
                      <a:pt x="11223" y="20289"/>
                      <a:pt x="13114" y="20289"/>
                    </a:cubicBezTo>
                    <a:cubicBezTo>
                      <a:pt x="19038" y="20289"/>
                      <a:pt x="24378" y="14930"/>
                      <a:pt x="23083" y="8206"/>
                    </a:cubicBezTo>
                    <a:cubicBezTo>
                      <a:pt x="22136" y="3369"/>
                      <a:pt x="17907" y="0"/>
                      <a:pt x="131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23"/>
              <p:cNvSpPr/>
              <p:nvPr/>
            </p:nvSpPr>
            <p:spPr>
              <a:xfrm>
                <a:off x="1607024" y="2673497"/>
                <a:ext cx="471321" cy="397626"/>
              </a:xfrm>
              <a:custGeom>
                <a:rect b="b" l="l" r="r" t="t"/>
                <a:pathLst>
                  <a:path extrusionOk="0" h="16845" w="19967">
                    <a:moveTo>
                      <a:pt x="16032" y="0"/>
                    </a:moveTo>
                    <a:lnTo>
                      <a:pt x="16032" y="0"/>
                    </a:lnTo>
                    <a:cubicBezTo>
                      <a:pt x="16775" y="1076"/>
                      <a:pt x="17257" y="2338"/>
                      <a:pt x="17517" y="3637"/>
                    </a:cubicBezTo>
                    <a:cubicBezTo>
                      <a:pt x="18370" y="8090"/>
                      <a:pt x="16144" y="12617"/>
                      <a:pt x="12061" y="14621"/>
                    </a:cubicBezTo>
                    <a:cubicBezTo>
                      <a:pt x="10624" y="15321"/>
                      <a:pt x="9092" y="15658"/>
                      <a:pt x="7577" y="15658"/>
                    </a:cubicBezTo>
                    <a:cubicBezTo>
                      <a:pt x="4750" y="15658"/>
                      <a:pt x="1982" y="14482"/>
                      <a:pt x="1" y="12284"/>
                    </a:cubicBezTo>
                    <a:lnTo>
                      <a:pt x="1" y="12284"/>
                    </a:lnTo>
                    <a:cubicBezTo>
                      <a:pt x="1958" y="15253"/>
                      <a:pt x="5197" y="16845"/>
                      <a:pt x="8486" y="16845"/>
                    </a:cubicBezTo>
                    <a:cubicBezTo>
                      <a:pt x="10623" y="16845"/>
                      <a:pt x="12781" y="16173"/>
                      <a:pt x="14622" y="14770"/>
                    </a:cubicBezTo>
                    <a:cubicBezTo>
                      <a:pt x="19298" y="11170"/>
                      <a:pt x="19966" y="4379"/>
                      <a:pt x="16032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23"/>
              <p:cNvSpPr/>
              <p:nvPr/>
            </p:nvSpPr>
            <p:spPr>
              <a:xfrm>
                <a:off x="1620172" y="2793505"/>
                <a:ext cx="171703" cy="120480"/>
              </a:xfrm>
              <a:custGeom>
                <a:rect b="b" l="l" r="r" t="t"/>
                <a:pathLst>
                  <a:path extrusionOk="0" h="5104" w="7274">
                    <a:moveTo>
                      <a:pt x="4528" y="0"/>
                    </a:moveTo>
                    <a:lnTo>
                      <a:pt x="965" y="668"/>
                    </a:lnTo>
                    <a:cubicBezTo>
                      <a:pt x="371" y="779"/>
                      <a:pt x="0" y="1336"/>
                      <a:pt x="112" y="1930"/>
                    </a:cubicBezTo>
                    <a:lnTo>
                      <a:pt x="594" y="4231"/>
                    </a:lnTo>
                    <a:cubicBezTo>
                      <a:pt x="659" y="4754"/>
                      <a:pt x="1128" y="5104"/>
                      <a:pt x="1619" y="5104"/>
                    </a:cubicBezTo>
                    <a:cubicBezTo>
                      <a:pt x="1685" y="5104"/>
                      <a:pt x="1752" y="5097"/>
                      <a:pt x="1819" y="5084"/>
                    </a:cubicBezTo>
                    <a:lnTo>
                      <a:pt x="5381" y="4416"/>
                    </a:lnTo>
                    <a:lnTo>
                      <a:pt x="7274" y="1744"/>
                    </a:lnTo>
                    <a:lnTo>
                      <a:pt x="4528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23"/>
              <p:cNvSpPr/>
              <p:nvPr/>
            </p:nvSpPr>
            <p:spPr>
              <a:xfrm>
                <a:off x="1822514" y="2749222"/>
                <a:ext cx="171726" cy="121377"/>
              </a:xfrm>
              <a:custGeom>
                <a:rect b="b" l="l" r="r" t="t"/>
                <a:pathLst>
                  <a:path extrusionOk="0" h="5142" w="7275">
                    <a:moveTo>
                      <a:pt x="5666" y="1"/>
                    </a:moveTo>
                    <a:cubicBezTo>
                      <a:pt x="5597" y="1"/>
                      <a:pt x="5527" y="7"/>
                      <a:pt x="5456" y="21"/>
                    </a:cubicBezTo>
                    <a:lnTo>
                      <a:pt x="1931" y="726"/>
                    </a:lnTo>
                    <a:lnTo>
                      <a:pt x="1" y="3361"/>
                    </a:lnTo>
                    <a:lnTo>
                      <a:pt x="2784" y="5142"/>
                    </a:lnTo>
                    <a:lnTo>
                      <a:pt x="6310" y="4437"/>
                    </a:lnTo>
                    <a:cubicBezTo>
                      <a:pt x="6903" y="4325"/>
                      <a:pt x="7274" y="3769"/>
                      <a:pt x="7163" y="3212"/>
                    </a:cubicBezTo>
                    <a:lnTo>
                      <a:pt x="6718" y="874"/>
                    </a:lnTo>
                    <a:cubicBezTo>
                      <a:pt x="6620" y="351"/>
                      <a:pt x="6176" y="1"/>
                      <a:pt x="566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23"/>
              <p:cNvSpPr/>
              <p:nvPr/>
            </p:nvSpPr>
            <p:spPr>
              <a:xfrm>
                <a:off x="1722664" y="2646776"/>
                <a:ext cx="122652" cy="169508"/>
              </a:xfrm>
              <a:custGeom>
                <a:rect b="b" l="l" r="r" t="t"/>
                <a:pathLst>
                  <a:path extrusionOk="0" h="7181" w="5196">
                    <a:moveTo>
                      <a:pt x="3463" y="0"/>
                    </a:moveTo>
                    <a:cubicBezTo>
                      <a:pt x="3398" y="0"/>
                      <a:pt x="3332" y="6"/>
                      <a:pt x="3266" y="19"/>
                    </a:cubicBezTo>
                    <a:lnTo>
                      <a:pt x="965" y="501"/>
                    </a:lnTo>
                    <a:cubicBezTo>
                      <a:pt x="371" y="612"/>
                      <a:pt x="0" y="1169"/>
                      <a:pt x="112" y="1726"/>
                    </a:cubicBezTo>
                    <a:lnTo>
                      <a:pt x="817" y="5288"/>
                    </a:lnTo>
                    <a:lnTo>
                      <a:pt x="3489" y="7181"/>
                    </a:lnTo>
                    <a:lnTo>
                      <a:pt x="5196" y="4435"/>
                    </a:lnTo>
                    <a:lnTo>
                      <a:pt x="4528" y="872"/>
                    </a:lnTo>
                    <a:cubicBezTo>
                      <a:pt x="4429" y="378"/>
                      <a:pt x="3978" y="0"/>
                      <a:pt x="346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23"/>
              <p:cNvSpPr/>
              <p:nvPr/>
            </p:nvSpPr>
            <p:spPr>
              <a:xfrm>
                <a:off x="1769096" y="2846923"/>
                <a:ext cx="122652" cy="169814"/>
              </a:xfrm>
              <a:custGeom>
                <a:rect b="b" l="l" r="r" t="t"/>
                <a:pathLst>
                  <a:path extrusionOk="0" h="7194" w="5196">
                    <a:moveTo>
                      <a:pt x="1744" y="1"/>
                    </a:moveTo>
                    <a:lnTo>
                      <a:pt x="0" y="2784"/>
                    </a:lnTo>
                    <a:lnTo>
                      <a:pt x="668" y="6347"/>
                    </a:lnTo>
                    <a:cubicBezTo>
                      <a:pt x="764" y="6825"/>
                      <a:pt x="1188" y="7194"/>
                      <a:pt x="1683" y="7194"/>
                    </a:cubicBezTo>
                    <a:cubicBezTo>
                      <a:pt x="1764" y="7194"/>
                      <a:pt x="1846" y="7184"/>
                      <a:pt x="1930" y="7163"/>
                    </a:cubicBezTo>
                    <a:lnTo>
                      <a:pt x="4231" y="6718"/>
                    </a:lnTo>
                    <a:cubicBezTo>
                      <a:pt x="4824" y="6606"/>
                      <a:pt x="5195" y="6050"/>
                      <a:pt x="5084" y="5456"/>
                    </a:cubicBezTo>
                    <a:lnTo>
                      <a:pt x="4416" y="1931"/>
                    </a:lnTo>
                    <a:lnTo>
                      <a:pt x="1744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23"/>
              <p:cNvSpPr/>
              <p:nvPr/>
            </p:nvSpPr>
            <p:spPr>
              <a:xfrm>
                <a:off x="1528183" y="2591422"/>
                <a:ext cx="396847" cy="458763"/>
              </a:xfrm>
              <a:custGeom>
                <a:rect b="b" l="l" r="r" t="t"/>
                <a:pathLst>
                  <a:path extrusionOk="0" h="19435" w="16812">
                    <a:moveTo>
                      <a:pt x="16562" y="1256"/>
                    </a:moveTo>
                    <a:cubicBezTo>
                      <a:pt x="16645" y="1303"/>
                      <a:pt x="16729" y="1350"/>
                      <a:pt x="16812" y="1399"/>
                    </a:cubicBezTo>
                    <a:lnTo>
                      <a:pt x="16812" y="1362"/>
                    </a:lnTo>
                    <a:cubicBezTo>
                      <a:pt x="16729" y="1325"/>
                      <a:pt x="16645" y="1290"/>
                      <a:pt x="16562" y="1256"/>
                    </a:cubicBezTo>
                    <a:close/>
                    <a:moveTo>
                      <a:pt x="11694" y="0"/>
                    </a:moveTo>
                    <a:cubicBezTo>
                      <a:pt x="8002" y="0"/>
                      <a:pt x="4427" y="2023"/>
                      <a:pt x="2636" y="5555"/>
                    </a:cubicBezTo>
                    <a:cubicBezTo>
                      <a:pt x="1" y="10788"/>
                      <a:pt x="2339" y="17134"/>
                      <a:pt x="7720" y="19434"/>
                    </a:cubicBezTo>
                    <a:cubicBezTo>
                      <a:pt x="3081" y="16800"/>
                      <a:pt x="1262" y="11048"/>
                      <a:pt x="3600" y="6223"/>
                    </a:cubicBezTo>
                    <a:lnTo>
                      <a:pt x="3600" y="6223"/>
                    </a:lnTo>
                    <a:cubicBezTo>
                      <a:pt x="3600" y="6260"/>
                      <a:pt x="3638" y="6297"/>
                      <a:pt x="3675" y="6335"/>
                    </a:cubicBezTo>
                    <a:cubicBezTo>
                      <a:pt x="3770" y="6404"/>
                      <a:pt x="3888" y="6437"/>
                      <a:pt x="4020" y="6437"/>
                    </a:cubicBezTo>
                    <a:cubicBezTo>
                      <a:pt x="4451" y="6437"/>
                      <a:pt x="5030" y="6086"/>
                      <a:pt x="5456" y="5518"/>
                    </a:cubicBezTo>
                    <a:cubicBezTo>
                      <a:pt x="6013" y="4739"/>
                      <a:pt x="6124" y="3885"/>
                      <a:pt x="5716" y="3551"/>
                    </a:cubicBezTo>
                    <a:cubicBezTo>
                      <a:pt x="5679" y="3514"/>
                      <a:pt x="5604" y="3514"/>
                      <a:pt x="5530" y="3477"/>
                    </a:cubicBezTo>
                    <a:cubicBezTo>
                      <a:pt x="7478" y="1529"/>
                      <a:pt x="10082" y="507"/>
                      <a:pt x="12722" y="507"/>
                    </a:cubicBezTo>
                    <a:cubicBezTo>
                      <a:pt x="14017" y="507"/>
                      <a:pt x="15322" y="753"/>
                      <a:pt x="16562" y="1256"/>
                    </a:cubicBezTo>
                    <a:lnTo>
                      <a:pt x="16562" y="1256"/>
                    </a:lnTo>
                    <a:cubicBezTo>
                      <a:pt x="15015" y="404"/>
                      <a:pt x="13343" y="0"/>
                      <a:pt x="11694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23"/>
              <p:cNvSpPr/>
              <p:nvPr/>
            </p:nvSpPr>
            <p:spPr>
              <a:xfrm>
                <a:off x="1287388" y="2655085"/>
                <a:ext cx="739261" cy="1463368"/>
              </a:xfrm>
              <a:custGeom>
                <a:rect b="b" l="l" r="r" t="t"/>
                <a:pathLst>
                  <a:path extrusionOk="0" h="61994" w="31318">
                    <a:moveTo>
                      <a:pt x="6491" y="1"/>
                    </a:moveTo>
                    <a:lnTo>
                      <a:pt x="6491" y="1"/>
                    </a:lnTo>
                    <a:cubicBezTo>
                      <a:pt x="4041" y="6532"/>
                      <a:pt x="1703" y="23120"/>
                      <a:pt x="850" y="39523"/>
                    </a:cubicBezTo>
                    <a:cubicBezTo>
                      <a:pt x="0" y="56111"/>
                      <a:pt x="6198" y="61993"/>
                      <a:pt x="13104" y="61993"/>
                    </a:cubicBezTo>
                    <a:cubicBezTo>
                      <a:pt x="14340" y="61993"/>
                      <a:pt x="15599" y="61805"/>
                      <a:pt x="16844" y="61455"/>
                    </a:cubicBezTo>
                    <a:cubicBezTo>
                      <a:pt x="25009" y="59117"/>
                      <a:pt x="29944" y="30951"/>
                      <a:pt x="31317" y="27128"/>
                    </a:cubicBezTo>
                    <a:cubicBezTo>
                      <a:pt x="9051" y="25087"/>
                      <a:pt x="6082" y="9686"/>
                      <a:pt x="6491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23"/>
              <p:cNvSpPr/>
              <p:nvPr/>
            </p:nvSpPr>
            <p:spPr>
              <a:xfrm>
                <a:off x="2926260" y="2290671"/>
                <a:ext cx="969764" cy="1456499"/>
              </a:xfrm>
              <a:custGeom>
                <a:rect b="b" l="l" r="r" t="t"/>
                <a:pathLst>
                  <a:path extrusionOk="0" h="61703" w="41083">
                    <a:moveTo>
                      <a:pt x="12136" y="1"/>
                    </a:moveTo>
                    <a:lnTo>
                      <a:pt x="12136" y="1"/>
                    </a:lnTo>
                    <a:cubicBezTo>
                      <a:pt x="16701" y="9946"/>
                      <a:pt x="18185" y="25273"/>
                      <a:pt x="1" y="35256"/>
                    </a:cubicBezTo>
                    <a:cubicBezTo>
                      <a:pt x="2734" y="38353"/>
                      <a:pt x="17239" y="61702"/>
                      <a:pt x="25738" y="61702"/>
                    </a:cubicBezTo>
                    <a:cubicBezTo>
                      <a:pt x="25894" y="61702"/>
                      <a:pt x="26049" y="61694"/>
                      <a:pt x="26201" y="61678"/>
                    </a:cubicBezTo>
                    <a:cubicBezTo>
                      <a:pt x="34625" y="60787"/>
                      <a:pt x="41082" y="53143"/>
                      <a:pt x="32881" y="35404"/>
                    </a:cubicBezTo>
                    <a:cubicBezTo>
                      <a:pt x="25607" y="19595"/>
                      <a:pt x="16663" y="4269"/>
                      <a:pt x="12136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23"/>
              <p:cNvSpPr/>
              <p:nvPr/>
            </p:nvSpPr>
            <p:spPr>
              <a:xfrm>
                <a:off x="1617528" y="3143024"/>
                <a:ext cx="409122" cy="453783"/>
              </a:xfrm>
              <a:custGeom>
                <a:rect b="b" l="l" r="r" t="t"/>
                <a:pathLst>
                  <a:path extrusionOk="0" h="19224" w="17332">
                    <a:moveTo>
                      <a:pt x="112" y="0"/>
                    </a:moveTo>
                    <a:lnTo>
                      <a:pt x="1" y="111"/>
                    </a:lnTo>
                    <a:cubicBezTo>
                      <a:pt x="1" y="111"/>
                      <a:pt x="5085" y="15178"/>
                      <a:pt x="14066" y="19223"/>
                    </a:cubicBezTo>
                    <a:cubicBezTo>
                      <a:pt x="15699" y="13248"/>
                      <a:pt x="16812" y="7942"/>
                      <a:pt x="17331" y="6420"/>
                    </a:cubicBezTo>
                    <a:cubicBezTo>
                      <a:pt x="9390" y="5715"/>
                      <a:pt x="3898" y="3266"/>
                      <a:pt x="112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23"/>
              <p:cNvSpPr/>
              <p:nvPr/>
            </p:nvSpPr>
            <p:spPr>
              <a:xfrm>
                <a:off x="1529930" y="3259491"/>
                <a:ext cx="880396" cy="943586"/>
              </a:xfrm>
              <a:custGeom>
                <a:rect b="b" l="l" r="r" t="t"/>
                <a:pathLst>
                  <a:path extrusionOk="0" h="39974" w="37297">
                    <a:moveTo>
                      <a:pt x="29887" y="1"/>
                    </a:moveTo>
                    <a:cubicBezTo>
                      <a:pt x="23204" y="1"/>
                      <a:pt x="12470" y="6125"/>
                      <a:pt x="12470" y="6125"/>
                    </a:cubicBezTo>
                    <a:cubicBezTo>
                      <a:pt x="9501" y="8203"/>
                      <a:pt x="9130" y="10504"/>
                      <a:pt x="10206" y="12731"/>
                    </a:cubicBezTo>
                    <a:cubicBezTo>
                      <a:pt x="10726" y="13658"/>
                      <a:pt x="11616" y="14326"/>
                      <a:pt x="12656" y="14512"/>
                    </a:cubicBezTo>
                    <a:cubicBezTo>
                      <a:pt x="10726" y="15365"/>
                      <a:pt x="9130" y="16070"/>
                      <a:pt x="8536" y="17147"/>
                    </a:cubicBezTo>
                    <a:cubicBezTo>
                      <a:pt x="6569" y="20746"/>
                      <a:pt x="9612" y="23493"/>
                      <a:pt x="9612" y="23493"/>
                    </a:cubicBezTo>
                    <a:cubicBezTo>
                      <a:pt x="9612" y="23493"/>
                      <a:pt x="3712" y="24977"/>
                      <a:pt x="4825" y="29541"/>
                    </a:cubicBezTo>
                    <a:cubicBezTo>
                      <a:pt x="5530" y="32399"/>
                      <a:pt x="8388" y="32881"/>
                      <a:pt x="8388" y="32881"/>
                    </a:cubicBezTo>
                    <a:cubicBezTo>
                      <a:pt x="6495" y="35887"/>
                      <a:pt x="1" y="36073"/>
                      <a:pt x="1" y="36073"/>
                    </a:cubicBezTo>
                    <a:cubicBezTo>
                      <a:pt x="487" y="38990"/>
                      <a:pt x="2444" y="39974"/>
                      <a:pt x="5135" y="39974"/>
                    </a:cubicBezTo>
                    <a:cubicBezTo>
                      <a:pt x="8193" y="39974"/>
                      <a:pt x="12200" y="38702"/>
                      <a:pt x="16070" y="37557"/>
                    </a:cubicBezTo>
                    <a:cubicBezTo>
                      <a:pt x="23566" y="35368"/>
                      <a:pt x="22490" y="28317"/>
                      <a:pt x="22490" y="28317"/>
                    </a:cubicBezTo>
                    <a:cubicBezTo>
                      <a:pt x="30023" y="26610"/>
                      <a:pt x="28613" y="19076"/>
                      <a:pt x="28613" y="19076"/>
                    </a:cubicBezTo>
                    <a:cubicBezTo>
                      <a:pt x="34031" y="16033"/>
                      <a:pt x="31508" y="9576"/>
                      <a:pt x="31508" y="9576"/>
                    </a:cubicBezTo>
                    <a:cubicBezTo>
                      <a:pt x="31508" y="9576"/>
                      <a:pt x="37297" y="6273"/>
                      <a:pt x="34328" y="1857"/>
                    </a:cubicBezTo>
                    <a:cubicBezTo>
                      <a:pt x="33433" y="519"/>
                      <a:pt x="31832" y="1"/>
                      <a:pt x="29887" y="1"/>
                    </a:cubicBezTo>
                    <a:close/>
                  </a:path>
                </a:pathLst>
              </a:custGeom>
              <a:solidFill>
                <a:srgbClr val="FFCF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23"/>
              <p:cNvSpPr/>
              <p:nvPr/>
            </p:nvSpPr>
            <p:spPr>
              <a:xfrm>
                <a:off x="1855797" y="3260388"/>
                <a:ext cx="554529" cy="874258"/>
              </a:xfrm>
              <a:custGeom>
                <a:rect b="b" l="l" r="r" t="t"/>
                <a:pathLst>
                  <a:path extrusionOk="0" h="37037" w="23492">
                    <a:moveTo>
                      <a:pt x="16849" y="1"/>
                    </a:moveTo>
                    <a:lnTo>
                      <a:pt x="16849" y="1"/>
                    </a:lnTo>
                    <a:cubicBezTo>
                      <a:pt x="18111" y="1003"/>
                      <a:pt x="19707" y="2599"/>
                      <a:pt x="19707" y="4194"/>
                    </a:cubicBezTo>
                    <a:cubicBezTo>
                      <a:pt x="19707" y="6866"/>
                      <a:pt x="16626" y="9390"/>
                      <a:pt x="10429" y="11394"/>
                    </a:cubicBezTo>
                    <a:cubicBezTo>
                      <a:pt x="10429" y="11394"/>
                      <a:pt x="14006" y="10528"/>
                      <a:pt x="15822" y="10528"/>
                    </a:cubicBezTo>
                    <a:cubicBezTo>
                      <a:pt x="16324" y="10528"/>
                      <a:pt x="16691" y="10594"/>
                      <a:pt x="16812" y="10763"/>
                    </a:cubicBezTo>
                    <a:cubicBezTo>
                      <a:pt x="17740" y="12173"/>
                      <a:pt x="16998" y="16700"/>
                      <a:pt x="14288" y="18111"/>
                    </a:cubicBezTo>
                    <a:cubicBezTo>
                      <a:pt x="11579" y="19521"/>
                      <a:pt x="4157" y="21933"/>
                      <a:pt x="4157" y="21933"/>
                    </a:cubicBezTo>
                    <a:cubicBezTo>
                      <a:pt x="4157" y="21933"/>
                      <a:pt x="10429" y="20931"/>
                      <a:pt x="13472" y="20077"/>
                    </a:cubicBezTo>
                    <a:cubicBezTo>
                      <a:pt x="13493" y="20071"/>
                      <a:pt x="13514" y="20068"/>
                      <a:pt x="13534" y="20068"/>
                    </a:cubicBezTo>
                    <a:cubicBezTo>
                      <a:pt x="14188" y="20068"/>
                      <a:pt x="14323" y="23521"/>
                      <a:pt x="11802" y="25681"/>
                    </a:cubicBezTo>
                    <a:cubicBezTo>
                      <a:pt x="9204" y="27871"/>
                      <a:pt x="7571" y="28130"/>
                      <a:pt x="7571" y="28130"/>
                    </a:cubicBezTo>
                    <a:lnTo>
                      <a:pt x="1" y="30543"/>
                    </a:lnTo>
                    <a:cubicBezTo>
                      <a:pt x="1" y="30543"/>
                      <a:pt x="5103" y="29722"/>
                      <a:pt x="6628" y="29722"/>
                    </a:cubicBezTo>
                    <a:cubicBezTo>
                      <a:pt x="6818" y="29722"/>
                      <a:pt x="6953" y="29734"/>
                      <a:pt x="7015" y="29763"/>
                    </a:cubicBezTo>
                    <a:cubicBezTo>
                      <a:pt x="7794" y="30134"/>
                      <a:pt x="7423" y="33845"/>
                      <a:pt x="3638" y="37037"/>
                    </a:cubicBezTo>
                    <a:cubicBezTo>
                      <a:pt x="9613" y="34402"/>
                      <a:pt x="8685" y="28279"/>
                      <a:pt x="8685" y="28279"/>
                    </a:cubicBezTo>
                    <a:cubicBezTo>
                      <a:pt x="16218" y="26572"/>
                      <a:pt x="14808" y="19038"/>
                      <a:pt x="14808" y="19038"/>
                    </a:cubicBezTo>
                    <a:cubicBezTo>
                      <a:pt x="20226" y="15995"/>
                      <a:pt x="17703" y="9538"/>
                      <a:pt x="17703" y="9538"/>
                    </a:cubicBezTo>
                    <a:cubicBezTo>
                      <a:pt x="17703" y="9538"/>
                      <a:pt x="23492" y="6235"/>
                      <a:pt x="20523" y="1819"/>
                    </a:cubicBezTo>
                    <a:cubicBezTo>
                      <a:pt x="19744" y="669"/>
                      <a:pt x="18445" y="112"/>
                      <a:pt x="16849" y="1"/>
                    </a:cubicBez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23"/>
              <p:cNvSpPr/>
              <p:nvPr/>
            </p:nvSpPr>
            <p:spPr>
              <a:xfrm>
                <a:off x="2926260" y="2842556"/>
                <a:ext cx="304009" cy="516855"/>
              </a:xfrm>
              <a:custGeom>
                <a:rect b="b" l="l" r="r" t="t"/>
                <a:pathLst>
                  <a:path extrusionOk="0" h="21896" w="12879">
                    <a:moveTo>
                      <a:pt x="12544" y="0"/>
                    </a:moveTo>
                    <a:lnTo>
                      <a:pt x="12544" y="0"/>
                    </a:lnTo>
                    <a:cubicBezTo>
                      <a:pt x="10243" y="4305"/>
                      <a:pt x="6310" y="8387"/>
                      <a:pt x="1" y="11838"/>
                    </a:cubicBezTo>
                    <a:cubicBezTo>
                      <a:pt x="1040" y="13063"/>
                      <a:pt x="3823" y="17219"/>
                      <a:pt x="7312" y="21895"/>
                    </a:cubicBezTo>
                    <a:cubicBezTo>
                      <a:pt x="12878" y="15030"/>
                      <a:pt x="12618" y="2041"/>
                      <a:pt x="12544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23"/>
              <p:cNvSpPr/>
              <p:nvPr/>
            </p:nvSpPr>
            <p:spPr>
              <a:xfrm>
                <a:off x="2252620" y="2593854"/>
                <a:ext cx="218157" cy="129544"/>
              </a:xfrm>
              <a:custGeom>
                <a:rect b="b" l="l" r="r" t="t"/>
                <a:pathLst>
                  <a:path extrusionOk="0" h="5488" w="9242">
                    <a:moveTo>
                      <a:pt x="7171" y="0"/>
                    </a:moveTo>
                    <a:cubicBezTo>
                      <a:pt x="7058" y="0"/>
                      <a:pt x="6944" y="11"/>
                      <a:pt x="6829" y="34"/>
                    </a:cubicBezTo>
                    <a:lnTo>
                      <a:pt x="1523" y="1073"/>
                    </a:lnTo>
                    <a:cubicBezTo>
                      <a:pt x="595" y="1222"/>
                      <a:pt x="1" y="2112"/>
                      <a:pt x="149" y="3040"/>
                    </a:cubicBezTo>
                    <a:lnTo>
                      <a:pt x="372" y="4153"/>
                    </a:lnTo>
                    <a:cubicBezTo>
                      <a:pt x="534" y="4961"/>
                      <a:pt x="1258" y="5488"/>
                      <a:pt x="2055" y="5488"/>
                    </a:cubicBezTo>
                    <a:cubicBezTo>
                      <a:pt x="2173" y="5488"/>
                      <a:pt x="2293" y="5476"/>
                      <a:pt x="2413" y="5452"/>
                    </a:cubicBezTo>
                    <a:lnTo>
                      <a:pt x="7720" y="4413"/>
                    </a:lnTo>
                    <a:cubicBezTo>
                      <a:pt x="8611" y="4265"/>
                      <a:pt x="9241" y="3374"/>
                      <a:pt x="9093" y="2446"/>
                    </a:cubicBezTo>
                    <a:lnTo>
                      <a:pt x="8870" y="1370"/>
                    </a:lnTo>
                    <a:cubicBezTo>
                      <a:pt x="8708" y="557"/>
                      <a:pt x="7975" y="0"/>
                      <a:pt x="717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23"/>
              <p:cNvSpPr/>
              <p:nvPr/>
            </p:nvSpPr>
            <p:spPr>
              <a:xfrm>
                <a:off x="2282410" y="2749765"/>
                <a:ext cx="218157" cy="129521"/>
              </a:xfrm>
              <a:custGeom>
                <a:rect b="b" l="l" r="r" t="t"/>
                <a:pathLst>
                  <a:path extrusionOk="0" h="5487" w="9242">
                    <a:moveTo>
                      <a:pt x="7208" y="1"/>
                    </a:moveTo>
                    <a:cubicBezTo>
                      <a:pt x="7095" y="1"/>
                      <a:pt x="6981" y="12"/>
                      <a:pt x="6866" y="35"/>
                    </a:cubicBezTo>
                    <a:lnTo>
                      <a:pt x="1559" y="1074"/>
                    </a:lnTo>
                    <a:cubicBezTo>
                      <a:pt x="632" y="1222"/>
                      <a:pt x="1" y="2113"/>
                      <a:pt x="149" y="3041"/>
                    </a:cubicBezTo>
                    <a:lnTo>
                      <a:pt x="372" y="4154"/>
                    </a:lnTo>
                    <a:cubicBezTo>
                      <a:pt x="534" y="4934"/>
                      <a:pt x="1267" y="5487"/>
                      <a:pt x="2070" y="5487"/>
                    </a:cubicBezTo>
                    <a:cubicBezTo>
                      <a:pt x="2183" y="5487"/>
                      <a:pt x="2298" y="5476"/>
                      <a:pt x="2413" y="5453"/>
                    </a:cubicBezTo>
                    <a:lnTo>
                      <a:pt x="7720" y="4414"/>
                    </a:lnTo>
                    <a:cubicBezTo>
                      <a:pt x="8647" y="4265"/>
                      <a:pt x="9241" y="3375"/>
                      <a:pt x="9093" y="2447"/>
                    </a:cubicBezTo>
                    <a:lnTo>
                      <a:pt x="8907" y="1334"/>
                    </a:lnTo>
                    <a:cubicBezTo>
                      <a:pt x="8712" y="553"/>
                      <a:pt x="8004" y="1"/>
                      <a:pt x="7208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23"/>
              <p:cNvSpPr/>
              <p:nvPr/>
            </p:nvSpPr>
            <p:spPr>
              <a:xfrm>
                <a:off x="2274526" y="2615074"/>
                <a:ext cx="173473" cy="87905"/>
              </a:xfrm>
              <a:custGeom>
                <a:rect b="b" l="l" r="r" t="t"/>
                <a:pathLst>
                  <a:path extrusionOk="0" h="3724" w="7349">
                    <a:moveTo>
                      <a:pt x="6294" y="0"/>
                    </a:moveTo>
                    <a:cubicBezTo>
                      <a:pt x="6226" y="0"/>
                      <a:pt x="6156" y="8"/>
                      <a:pt x="6087" y="26"/>
                    </a:cubicBezTo>
                    <a:lnTo>
                      <a:pt x="780" y="1065"/>
                    </a:lnTo>
                    <a:cubicBezTo>
                      <a:pt x="335" y="1102"/>
                      <a:pt x="1" y="1510"/>
                      <a:pt x="75" y="1993"/>
                    </a:cubicBezTo>
                    <a:lnTo>
                      <a:pt x="261" y="3069"/>
                    </a:lnTo>
                    <a:cubicBezTo>
                      <a:pt x="356" y="3450"/>
                      <a:pt x="724" y="3723"/>
                      <a:pt x="1108" y="3723"/>
                    </a:cubicBezTo>
                    <a:cubicBezTo>
                      <a:pt x="1172" y="3723"/>
                      <a:pt x="1236" y="3716"/>
                      <a:pt x="1300" y="3700"/>
                    </a:cubicBezTo>
                    <a:lnTo>
                      <a:pt x="6606" y="2661"/>
                    </a:lnTo>
                    <a:cubicBezTo>
                      <a:pt x="7052" y="2586"/>
                      <a:pt x="7349" y="2178"/>
                      <a:pt x="7311" y="1733"/>
                    </a:cubicBezTo>
                    <a:lnTo>
                      <a:pt x="7089" y="620"/>
                    </a:lnTo>
                    <a:cubicBezTo>
                      <a:pt x="6995" y="244"/>
                      <a:pt x="6663" y="0"/>
                      <a:pt x="62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23"/>
              <p:cNvSpPr/>
              <p:nvPr/>
            </p:nvSpPr>
            <p:spPr>
              <a:xfrm>
                <a:off x="2305189" y="2770159"/>
                <a:ext cx="173473" cy="87905"/>
              </a:xfrm>
              <a:custGeom>
                <a:rect b="b" l="l" r="r" t="t"/>
                <a:pathLst>
                  <a:path extrusionOk="0" h="3724" w="7349">
                    <a:moveTo>
                      <a:pt x="6239" y="1"/>
                    </a:moveTo>
                    <a:cubicBezTo>
                      <a:pt x="6177" y="1"/>
                      <a:pt x="6113" y="8"/>
                      <a:pt x="6050" y="24"/>
                    </a:cubicBezTo>
                    <a:lnTo>
                      <a:pt x="743" y="1063"/>
                    </a:lnTo>
                    <a:cubicBezTo>
                      <a:pt x="297" y="1138"/>
                      <a:pt x="1" y="1546"/>
                      <a:pt x="38" y="1991"/>
                    </a:cubicBezTo>
                    <a:lnTo>
                      <a:pt x="260" y="3104"/>
                    </a:lnTo>
                    <a:cubicBezTo>
                      <a:pt x="354" y="3480"/>
                      <a:pt x="686" y="3724"/>
                      <a:pt x="1055" y="3724"/>
                    </a:cubicBezTo>
                    <a:cubicBezTo>
                      <a:pt x="1123" y="3724"/>
                      <a:pt x="1193" y="3716"/>
                      <a:pt x="1262" y="3698"/>
                    </a:cubicBezTo>
                    <a:lnTo>
                      <a:pt x="6569" y="2659"/>
                    </a:lnTo>
                    <a:cubicBezTo>
                      <a:pt x="7014" y="2622"/>
                      <a:pt x="7348" y="2214"/>
                      <a:pt x="7274" y="1731"/>
                    </a:cubicBezTo>
                    <a:lnTo>
                      <a:pt x="7052" y="655"/>
                    </a:lnTo>
                    <a:cubicBezTo>
                      <a:pt x="6956" y="273"/>
                      <a:pt x="6615" y="1"/>
                      <a:pt x="62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23"/>
              <p:cNvSpPr/>
              <p:nvPr/>
            </p:nvSpPr>
            <p:spPr>
              <a:xfrm>
                <a:off x="2274526" y="2615074"/>
                <a:ext cx="169980" cy="58446"/>
              </a:xfrm>
              <a:custGeom>
                <a:rect b="b" l="l" r="r" t="t"/>
                <a:pathLst>
                  <a:path extrusionOk="0" h="2476" w="7201">
                    <a:moveTo>
                      <a:pt x="6294" y="0"/>
                    </a:moveTo>
                    <a:cubicBezTo>
                      <a:pt x="6226" y="0"/>
                      <a:pt x="6156" y="8"/>
                      <a:pt x="6087" y="26"/>
                    </a:cubicBezTo>
                    <a:lnTo>
                      <a:pt x="780" y="1028"/>
                    </a:lnTo>
                    <a:cubicBezTo>
                      <a:pt x="335" y="1102"/>
                      <a:pt x="1" y="1510"/>
                      <a:pt x="75" y="1955"/>
                    </a:cubicBezTo>
                    <a:lnTo>
                      <a:pt x="149" y="2475"/>
                    </a:lnTo>
                    <a:cubicBezTo>
                      <a:pt x="112" y="2030"/>
                      <a:pt x="409" y="1621"/>
                      <a:pt x="891" y="1547"/>
                    </a:cubicBezTo>
                    <a:lnTo>
                      <a:pt x="6198" y="508"/>
                    </a:lnTo>
                    <a:cubicBezTo>
                      <a:pt x="6262" y="492"/>
                      <a:pt x="6325" y="485"/>
                      <a:pt x="6388" y="485"/>
                    </a:cubicBezTo>
                    <a:cubicBezTo>
                      <a:pt x="6764" y="485"/>
                      <a:pt x="7105" y="757"/>
                      <a:pt x="7200" y="1139"/>
                    </a:cubicBezTo>
                    <a:lnTo>
                      <a:pt x="7089" y="620"/>
                    </a:lnTo>
                    <a:cubicBezTo>
                      <a:pt x="6995" y="244"/>
                      <a:pt x="6663" y="0"/>
                      <a:pt x="6294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23"/>
              <p:cNvSpPr/>
              <p:nvPr/>
            </p:nvSpPr>
            <p:spPr>
              <a:xfrm>
                <a:off x="2305189" y="2770159"/>
                <a:ext cx="169083" cy="59272"/>
              </a:xfrm>
              <a:custGeom>
                <a:rect b="b" l="l" r="r" t="t"/>
                <a:pathLst>
                  <a:path extrusionOk="0" h="2511" w="7163">
                    <a:moveTo>
                      <a:pt x="6239" y="1"/>
                    </a:moveTo>
                    <a:cubicBezTo>
                      <a:pt x="6177" y="1"/>
                      <a:pt x="6113" y="8"/>
                      <a:pt x="6050" y="24"/>
                    </a:cubicBezTo>
                    <a:lnTo>
                      <a:pt x="743" y="1063"/>
                    </a:lnTo>
                    <a:cubicBezTo>
                      <a:pt x="297" y="1138"/>
                      <a:pt x="1" y="1546"/>
                      <a:pt x="38" y="1991"/>
                    </a:cubicBezTo>
                    <a:lnTo>
                      <a:pt x="149" y="2511"/>
                    </a:lnTo>
                    <a:cubicBezTo>
                      <a:pt x="75" y="2028"/>
                      <a:pt x="409" y="1620"/>
                      <a:pt x="854" y="1583"/>
                    </a:cubicBezTo>
                    <a:lnTo>
                      <a:pt x="6161" y="544"/>
                    </a:lnTo>
                    <a:cubicBezTo>
                      <a:pt x="6230" y="526"/>
                      <a:pt x="6300" y="518"/>
                      <a:pt x="6368" y="518"/>
                    </a:cubicBezTo>
                    <a:cubicBezTo>
                      <a:pt x="6737" y="518"/>
                      <a:pt x="7069" y="762"/>
                      <a:pt x="7163" y="1138"/>
                    </a:cubicBezTo>
                    <a:lnTo>
                      <a:pt x="7052" y="655"/>
                    </a:lnTo>
                    <a:cubicBezTo>
                      <a:pt x="6956" y="273"/>
                      <a:pt x="6615" y="1"/>
                      <a:pt x="6239" y="1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23"/>
              <p:cNvSpPr/>
              <p:nvPr/>
            </p:nvSpPr>
            <p:spPr>
              <a:xfrm>
                <a:off x="2278043" y="2638443"/>
                <a:ext cx="169956" cy="64536"/>
              </a:xfrm>
              <a:custGeom>
                <a:rect b="b" l="l" r="r" t="t"/>
                <a:pathLst>
                  <a:path extrusionOk="0" h="2734" w="7200">
                    <a:moveTo>
                      <a:pt x="7014" y="1"/>
                    </a:moveTo>
                    <a:cubicBezTo>
                      <a:pt x="7051" y="446"/>
                      <a:pt x="6754" y="854"/>
                      <a:pt x="6309" y="928"/>
                    </a:cubicBezTo>
                    <a:lnTo>
                      <a:pt x="1002" y="1930"/>
                    </a:lnTo>
                    <a:cubicBezTo>
                      <a:pt x="933" y="1948"/>
                      <a:pt x="862" y="1956"/>
                      <a:pt x="793" y="1956"/>
                    </a:cubicBezTo>
                    <a:cubicBezTo>
                      <a:pt x="416" y="1956"/>
                      <a:pt x="63" y="1712"/>
                      <a:pt x="0" y="1337"/>
                    </a:cubicBezTo>
                    <a:lnTo>
                      <a:pt x="0" y="1337"/>
                    </a:lnTo>
                    <a:lnTo>
                      <a:pt x="112" y="2079"/>
                    </a:lnTo>
                    <a:cubicBezTo>
                      <a:pt x="207" y="2460"/>
                      <a:pt x="575" y="2733"/>
                      <a:pt x="959" y="2733"/>
                    </a:cubicBezTo>
                    <a:cubicBezTo>
                      <a:pt x="1023" y="2733"/>
                      <a:pt x="1087" y="2726"/>
                      <a:pt x="1151" y="2710"/>
                    </a:cubicBezTo>
                    <a:lnTo>
                      <a:pt x="6457" y="1671"/>
                    </a:lnTo>
                    <a:cubicBezTo>
                      <a:pt x="6903" y="1596"/>
                      <a:pt x="7200" y="1188"/>
                      <a:pt x="7162" y="743"/>
                    </a:cubicBezTo>
                    <a:lnTo>
                      <a:pt x="7014" y="1"/>
                    </a:ln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23"/>
              <p:cNvSpPr/>
              <p:nvPr/>
            </p:nvSpPr>
            <p:spPr>
              <a:xfrm>
                <a:off x="2307809" y="2794378"/>
                <a:ext cx="170853" cy="64253"/>
              </a:xfrm>
              <a:custGeom>
                <a:rect b="b" l="l" r="r" t="t"/>
                <a:pathLst>
                  <a:path extrusionOk="0" h="2722" w="7238">
                    <a:moveTo>
                      <a:pt x="7015" y="0"/>
                    </a:moveTo>
                    <a:cubicBezTo>
                      <a:pt x="7089" y="446"/>
                      <a:pt x="6755" y="854"/>
                      <a:pt x="6310" y="928"/>
                    </a:cubicBezTo>
                    <a:lnTo>
                      <a:pt x="1003" y="1930"/>
                    </a:lnTo>
                    <a:cubicBezTo>
                      <a:pt x="933" y="1947"/>
                      <a:pt x="864" y="1956"/>
                      <a:pt x="796" y="1956"/>
                    </a:cubicBezTo>
                    <a:cubicBezTo>
                      <a:pt x="427" y="1956"/>
                      <a:pt x="95" y="1712"/>
                      <a:pt x="1" y="1336"/>
                    </a:cubicBezTo>
                    <a:lnTo>
                      <a:pt x="1" y="1336"/>
                    </a:lnTo>
                    <a:lnTo>
                      <a:pt x="149" y="2078"/>
                    </a:lnTo>
                    <a:cubicBezTo>
                      <a:pt x="248" y="2473"/>
                      <a:pt x="609" y="2722"/>
                      <a:pt x="1000" y="2722"/>
                    </a:cubicBezTo>
                    <a:cubicBezTo>
                      <a:pt x="1050" y="2722"/>
                      <a:pt x="1101" y="2718"/>
                      <a:pt x="1151" y="2709"/>
                    </a:cubicBezTo>
                    <a:lnTo>
                      <a:pt x="6458" y="1670"/>
                    </a:lnTo>
                    <a:cubicBezTo>
                      <a:pt x="6903" y="1596"/>
                      <a:pt x="7237" y="1188"/>
                      <a:pt x="7163" y="742"/>
                    </a:cubicBezTo>
                    <a:lnTo>
                      <a:pt x="7015" y="0"/>
                    </a:ln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23"/>
              <p:cNvSpPr/>
              <p:nvPr/>
            </p:nvSpPr>
            <p:spPr>
              <a:xfrm>
                <a:off x="1776083" y="1296712"/>
                <a:ext cx="254722" cy="514825"/>
              </a:xfrm>
              <a:custGeom>
                <a:rect b="b" l="l" r="r" t="t"/>
                <a:pathLst>
                  <a:path extrusionOk="0" h="21810" w="10791">
                    <a:moveTo>
                      <a:pt x="8290" y="0"/>
                    </a:moveTo>
                    <a:cubicBezTo>
                      <a:pt x="7815" y="0"/>
                      <a:pt x="7329" y="214"/>
                      <a:pt x="6941" y="731"/>
                    </a:cubicBezTo>
                    <a:cubicBezTo>
                      <a:pt x="6607" y="1139"/>
                      <a:pt x="1151" y="7930"/>
                      <a:pt x="1" y="14833"/>
                    </a:cubicBezTo>
                    <a:cubicBezTo>
                      <a:pt x="558" y="17765"/>
                      <a:pt x="2339" y="20325"/>
                      <a:pt x="4937" y="21810"/>
                    </a:cubicBezTo>
                    <a:cubicBezTo>
                      <a:pt x="298" y="16837"/>
                      <a:pt x="6755" y="6520"/>
                      <a:pt x="9650" y="2920"/>
                    </a:cubicBezTo>
                    <a:cubicBezTo>
                      <a:pt x="10790" y="1590"/>
                      <a:pt x="9585" y="0"/>
                      <a:pt x="82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23"/>
              <p:cNvSpPr/>
              <p:nvPr/>
            </p:nvSpPr>
            <p:spPr>
              <a:xfrm>
                <a:off x="2769475" y="2324261"/>
                <a:ext cx="294520" cy="245468"/>
              </a:xfrm>
              <a:custGeom>
                <a:rect b="b" l="l" r="r" t="t"/>
                <a:pathLst>
                  <a:path extrusionOk="0" h="10399" w="12477">
                    <a:moveTo>
                      <a:pt x="6757" y="1"/>
                    </a:moveTo>
                    <a:cubicBezTo>
                      <a:pt x="6426" y="1"/>
                      <a:pt x="6090" y="33"/>
                      <a:pt x="5752" y="99"/>
                    </a:cubicBezTo>
                    <a:cubicBezTo>
                      <a:pt x="1188" y="990"/>
                      <a:pt x="0" y="6891"/>
                      <a:pt x="3822" y="9488"/>
                    </a:cubicBezTo>
                    <a:cubicBezTo>
                      <a:pt x="4748" y="10117"/>
                      <a:pt x="5746" y="10398"/>
                      <a:pt x="6714" y="10398"/>
                    </a:cubicBezTo>
                    <a:cubicBezTo>
                      <a:pt x="9741" y="10398"/>
                      <a:pt x="12476" y="7649"/>
                      <a:pt x="11801" y="4219"/>
                    </a:cubicBezTo>
                    <a:cubicBezTo>
                      <a:pt x="11344" y="1736"/>
                      <a:pt x="9190" y="1"/>
                      <a:pt x="6757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23"/>
              <p:cNvSpPr/>
              <p:nvPr/>
            </p:nvSpPr>
            <p:spPr>
              <a:xfrm>
                <a:off x="2808896" y="2354688"/>
                <a:ext cx="221557" cy="184072"/>
              </a:xfrm>
              <a:custGeom>
                <a:rect b="b" l="l" r="r" t="t"/>
                <a:pathLst>
                  <a:path extrusionOk="0" h="7798" w="9386">
                    <a:moveTo>
                      <a:pt x="5089" y="0"/>
                    </a:moveTo>
                    <a:cubicBezTo>
                      <a:pt x="4843" y="0"/>
                      <a:pt x="4593" y="24"/>
                      <a:pt x="4342" y="72"/>
                    </a:cubicBezTo>
                    <a:cubicBezTo>
                      <a:pt x="928" y="740"/>
                      <a:pt x="0" y="5193"/>
                      <a:pt x="2895" y="7123"/>
                    </a:cubicBezTo>
                    <a:cubicBezTo>
                      <a:pt x="3585" y="7589"/>
                      <a:pt x="4329" y="7798"/>
                      <a:pt x="5052" y="7798"/>
                    </a:cubicBezTo>
                    <a:cubicBezTo>
                      <a:pt x="7323" y="7798"/>
                      <a:pt x="9385" y="5742"/>
                      <a:pt x="8907" y="3152"/>
                    </a:cubicBezTo>
                    <a:cubicBezTo>
                      <a:pt x="8547" y="1288"/>
                      <a:pt x="6919" y="0"/>
                      <a:pt x="50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23"/>
              <p:cNvSpPr/>
              <p:nvPr/>
            </p:nvSpPr>
            <p:spPr>
              <a:xfrm>
                <a:off x="2850063" y="2378269"/>
                <a:ext cx="181074" cy="160136"/>
              </a:xfrm>
              <a:custGeom>
                <a:rect b="b" l="l" r="r" t="t"/>
                <a:pathLst>
                  <a:path extrusionOk="0" h="6784" w="7671">
                    <a:moveTo>
                      <a:pt x="5864" y="1"/>
                    </a:moveTo>
                    <a:lnTo>
                      <a:pt x="5864" y="1"/>
                    </a:lnTo>
                    <a:cubicBezTo>
                      <a:pt x="7670" y="2880"/>
                      <a:pt x="5290" y="5952"/>
                      <a:pt x="2562" y="5952"/>
                    </a:cubicBezTo>
                    <a:cubicBezTo>
                      <a:pt x="1703" y="5952"/>
                      <a:pt x="809" y="5647"/>
                      <a:pt x="0" y="4937"/>
                    </a:cubicBezTo>
                    <a:lnTo>
                      <a:pt x="0" y="4937"/>
                    </a:lnTo>
                    <a:cubicBezTo>
                      <a:pt x="749" y="6147"/>
                      <a:pt x="2019" y="6783"/>
                      <a:pt x="3308" y="6783"/>
                    </a:cubicBezTo>
                    <a:cubicBezTo>
                      <a:pt x="4193" y="6783"/>
                      <a:pt x="5087" y="6484"/>
                      <a:pt x="5827" y="5864"/>
                    </a:cubicBezTo>
                    <a:cubicBezTo>
                      <a:pt x="7645" y="4343"/>
                      <a:pt x="7645" y="1560"/>
                      <a:pt x="5864" y="1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23"/>
              <p:cNvSpPr/>
              <p:nvPr/>
            </p:nvSpPr>
            <p:spPr>
              <a:xfrm>
                <a:off x="2821147" y="2354782"/>
                <a:ext cx="164716" cy="172435"/>
              </a:xfrm>
              <a:custGeom>
                <a:rect b="b" l="l" r="r" t="t"/>
                <a:pathLst>
                  <a:path extrusionOk="0" h="7305" w="6978">
                    <a:moveTo>
                      <a:pt x="4498" y="1"/>
                    </a:moveTo>
                    <a:cubicBezTo>
                      <a:pt x="3259" y="1"/>
                      <a:pt x="2042" y="588"/>
                      <a:pt x="1299" y="1701"/>
                    </a:cubicBezTo>
                    <a:cubicBezTo>
                      <a:pt x="1" y="3594"/>
                      <a:pt x="631" y="6191"/>
                      <a:pt x="2635" y="7305"/>
                    </a:cubicBezTo>
                    <a:cubicBezTo>
                      <a:pt x="1262" y="6191"/>
                      <a:pt x="817" y="4262"/>
                      <a:pt x="1596" y="2666"/>
                    </a:cubicBezTo>
                    <a:lnTo>
                      <a:pt x="1596" y="2666"/>
                    </a:lnTo>
                    <a:lnTo>
                      <a:pt x="1633" y="2703"/>
                    </a:lnTo>
                    <a:cubicBezTo>
                      <a:pt x="1702" y="2772"/>
                      <a:pt x="1800" y="2805"/>
                      <a:pt x="1914" y="2805"/>
                    </a:cubicBezTo>
                    <a:cubicBezTo>
                      <a:pt x="2167" y="2805"/>
                      <a:pt x="2502" y="2639"/>
                      <a:pt x="2784" y="2332"/>
                    </a:cubicBezTo>
                    <a:cubicBezTo>
                      <a:pt x="3155" y="1924"/>
                      <a:pt x="3303" y="1367"/>
                      <a:pt x="3044" y="1144"/>
                    </a:cubicBezTo>
                    <a:cubicBezTo>
                      <a:pt x="3007" y="1107"/>
                      <a:pt x="2969" y="1107"/>
                      <a:pt x="2932" y="1070"/>
                    </a:cubicBezTo>
                    <a:cubicBezTo>
                      <a:pt x="3577" y="627"/>
                      <a:pt x="4330" y="403"/>
                      <a:pt x="5093" y="403"/>
                    </a:cubicBezTo>
                    <a:cubicBezTo>
                      <a:pt x="5735" y="403"/>
                      <a:pt x="6383" y="562"/>
                      <a:pt x="6977" y="885"/>
                    </a:cubicBezTo>
                    <a:cubicBezTo>
                      <a:pt x="6244" y="289"/>
                      <a:pt x="5366" y="1"/>
                      <a:pt x="4498" y="1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23"/>
              <p:cNvSpPr/>
              <p:nvPr/>
            </p:nvSpPr>
            <p:spPr>
              <a:xfrm>
                <a:off x="2833421" y="2656501"/>
                <a:ext cx="294732" cy="245232"/>
              </a:xfrm>
              <a:custGeom>
                <a:rect b="b" l="l" r="r" t="t"/>
                <a:pathLst>
                  <a:path extrusionOk="0" h="10389" w="12486">
                    <a:moveTo>
                      <a:pt x="6717" y="1"/>
                    </a:moveTo>
                    <a:cubicBezTo>
                      <a:pt x="6399" y="1"/>
                      <a:pt x="6076" y="29"/>
                      <a:pt x="5752" y="89"/>
                    </a:cubicBezTo>
                    <a:cubicBezTo>
                      <a:pt x="1225" y="980"/>
                      <a:pt x="0" y="6917"/>
                      <a:pt x="3823" y="9478"/>
                    </a:cubicBezTo>
                    <a:cubicBezTo>
                      <a:pt x="4748" y="10107"/>
                      <a:pt x="5746" y="10388"/>
                      <a:pt x="6714" y="10388"/>
                    </a:cubicBezTo>
                    <a:cubicBezTo>
                      <a:pt x="9744" y="10388"/>
                      <a:pt x="12485" y="7639"/>
                      <a:pt x="11838" y="4208"/>
                    </a:cubicBezTo>
                    <a:cubicBezTo>
                      <a:pt x="11346" y="1712"/>
                      <a:pt x="9167" y="1"/>
                      <a:pt x="6717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23"/>
              <p:cNvSpPr/>
              <p:nvPr/>
            </p:nvSpPr>
            <p:spPr>
              <a:xfrm>
                <a:off x="2872842" y="2687306"/>
                <a:ext cx="221297" cy="183954"/>
              </a:xfrm>
              <a:custGeom>
                <a:rect b="b" l="l" r="r" t="t"/>
                <a:pathLst>
                  <a:path extrusionOk="0" h="7793" w="9375">
                    <a:moveTo>
                      <a:pt x="5117" y="1"/>
                    </a:moveTo>
                    <a:cubicBezTo>
                      <a:pt x="4861" y="1"/>
                      <a:pt x="4601" y="27"/>
                      <a:pt x="4342" y="83"/>
                    </a:cubicBezTo>
                    <a:cubicBezTo>
                      <a:pt x="928" y="714"/>
                      <a:pt x="0" y="5167"/>
                      <a:pt x="2858" y="7097"/>
                    </a:cubicBezTo>
                    <a:cubicBezTo>
                      <a:pt x="3565" y="7578"/>
                      <a:pt x="4326" y="7792"/>
                      <a:pt x="5062" y="7792"/>
                    </a:cubicBezTo>
                    <a:cubicBezTo>
                      <a:pt x="7337" y="7792"/>
                      <a:pt x="9374" y="5743"/>
                      <a:pt x="8870" y="3163"/>
                    </a:cubicBezTo>
                    <a:cubicBezTo>
                      <a:pt x="8545" y="1312"/>
                      <a:pt x="6912" y="1"/>
                      <a:pt x="51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23"/>
              <p:cNvSpPr/>
              <p:nvPr/>
            </p:nvSpPr>
            <p:spPr>
              <a:xfrm>
                <a:off x="2914009" y="2711147"/>
                <a:ext cx="181357" cy="160490"/>
              </a:xfrm>
              <a:custGeom>
                <a:rect b="b" l="l" r="r" t="t"/>
                <a:pathLst>
                  <a:path extrusionOk="0" h="6799" w="7683">
                    <a:moveTo>
                      <a:pt x="5901" y="1"/>
                    </a:moveTo>
                    <a:lnTo>
                      <a:pt x="5901" y="1"/>
                    </a:lnTo>
                    <a:cubicBezTo>
                      <a:pt x="6124" y="372"/>
                      <a:pt x="6309" y="817"/>
                      <a:pt x="6420" y="1300"/>
                    </a:cubicBezTo>
                    <a:cubicBezTo>
                      <a:pt x="6928" y="3918"/>
                      <a:pt x="4820" y="5939"/>
                      <a:pt x="2561" y="5939"/>
                    </a:cubicBezTo>
                    <a:cubicBezTo>
                      <a:pt x="1682" y="5939"/>
                      <a:pt x="780" y="5633"/>
                      <a:pt x="0" y="4936"/>
                    </a:cubicBezTo>
                    <a:lnTo>
                      <a:pt x="0" y="4936"/>
                    </a:lnTo>
                    <a:cubicBezTo>
                      <a:pt x="750" y="6150"/>
                      <a:pt x="2025" y="6799"/>
                      <a:pt x="3317" y="6799"/>
                    </a:cubicBezTo>
                    <a:cubicBezTo>
                      <a:pt x="4199" y="6799"/>
                      <a:pt x="5089" y="6496"/>
                      <a:pt x="5827" y="5864"/>
                    </a:cubicBezTo>
                    <a:cubicBezTo>
                      <a:pt x="7645" y="4343"/>
                      <a:pt x="7682" y="1559"/>
                      <a:pt x="5901" y="1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23"/>
              <p:cNvSpPr/>
              <p:nvPr/>
            </p:nvSpPr>
            <p:spPr>
              <a:xfrm>
                <a:off x="2885966" y="2687282"/>
                <a:ext cx="164716" cy="172812"/>
              </a:xfrm>
              <a:custGeom>
                <a:rect b="b" l="l" r="r" t="t"/>
                <a:pathLst>
                  <a:path extrusionOk="0" h="7321" w="6978">
                    <a:moveTo>
                      <a:pt x="4505" y="1"/>
                    </a:moveTo>
                    <a:cubicBezTo>
                      <a:pt x="3259" y="1"/>
                      <a:pt x="2028" y="601"/>
                      <a:pt x="1263" y="1717"/>
                    </a:cubicBezTo>
                    <a:cubicBezTo>
                      <a:pt x="1" y="3609"/>
                      <a:pt x="632" y="6207"/>
                      <a:pt x="2636" y="7320"/>
                    </a:cubicBezTo>
                    <a:cubicBezTo>
                      <a:pt x="1263" y="6170"/>
                      <a:pt x="817" y="4277"/>
                      <a:pt x="1559" y="2682"/>
                    </a:cubicBezTo>
                    <a:cubicBezTo>
                      <a:pt x="1597" y="2682"/>
                      <a:pt x="1597" y="2682"/>
                      <a:pt x="1597" y="2719"/>
                    </a:cubicBezTo>
                    <a:cubicBezTo>
                      <a:pt x="1672" y="2784"/>
                      <a:pt x="1770" y="2814"/>
                      <a:pt x="1881" y="2814"/>
                    </a:cubicBezTo>
                    <a:cubicBezTo>
                      <a:pt x="2147" y="2814"/>
                      <a:pt x="2484" y="2637"/>
                      <a:pt x="2747" y="2348"/>
                    </a:cubicBezTo>
                    <a:cubicBezTo>
                      <a:pt x="3155" y="1902"/>
                      <a:pt x="3267" y="1383"/>
                      <a:pt x="3044" y="1160"/>
                    </a:cubicBezTo>
                    <a:cubicBezTo>
                      <a:pt x="3007" y="1123"/>
                      <a:pt x="2970" y="1086"/>
                      <a:pt x="2933" y="1086"/>
                    </a:cubicBezTo>
                    <a:cubicBezTo>
                      <a:pt x="3341" y="789"/>
                      <a:pt x="3823" y="604"/>
                      <a:pt x="4343" y="492"/>
                    </a:cubicBezTo>
                    <a:cubicBezTo>
                      <a:pt x="4594" y="440"/>
                      <a:pt x="4848" y="414"/>
                      <a:pt x="5102" y="414"/>
                    </a:cubicBezTo>
                    <a:cubicBezTo>
                      <a:pt x="5748" y="414"/>
                      <a:pt x="6392" y="581"/>
                      <a:pt x="6978" y="900"/>
                    </a:cubicBezTo>
                    <a:cubicBezTo>
                      <a:pt x="6247" y="291"/>
                      <a:pt x="5372" y="1"/>
                      <a:pt x="4505" y="1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23"/>
              <p:cNvSpPr/>
              <p:nvPr/>
            </p:nvSpPr>
            <p:spPr>
              <a:xfrm>
                <a:off x="2622298" y="2525116"/>
                <a:ext cx="295393" cy="245209"/>
              </a:xfrm>
              <a:custGeom>
                <a:rect b="b" l="l" r="r" t="t"/>
                <a:pathLst>
                  <a:path extrusionOk="0" h="10388" w="12514">
                    <a:moveTo>
                      <a:pt x="6717" y="0"/>
                    </a:moveTo>
                    <a:cubicBezTo>
                      <a:pt x="6399" y="0"/>
                      <a:pt x="6077" y="29"/>
                      <a:pt x="5753" y="89"/>
                    </a:cubicBezTo>
                    <a:cubicBezTo>
                      <a:pt x="1225" y="979"/>
                      <a:pt x="1" y="6880"/>
                      <a:pt x="3823" y="9478"/>
                    </a:cubicBezTo>
                    <a:cubicBezTo>
                      <a:pt x="4758" y="10107"/>
                      <a:pt x="5762" y="10388"/>
                      <a:pt x="6735" y="10388"/>
                    </a:cubicBezTo>
                    <a:cubicBezTo>
                      <a:pt x="9779" y="10388"/>
                      <a:pt x="12514" y="7639"/>
                      <a:pt x="11839" y="4208"/>
                    </a:cubicBezTo>
                    <a:cubicBezTo>
                      <a:pt x="11346" y="1711"/>
                      <a:pt x="9167" y="0"/>
                      <a:pt x="6717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23"/>
              <p:cNvSpPr/>
              <p:nvPr/>
            </p:nvSpPr>
            <p:spPr>
              <a:xfrm>
                <a:off x="2662592" y="2555307"/>
                <a:ext cx="221320" cy="184426"/>
              </a:xfrm>
              <a:custGeom>
                <a:rect b="b" l="l" r="r" t="t"/>
                <a:pathLst>
                  <a:path extrusionOk="0" h="7813" w="9376">
                    <a:moveTo>
                      <a:pt x="5040" y="1"/>
                    </a:moveTo>
                    <a:cubicBezTo>
                      <a:pt x="4797" y="1"/>
                      <a:pt x="4552" y="24"/>
                      <a:pt x="4305" y="71"/>
                    </a:cubicBezTo>
                    <a:cubicBezTo>
                      <a:pt x="891" y="739"/>
                      <a:pt x="1" y="5193"/>
                      <a:pt x="2858" y="7122"/>
                    </a:cubicBezTo>
                    <a:cubicBezTo>
                      <a:pt x="3560" y="7599"/>
                      <a:pt x="4315" y="7812"/>
                      <a:pt x="5046" y="7812"/>
                    </a:cubicBezTo>
                    <a:cubicBezTo>
                      <a:pt x="7327" y="7812"/>
                      <a:pt x="9376" y="5737"/>
                      <a:pt x="8870" y="3152"/>
                    </a:cubicBezTo>
                    <a:cubicBezTo>
                      <a:pt x="8509" y="1316"/>
                      <a:pt x="6874" y="1"/>
                      <a:pt x="50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23"/>
              <p:cNvSpPr/>
              <p:nvPr/>
            </p:nvSpPr>
            <p:spPr>
              <a:xfrm>
                <a:off x="2703759" y="2578888"/>
                <a:ext cx="180696" cy="161222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23"/>
              <p:cNvSpPr/>
              <p:nvPr/>
            </p:nvSpPr>
            <p:spPr>
              <a:xfrm>
                <a:off x="2674867" y="2555401"/>
                <a:ext cx="164692" cy="172411"/>
              </a:xfrm>
              <a:custGeom>
                <a:rect b="b" l="l" r="r" t="t"/>
                <a:pathLst>
                  <a:path extrusionOk="0" h="7304" w="6977">
                    <a:moveTo>
                      <a:pt x="4498" y="0"/>
                    </a:moveTo>
                    <a:cubicBezTo>
                      <a:pt x="3258" y="0"/>
                      <a:pt x="2041" y="587"/>
                      <a:pt x="1299" y="1700"/>
                    </a:cubicBezTo>
                    <a:cubicBezTo>
                      <a:pt x="0" y="3630"/>
                      <a:pt x="631" y="6191"/>
                      <a:pt x="2635" y="7304"/>
                    </a:cubicBezTo>
                    <a:cubicBezTo>
                      <a:pt x="1262" y="6191"/>
                      <a:pt x="817" y="4261"/>
                      <a:pt x="1596" y="2628"/>
                    </a:cubicBezTo>
                    <a:lnTo>
                      <a:pt x="1596" y="2628"/>
                    </a:lnTo>
                    <a:cubicBezTo>
                      <a:pt x="1596" y="2665"/>
                      <a:pt x="1596" y="2665"/>
                      <a:pt x="1633" y="2702"/>
                    </a:cubicBezTo>
                    <a:cubicBezTo>
                      <a:pt x="1698" y="2767"/>
                      <a:pt x="1788" y="2797"/>
                      <a:pt x="1894" y="2797"/>
                    </a:cubicBezTo>
                    <a:cubicBezTo>
                      <a:pt x="2150" y="2797"/>
                      <a:pt x="2494" y="2620"/>
                      <a:pt x="2783" y="2331"/>
                    </a:cubicBezTo>
                    <a:cubicBezTo>
                      <a:pt x="3155" y="1886"/>
                      <a:pt x="3303" y="1366"/>
                      <a:pt x="3043" y="1144"/>
                    </a:cubicBezTo>
                    <a:cubicBezTo>
                      <a:pt x="3006" y="1106"/>
                      <a:pt x="2969" y="1069"/>
                      <a:pt x="2932" y="1069"/>
                    </a:cubicBezTo>
                    <a:cubicBezTo>
                      <a:pt x="3576" y="626"/>
                      <a:pt x="4341" y="402"/>
                      <a:pt x="5107" y="402"/>
                    </a:cubicBezTo>
                    <a:cubicBezTo>
                      <a:pt x="5753" y="402"/>
                      <a:pt x="6400" y="561"/>
                      <a:pt x="6977" y="884"/>
                    </a:cubicBezTo>
                    <a:cubicBezTo>
                      <a:pt x="6243" y="288"/>
                      <a:pt x="5365" y="0"/>
                      <a:pt x="4498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23"/>
              <p:cNvSpPr/>
              <p:nvPr/>
            </p:nvSpPr>
            <p:spPr>
              <a:xfrm>
                <a:off x="2980575" y="2456496"/>
                <a:ext cx="295440" cy="245374"/>
              </a:xfrm>
              <a:custGeom>
                <a:rect b="b" l="l" r="r" t="t"/>
                <a:pathLst>
                  <a:path extrusionOk="0" h="10395" w="12516">
                    <a:moveTo>
                      <a:pt x="6736" y="1"/>
                    </a:moveTo>
                    <a:cubicBezTo>
                      <a:pt x="6400" y="1"/>
                      <a:pt x="6058" y="33"/>
                      <a:pt x="5716" y="101"/>
                    </a:cubicBezTo>
                    <a:cubicBezTo>
                      <a:pt x="1188" y="992"/>
                      <a:pt x="1" y="6929"/>
                      <a:pt x="3860" y="9490"/>
                    </a:cubicBezTo>
                    <a:cubicBezTo>
                      <a:pt x="4781" y="10115"/>
                      <a:pt x="5772" y="10395"/>
                      <a:pt x="6735" y="10395"/>
                    </a:cubicBezTo>
                    <a:cubicBezTo>
                      <a:pt x="9769" y="10395"/>
                      <a:pt x="12515" y="7620"/>
                      <a:pt x="11839" y="4183"/>
                    </a:cubicBezTo>
                    <a:cubicBezTo>
                      <a:pt x="11350" y="1705"/>
                      <a:pt x="9171" y="1"/>
                      <a:pt x="6736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23"/>
              <p:cNvSpPr/>
              <p:nvPr/>
            </p:nvSpPr>
            <p:spPr>
              <a:xfrm>
                <a:off x="3019995" y="2486947"/>
                <a:ext cx="220660" cy="183600"/>
              </a:xfrm>
              <a:custGeom>
                <a:rect b="b" l="l" r="r" t="t"/>
                <a:pathLst>
                  <a:path extrusionOk="0" h="7778" w="9348">
                    <a:moveTo>
                      <a:pt x="5053" y="1"/>
                    </a:moveTo>
                    <a:cubicBezTo>
                      <a:pt x="4807" y="1"/>
                      <a:pt x="4557" y="24"/>
                      <a:pt x="4305" y="73"/>
                    </a:cubicBezTo>
                    <a:cubicBezTo>
                      <a:pt x="891" y="704"/>
                      <a:pt x="1" y="5157"/>
                      <a:pt x="2858" y="7087"/>
                    </a:cubicBezTo>
                    <a:cubicBezTo>
                      <a:pt x="3552" y="7564"/>
                      <a:pt x="4301" y="7777"/>
                      <a:pt x="5028" y="7777"/>
                    </a:cubicBezTo>
                    <a:cubicBezTo>
                      <a:pt x="7294" y="7777"/>
                      <a:pt x="9348" y="5710"/>
                      <a:pt x="8870" y="3153"/>
                    </a:cubicBezTo>
                    <a:cubicBezTo>
                      <a:pt x="8510" y="1289"/>
                      <a:pt x="6882" y="1"/>
                      <a:pt x="5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23"/>
              <p:cNvSpPr/>
              <p:nvPr/>
            </p:nvSpPr>
            <p:spPr>
              <a:xfrm>
                <a:off x="3061162" y="2509678"/>
                <a:ext cx="181357" cy="160986"/>
              </a:xfrm>
              <a:custGeom>
                <a:rect b="b" l="l" r="r" t="t"/>
                <a:pathLst>
                  <a:path extrusionOk="0" h="6820" w="7683">
                    <a:moveTo>
                      <a:pt x="5864" y="0"/>
                    </a:moveTo>
                    <a:cubicBezTo>
                      <a:pt x="7312" y="2301"/>
                      <a:pt x="5976" y="5344"/>
                      <a:pt x="3304" y="5864"/>
                    </a:cubicBezTo>
                    <a:cubicBezTo>
                      <a:pt x="3061" y="5909"/>
                      <a:pt x="2817" y="5932"/>
                      <a:pt x="2575" y="5932"/>
                    </a:cubicBezTo>
                    <a:cubicBezTo>
                      <a:pt x="1630" y="5932"/>
                      <a:pt x="710" y="5593"/>
                      <a:pt x="1" y="4973"/>
                    </a:cubicBezTo>
                    <a:lnTo>
                      <a:pt x="1" y="4973"/>
                    </a:lnTo>
                    <a:cubicBezTo>
                      <a:pt x="749" y="6184"/>
                      <a:pt x="2019" y="6820"/>
                      <a:pt x="3309" y="6820"/>
                    </a:cubicBezTo>
                    <a:cubicBezTo>
                      <a:pt x="4193" y="6820"/>
                      <a:pt x="5087" y="6520"/>
                      <a:pt x="5827" y="5901"/>
                    </a:cubicBezTo>
                    <a:cubicBezTo>
                      <a:pt x="7646" y="4342"/>
                      <a:pt x="7683" y="1559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23"/>
              <p:cNvSpPr/>
              <p:nvPr/>
            </p:nvSpPr>
            <p:spPr>
              <a:xfrm>
                <a:off x="3032270" y="2486522"/>
                <a:ext cx="164692" cy="172104"/>
              </a:xfrm>
              <a:custGeom>
                <a:rect b="b" l="l" r="r" t="t"/>
                <a:pathLst>
                  <a:path extrusionOk="0" h="7291" w="6977">
                    <a:moveTo>
                      <a:pt x="4531" y="0"/>
                    </a:moveTo>
                    <a:cubicBezTo>
                      <a:pt x="3280" y="0"/>
                      <a:pt x="2048" y="600"/>
                      <a:pt x="1299" y="1724"/>
                    </a:cubicBezTo>
                    <a:cubicBezTo>
                      <a:pt x="0" y="3616"/>
                      <a:pt x="631" y="6214"/>
                      <a:pt x="2635" y="7290"/>
                    </a:cubicBezTo>
                    <a:cubicBezTo>
                      <a:pt x="1262" y="6177"/>
                      <a:pt x="817" y="4284"/>
                      <a:pt x="1596" y="2651"/>
                    </a:cubicBezTo>
                    <a:lnTo>
                      <a:pt x="1596" y="2651"/>
                    </a:lnTo>
                    <a:lnTo>
                      <a:pt x="1633" y="2726"/>
                    </a:lnTo>
                    <a:cubicBezTo>
                      <a:pt x="1698" y="2791"/>
                      <a:pt x="1789" y="2821"/>
                      <a:pt x="1894" y="2821"/>
                    </a:cubicBezTo>
                    <a:cubicBezTo>
                      <a:pt x="2150" y="2821"/>
                      <a:pt x="2495" y="2643"/>
                      <a:pt x="2784" y="2354"/>
                    </a:cubicBezTo>
                    <a:cubicBezTo>
                      <a:pt x="3155" y="1909"/>
                      <a:pt x="3303" y="1390"/>
                      <a:pt x="3043" y="1167"/>
                    </a:cubicBezTo>
                    <a:cubicBezTo>
                      <a:pt x="3006" y="1130"/>
                      <a:pt x="2969" y="1093"/>
                      <a:pt x="2932" y="1093"/>
                    </a:cubicBezTo>
                    <a:cubicBezTo>
                      <a:pt x="3596" y="650"/>
                      <a:pt x="4359" y="425"/>
                      <a:pt x="5120" y="425"/>
                    </a:cubicBezTo>
                    <a:cubicBezTo>
                      <a:pt x="5761" y="425"/>
                      <a:pt x="6400" y="585"/>
                      <a:pt x="6977" y="907"/>
                    </a:cubicBezTo>
                    <a:lnTo>
                      <a:pt x="6977" y="870"/>
                    </a:lnTo>
                    <a:cubicBezTo>
                      <a:pt x="6253" y="282"/>
                      <a:pt x="5388" y="0"/>
                      <a:pt x="4531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23"/>
              <p:cNvSpPr/>
              <p:nvPr/>
            </p:nvSpPr>
            <p:spPr>
              <a:xfrm>
                <a:off x="3113731" y="2550845"/>
                <a:ext cx="65716" cy="68360"/>
              </a:xfrm>
              <a:custGeom>
                <a:rect b="b" l="l" r="r" t="t"/>
                <a:pathLst>
                  <a:path extrusionOk="0" fill="none" h="2896" w="2784">
                    <a:moveTo>
                      <a:pt x="2784" y="965"/>
                    </a:moveTo>
                    <a:lnTo>
                      <a:pt x="0" y="1"/>
                    </a:lnTo>
                    <a:lnTo>
                      <a:pt x="557" y="2895"/>
                    </a:lnTo>
                    <a:lnTo>
                      <a:pt x="2784" y="965"/>
                    </a:lnTo>
                    <a:lnTo>
                      <a:pt x="0" y="1"/>
                    </a:lnTo>
                    <a:lnTo>
                      <a:pt x="557" y="2895"/>
                    </a:lnTo>
                    <a:close/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23"/>
              <p:cNvSpPr/>
              <p:nvPr/>
            </p:nvSpPr>
            <p:spPr>
              <a:xfrm>
                <a:off x="2921893" y="2408059"/>
                <a:ext cx="14045" cy="73600"/>
              </a:xfrm>
              <a:custGeom>
                <a:rect b="b" l="l" r="r" t="t"/>
                <a:pathLst>
                  <a:path extrusionOk="0" fill="none" h="3118" w="595">
                    <a:moveTo>
                      <a:pt x="0" y="1"/>
                    </a:moveTo>
                    <a:lnTo>
                      <a:pt x="594" y="3118"/>
                    </a:lnTo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23"/>
              <p:cNvSpPr/>
              <p:nvPr/>
            </p:nvSpPr>
            <p:spPr>
              <a:xfrm>
                <a:off x="2892103" y="2437848"/>
                <a:ext cx="73600" cy="14045"/>
              </a:xfrm>
              <a:custGeom>
                <a:rect b="b" l="l" r="r" t="t"/>
                <a:pathLst>
                  <a:path extrusionOk="0" fill="none" h="595" w="3118">
                    <a:moveTo>
                      <a:pt x="3118" y="0"/>
                    </a:moveTo>
                    <a:lnTo>
                      <a:pt x="1" y="594"/>
                    </a:lnTo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23"/>
              <p:cNvSpPr/>
              <p:nvPr/>
            </p:nvSpPr>
            <p:spPr>
              <a:xfrm>
                <a:off x="2737939" y="2609527"/>
                <a:ext cx="84105" cy="83255"/>
              </a:xfrm>
              <a:custGeom>
                <a:rect b="b" l="l" r="r" t="t"/>
                <a:pathLst>
                  <a:path extrusionOk="0" fill="none" h="3527" w="3563">
                    <a:moveTo>
                      <a:pt x="3303" y="1300"/>
                    </a:moveTo>
                    <a:cubicBezTo>
                      <a:pt x="3563" y="2599"/>
                      <a:pt x="2153" y="3526"/>
                      <a:pt x="1076" y="2784"/>
                    </a:cubicBezTo>
                    <a:cubicBezTo>
                      <a:pt x="0" y="2079"/>
                      <a:pt x="334" y="409"/>
                      <a:pt x="1596" y="149"/>
                    </a:cubicBezTo>
                    <a:cubicBezTo>
                      <a:pt x="2412" y="1"/>
                      <a:pt x="3155" y="521"/>
                      <a:pt x="3303" y="1300"/>
                    </a:cubicBezTo>
                    <a:close/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23"/>
              <p:cNvSpPr/>
              <p:nvPr/>
            </p:nvSpPr>
            <p:spPr>
              <a:xfrm>
                <a:off x="2951682" y="2747074"/>
                <a:ext cx="80611" cy="59579"/>
              </a:xfrm>
              <a:custGeom>
                <a:rect b="b" l="l" r="r" t="t"/>
                <a:pathLst>
                  <a:path extrusionOk="0" fill="none" h="2524" w="3415">
                    <a:moveTo>
                      <a:pt x="0" y="594"/>
                    </a:moveTo>
                    <a:lnTo>
                      <a:pt x="3006" y="0"/>
                    </a:lnTo>
                    <a:lnTo>
                      <a:pt x="3414" y="1967"/>
                    </a:lnTo>
                    <a:lnTo>
                      <a:pt x="371" y="2524"/>
                    </a:lnTo>
                    <a:close/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23"/>
              <p:cNvSpPr/>
              <p:nvPr/>
            </p:nvSpPr>
            <p:spPr>
              <a:xfrm>
                <a:off x="625032" y="2655109"/>
                <a:ext cx="904921" cy="1248280"/>
              </a:xfrm>
              <a:custGeom>
                <a:rect b="b" l="l" r="r" t="t"/>
                <a:pathLst>
                  <a:path extrusionOk="0" h="52882" w="38336">
                    <a:moveTo>
                      <a:pt x="30550" y="0"/>
                    </a:moveTo>
                    <a:cubicBezTo>
                      <a:pt x="29812" y="0"/>
                      <a:pt x="29083" y="344"/>
                      <a:pt x="28465" y="1150"/>
                    </a:cubicBezTo>
                    <a:cubicBezTo>
                      <a:pt x="26757" y="3340"/>
                      <a:pt x="27203" y="7904"/>
                      <a:pt x="22230" y="13730"/>
                    </a:cubicBezTo>
                    <a:cubicBezTo>
                      <a:pt x="18667" y="17887"/>
                      <a:pt x="21154" y="26200"/>
                      <a:pt x="15736" y="35254"/>
                    </a:cubicBezTo>
                    <a:cubicBezTo>
                      <a:pt x="15736" y="35254"/>
                      <a:pt x="11913" y="42528"/>
                      <a:pt x="1" y="50618"/>
                    </a:cubicBezTo>
                    <a:lnTo>
                      <a:pt x="3192" y="52882"/>
                    </a:lnTo>
                    <a:lnTo>
                      <a:pt x="23492" y="52845"/>
                    </a:lnTo>
                    <a:cubicBezTo>
                      <a:pt x="25013" y="51583"/>
                      <a:pt x="33474" y="45014"/>
                      <a:pt x="33474" y="34215"/>
                    </a:cubicBezTo>
                    <a:cubicBezTo>
                      <a:pt x="33437" y="30467"/>
                      <a:pt x="32769" y="26756"/>
                      <a:pt x="31470" y="23268"/>
                    </a:cubicBezTo>
                    <a:cubicBezTo>
                      <a:pt x="38336" y="17182"/>
                      <a:pt x="34922" y="4490"/>
                      <a:pt x="33957" y="2560"/>
                    </a:cubicBezTo>
                    <a:cubicBezTo>
                      <a:pt x="33176" y="1069"/>
                      <a:pt x="31850" y="0"/>
                      <a:pt x="30550" y="0"/>
                    </a:cubicBezTo>
                    <a:close/>
                  </a:path>
                </a:pathLst>
              </a:custGeom>
              <a:solidFill>
                <a:srgbClr val="FFCF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23"/>
              <p:cNvSpPr/>
              <p:nvPr/>
            </p:nvSpPr>
            <p:spPr>
              <a:xfrm>
                <a:off x="1182181" y="2672600"/>
                <a:ext cx="147177" cy="267374"/>
              </a:xfrm>
              <a:custGeom>
                <a:rect b="b" l="l" r="r" t="t"/>
                <a:pathLst>
                  <a:path extrusionOk="0" h="11327" w="6235">
                    <a:moveTo>
                      <a:pt x="5196" y="1"/>
                    </a:moveTo>
                    <a:cubicBezTo>
                      <a:pt x="5084" y="149"/>
                      <a:pt x="4973" y="261"/>
                      <a:pt x="4862" y="409"/>
                    </a:cubicBezTo>
                    <a:cubicBezTo>
                      <a:pt x="3340" y="2376"/>
                      <a:pt x="3488" y="6235"/>
                      <a:pt x="0" y="11208"/>
                    </a:cubicBezTo>
                    <a:cubicBezTo>
                      <a:pt x="318" y="11288"/>
                      <a:pt x="641" y="11326"/>
                      <a:pt x="962" y="11326"/>
                    </a:cubicBezTo>
                    <a:cubicBezTo>
                      <a:pt x="2140" y="11326"/>
                      <a:pt x="3295" y="10806"/>
                      <a:pt x="4082" y="9872"/>
                    </a:cubicBezTo>
                    <a:cubicBezTo>
                      <a:pt x="5604" y="8202"/>
                      <a:pt x="6235" y="4157"/>
                      <a:pt x="6086" y="2116"/>
                    </a:cubicBezTo>
                    <a:cubicBezTo>
                      <a:pt x="6049" y="1337"/>
                      <a:pt x="5715" y="595"/>
                      <a:pt x="5196" y="1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23"/>
              <p:cNvSpPr/>
              <p:nvPr/>
            </p:nvSpPr>
            <p:spPr>
              <a:xfrm>
                <a:off x="1780473" y="3420690"/>
                <a:ext cx="179492" cy="152701"/>
              </a:xfrm>
              <a:custGeom>
                <a:rect b="b" l="l" r="r" t="t"/>
                <a:pathLst>
                  <a:path extrusionOk="0" h="6469" w="7604">
                    <a:moveTo>
                      <a:pt x="5327" y="1"/>
                    </a:moveTo>
                    <a:cubicBezTo>
                      <a:pt x="5321" y="1"/>
                      <a:pt x="5314" y="1"/>
                      <a:pt x="5307" y="1"/>
                    </a:cubicBezTo>
                    <a:cubicBezTo>
                      <a:pt x="3303" y="38"/>
                      <a:pt x="1336" y="1671"/>
                      <a:pt x="1336" y="1671"/>
                    </a:cubicBezTo>
                    <a:cubicBezTo>
                      <a:pt x="0" y="2562"/>
                      <a:pt x="1188" y="6198"/>
                      <a:pt x="2079" y="6421"/>
                    </a:cubicBezTo>
                    <a:cubicBezTo>
                      <a:pt x="2200" y="6453"/>
                      <a:pt x="2344" y="6468"/>
                      <a:pt x="2506" y="6468"/>
                    </a:cubicBezTo>
                    <a:cubicBezTo>
                      <a:pt x="3837" y="6468"/>
                      <a:pt x="6354" y="5474"/>
                      <a:pt x="6717" y="5011"/>
                    </a:cubicBezTo>
                    <a:cubicBezTo>
                      <a:pt x="7604" y="3829"/>
                      <a:pt x="6726" y="1"/>
                      <a:pt x="5327" y="1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23"/>
              <p:cNvSpPr/>
              <p:nvPr/>
            </p:nvSpPr>
            <p:spPr>
              <a:xfrm>
                <a:off x="1729675" y="3646707"/>
                <a:ext cx="176849" cy="143023"/>
              </a:xfrm>
              <a:custGeom>
                <a:rect b="b" l="l" r="r" t="t"/>
                <a:pathLst>
                  <a:path extrusionOk="0" h="6059" w="7492">
                    <a:moveTo>
                      <a:pt x="5104" y="0"/>
                    </a:moveTo>
                    <a:cubicBezTo>
                      <a:pt x="5098" y="0"/>
                      <a:pt x="5091" y="0"/>
                      <a:pt x="5084" y="0"/>
                    </a:cubicBezTo>
                    <a:cubicBezTo>
                      <a:pt x="3748" y="112"/>
                      <a:pt x="2449" y="557"/>
                      <a:pt x="1336" y="1336"/>
                    </a:cubicBezTo>
                    <a:cubicBezTo>
                      <a:pt x="0" y="2264"/>
                      <a:pt x="1299" y="5827"/>
                      <a:pt x="2227" y="6012"/>
                    </a:cubicBezTo>
                    <a:cubicBezTo>
                      <a:pt x="2385" y="6044"/>
                      <a:pt x="2578" y="6058"/>
                      <a:pt x="2793" y="6058"/>
                    </a:cubicBezTo>
                    <a:cubicBezTo>
                      <a:pt x="4100" y="6058"/>
                      <a:pt x="6250" y="5530"/>
                      <a:pt x="6569" y="5085"/>
                    </a:cubicBezTo>
                    <a:cubicBezTo>
                      <a:pt x="7492" y="3866"/>
                      <a:pt x="6504" y="0"/>
                      <a:pt x="5104" y="0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23"/>
              <p:cNvSpPr/>
              <p:nvPr/>
            </p:nvSpPr>
            <p:spPr>
              <a:xfrm>
                <a:off x="1659592" y="3856934"/>
                <a:ext cx="176872" cy="142763"/>
              </a:xfrm>
              <a:custGeom>
                <a:rect b="b" l="l" r="r" t="t"/>
                <a:pathLst>
                  <a:path extrusionOk="0" h="6048" w="7493">
                    <a:moveTo>
                      <a:pt x="5104" y="1"/>
                    </a:moveTo>
                    <a:cubicBezTo>
                      <a:pt x="5098" y="1"/>
                      <a:pt x="5091" y="1"/>
                      <a:pt x="5084" y="1"/>
                    </a:cubicBezTo>
                    <a:cubicBezTo>
                      <a:pt x="3748" y="112"/>
                      <a:pt x="2450" y="558"/>
                      <a:pt x="1336" y="1337"/>
                    </a:cubicBezTo>
                    <a:cubicBezTo>
                      <a:pt x="0" y="2265"/>
                      <a:pt x="1299" y="5790"/>
                      <a:pt x="2227" y="6013"/>
                    </a:cubicBezTo>
                    <a:cubicBezTo>
                      <a:pt x="2365" y="6037"/>
                      <a:pt x="2532" y="6048"/>
                      <a:pt x="2721" y="6048"/>
                    </a:cubicBezTo>
                    <a:cubicBezTo>
                      <a:pt x="4003" y="6048"/>
                      <a:pt x="6245" y="5538"/>
                      <a:pt x="6569" y="5085"/>
                    </a:cubicBezTo>
                    <a:cubicBezTo>
                      <a:pt x="7492" y="3866"/>
                      <a:pt x="6504" y="1"/>
                      <a:pt x="5104" y="1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23"/>
              <p:cNvSpPr/>
              <p:nvPr/>
            </p:nvSpPr>
            <p:spPr>
              <a:xfrm>
                <a:off x="1548342" y="4128320"/>
                <a:ext cx="145430" cy="74615"/>
              </a:xfrm>
              <a:custGeom>
                <a:rect b="b" l="l" r="r" t="t"/>
                <a:pathLst>
                  <a:path extrusionOk="0" h="3161" w="6161">
                    <a:moveTo>
                      <a:pt x="2080" y="0"/>
                    </a:moveTo>
                    <a:cubicBezTo>
                      <a:pt x="1778" y="0"/>
                      <a:pt x="1509" y="15"/>
                      <a:pt x="1299" y="45"/>
                    </a:cubicBezTo>
                    <a:cubicBezTo>
                      <a:pt x="668" y="119"/>
                      <a:pt x="223" y="787"/>
                      <a:pt x="0" y="1307"/>
                    </a:cubicBezTo>
                    <a:cubicBezTo>
                      <a:pt x="882" y="2645"/>
                      <a:pt x="2436" y="3160"/>
                      <a:pt x="4377" y="3160"/>
                    </a:cubicBezTo>
                    <a:cubicBezTo>
                      <a:pt x="4805" y="3160"/>
                      <a:pt x="5252" y="3135"/>
                      <a:pt x="5715" y="3088"/>
                    </a:cubicBezTo>
                    <a:cubicBezTo>
                      <a:pt x="5975" y="2198"/>
                      <a:pt x="6161" y="1047"/>
                      <a:pt x="5641" y="676"/>
                    </a:cubicBezTo>
                    <a:cubicBezTo>
                      <a:pt x="4990" y="232"/>
                      <a:pt x="3275" y="0"/>
                      <a:pt x="2080" y="0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23"/>
              <p:cNvSpPr/>
              <p:nvPr/>
            </p:nvSpPr>
            <p:spPr>
              <a:xfrm>
                <a:off x="1088445" y="2671726"/>
                <a:ext cx="468677" cy="1260578"/>
              </a:xfrm>
              <a:custGeom>
                <a:rect b="b" l="l" r="r" t="t"/>
                <a:pathLst>
                  <a:path extrusionOk="0" h="53403" w="19855">
                    <a:moveTo>
                      <a:pt x="12840" y="1"/>
                    </a:moveTo>
                    <a:lnTo>
                      <a:pt x="12840" y="1"/>
                    </a:lnTo>
                    <a:cubicBezTo>
                      <a:pt x="13546" y="1485"/>
                      <a:pt x="15030" y="5308"/>
                      <a:pt x="14882" y="10948"/>
                    </a:cubicBezTo>
                    <a:cubicBezTo>
                      <a:pt x="14696" y="15364"/>
                      <a:pt x="12692" y="19521"/>
                      <a:pt x="9352" y="22415"/>
                    </a:cubicBezTo>
                    <a:cubicBezTo>
                      <a:pt x="9352" y="22415"/>
                      <a:pt x="12321" y="26238"/>
                      <a:pt x="11764" y="34699"/>
                    </a:cubicBezTo>
                    <a:cubicBezTo>
                      <a:pt x="11096" y="45572"/>
                      <a:pt x="5307" y="49432"/>
                      <a:pt x="0" y="53402"/>
                    </a:cubicBezTo>
                    <a:lnTo>
                      <a:pt x="3860" y="52141"/>
                    </a:lnTo>
                    <a:cubicBezTo>
                      <a:pt x="19854" y="41898"/>
                      <a:pt x="11838" y="22564"/>
                      <a:pt x="11838" y="22564"/>
                    </a:cubicBezTo>
                    <a:cubicBezTo>
                      <a:pt x="18704" y="16478"/>
                      <a:pt x="15290" y="3786"/>
                      <a:pt x="14325" y="1856"/>
                    </a:cubicBezTo>
                    <a:cubicBezTo>
                      <a:pt x="13954" y="1151"/>
                      <a:pt x="13434" y="520"/>
                      <a:pt x="12840" y="1"/>
                    </a:cubicBez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23"/>
              <p:cNvSpPr/>
              <p:nvPr/>
            </p:nvSpPr>
            <p:spPr>
              <a:xfrm>
                <a:off x="2579384" y="3503921"/>
                <a:ext cx="155935" cy="161199"/>
              </a:xfrm>
              <a:custGeom>
                <a:rect b="b" l="l" r="r" t="t"/>
                <a:pathLst>
                  <a:path extrusionOk="0" h="6829" w="6606">
                    <a:moveTo>
                      <a:pt x="1522" y="1670"/>
                    </a:moveTo>
                    <a:lnTo>
                      <a:pt x="4639" y="2710"/>
                    </a:lnTo>
                    <a:lnTo>
                      <a:pt x="2153" y="4899"/>
                    </a:lnTo>
                    <a:lnTo>
                      <a:pt x="1522" y="1670"/>
                    </a:lnTo>
                    <a:close/>
                    <a:moveTo>
                      <a:pt x="705" y="1"/>
                    </a:moveTo>
                    <a:cubicBezTo>
                      <a:pt x="631" y="1"/>
                      <a:pt x="557" y="1"/>
                      <a:pt x="483" y="38"/>
                    </a:cubicBezTo>
                    <a:cubicBezTo>
                      <a:pt x="371" y="75"/>
                      <a:pt x="297" y="112"/>
                      <a:pt x="223" y="186"/>
                    </a:cubicBezTo>
                    <a:cubicBezTo>
                      <a:pt x="149" y="223"/>
                      <a:pt x="111" y="297"/>
                      <a:pt x="74" y="409"/>
                    </a:cubicBezTo>
                    <a:cubicBezTo>
                      <a:pt x="37" y="483"/>
                      <a:pt x="0" y="557"/>
                      <a:pt x="0" y="631"/>
                    </a:cubicBezTo>
                    <a:cubicBezTo>
                      <a:pt x="0" y="631"/>
                      <a:pt x="0" y="668"/>
                      <a:pt x="0" y="668"/>
                    </a:cubicBezTo>
                    <a:cubicBezTo>
                      <a:pt x="0" y="706"/>
                      <a:pt x="0" y="780"/>
                      <a:pt x="0" y="817"/>
                    </a:cubicBezTo>
                    <a:lnTo>
                      <a:pt x="1076" y="6272"/>
                    </a:lnTo>
                    <a:cubicBezTo>
                      <a:pt x="1076" y="6346"/>
                      <a:pt x="1113" y="6383"/>
                      <a:pt x="1113" y="6458"/>
                    </a:cubicBezTo>
                    <a:cubicBezTo>
                      <a:pt x="1151" y="6532"/>
                      <a:pt x="1188" y="6606"/>
                      <a:pt x="1262" y="6643"/>
                    </a:cubicBezTo>
                    <a:cubicBezTo>
                      <a:pt x="1336" y="6717"/>
                      <a:pt x="1410" y="6755"/>
                      <a:pt x="1485" y="6792"/>
                    </a:cubicBezTo>
                    <a:cubicBezTo>
                      <a:pt x="1559" y="6792"/>
                      <a:pt x="1633" y="6829"/>
                      <a:pt x="1707" y="6829"/>
                    </a:cubicBezTo>
                    <a:lnTo>
                      <a:pt x="1781" y="6829"/>
                    </a:lnTo>
                    <a:cubicBezTo>
                      <a:pt x="1856" y="6829"/>
                      <a:pt x="1930" y="6792"/>
                      <a:pt x="2004" y="6755"/>
                    </a:cubicBezTo>
                    <a:cubicBezTo>
                      <a:pt x="2078" y="6717"/>
                      <a:pt x="2115" y="6680"/>
                      <a:pt x="2153" y="6643"/>
                    </a:cubicBezTo>
                    <a:lnTo>
                      <a:pt x="6383" y="3006"/>
                    </a:lnTo>
                    <a:cubicBezTo>
                      <a:pt x="6420" y="2969"/>
                      <a:pt x="6457" y="2932"/>
                      <a:pt x="6494" y="2858"/>
                    </a:cubicBezTo>
                    <a:cubicBezTo>
                      <a:pt x="6532" y="2821"/>
                      <a:pt x="6569" y="2747"/>
                      <a:pt x="6606" y="2635"/>
                    </a:cubicBezTo>
                    <a:cubicBezTo>
                      <a:pt x="6606" y="2598"/>
                      <a:pt x="6606" y="2561"/>
                      <a:pt x="6606" y="2487"/>
                    </a:cubicBezTo>
                    <a:cubicBezTo>
                      <a:pt x="6606" y="2450"/>
                      <a:pt x="6606" y="2413"/>
                      <a:pt x="6606" y="2376"/>
                    </a:cubicBezTo>
                    <a:cubicBezTo>
                      <a:pt x="6569" y="2301"/>
                      <a:pt x="6532" y="2190"/>
                      <a:pt x="6494" y="2116"/>
                    </a:cubicBezTo>
                    <a:cubicBezTo>
                      <a:pt x="6457" y="2042"/>
                      <a:pt x="6383" y="2004"/>
                      <a:pt x="6309" y="1967"/>
                    </a:cubicBezTo>
                    <a:cubicBezTo>
                      <a:pt x="6272" y="1930"/>
                      <a:pt x="6198" y="1893"/>
                      <a:pt x="6160" y="1893"/>
                    </a:cubicBezTo>
                    <a:lnTo>
                      <a:pt x="891" y="38"/>
                    </a:lnTo>
                    <a:cubicBezTo>
                      <a:pt x="817" y="38"/>
                      <a:pt x="779" y="38"/>
                      <a:pt x="705" y="1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23"/>
              <p:cNvSpPr/>
              <p:nvPr/>
            </p:nvSpPr>
            <p:spPr>
              <a:xfrm>
                <a:off x="1466291" y="1947431"/>
                <a:ext cx="128506" cy="140048"/>
              </a:xfrm>
              <a:custGeom>
                <a:rect b="b" l="l" r="r" t="t"/>
                <a:pathLst>
                  <a:path extrusionOk="0" h="5933" w="5444">
                    <a:moveTo>
                      <a:pt x="888" y="0"/>
                    </a:moveTo>
                    <a:cubicBezTo>
                      <a:pt x="420" y="0"/>
                      <a:pt x="1" y="538"/>
                      <a:pt x="359" y="1034"/>
                    </a:cubicBezTo>
                    <a:lnTo>
                      <a:pt x="4181" y="5673"/>
                    </a:lnTo>
                    <a:cubicBezTo>
                      <a:pt x="4330" y="5821"/>
                      <a:pt x="4515" y="5932"/>
                      <a:pt x="4701" y="5932"/>
                    </a:cubicBezTo>
                    <a:cubicBezTo>
                      <a:pt x="4849" y="5932"/>
                      <a:pt x="4998" y="5858"/>
                      <a:pt x="5109" y="5784"/>
                    </a:cubicBezTo>
                    <a:cubicBezTo>
                      <a:pt x="5406" y="5524"/>
                      <a:pt x="5443" y="5116"/>
                      <a:pt x="5220" y="4856"/>
                    </a:cubicBezTo>
                    <a:lnTo>
                      <a:pt x="1361" y="217"/>
                    </a:lnTo>
                    <a:cubicBezTo>
                      <a:pt x="1218" y="65"/>
                      <a:pt x="1050" y="0"/>
                      <a:pt x="888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23"/>
              <p:cNvSpPr/>
              <p:nvPr/>
            </p:nvSpPr>
            <p:spPr>
              <a:xfrm>
                <a:off x="1459870" y="1955102"/>
                <a:ext cx="150505" cy="122746"/>
              </a:xfrm>
              <a:custGeom>
                <a:rect b="b" l="l" r="r" t="t"/>
                <a:pathLst>
                  <a:path extrusionOk="0" h="5200" w="6376">
                    <a:moveTo>
                      <a:pt x="5389" y="1"/>
                    </a:moveTo>
                    <a:cubicBezTo>
                      <a:pt x="5241" y="1"/>
                      <a:pt x="5084" y="56"/>
                      <a:pt x="4936" y="189"/>
                    </a:cubicBezTo>
                    <a:lnTo>
                      <a:pt x="297" y="4049"/>
                    </a:lnTo>
                    <a:cubicBezTo>
                      <a:pt x="37" y="4271"/>
                      <a:pt x="0" y="4680"/>
                      <a:pt x="223" y="4976"/>
                    </a:cubicBezTo>
                    <a:cubicBezTo>
                      <a:pt x="334" y="5125"/>
                      <a:pt x="520" y="5199"/>
                      <a:pt x="742" y="5199"/>
                    </a:cubicBezTo>
                    <a:cubicBezTo>
                      <a:pt x="891" y="5199"/>
                      <a:pt x="1039" y="5162"/>
                      <a:pt x="1150" y="5051"/>
                    </a:cubicBezTo>
                    <a:lnTo>
                      <a:pt x="5789" y="1191"/>
                    </a:lnTo>
                    <a:cubicBezTo>
                      <a:pt x="6375" y="781"/>
                      <a:pt x="5944" y="1"/>
                      <a:pt x="5389" y="1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23"/>
              <p:cNvSpPr/>
              <p:nvPr/>
            </p:nvSpPr>
            <p:spPr>
              <a:xfrm>
                <a:off x="2643448" y="4082220"/>
                <a:ext cx="93641" cy="161930"/>
              </a:xfrm>
              <a:custGeom>
                <a:rect b="b" l="l" r="r" t="t"/>
                <a:pathLst>
                  <a:path extrusionOk="0" h="6860" w="3967">
                    <a:moveTo>
                      <a:pt x="857" y="0"/>
                    </a:moveTo>
                    <a:cubicBezTo>
                      <a:pt x="429" y="0"/>
                      <a:pt x="0" y="414"/>
                      <a:pt x="218" y="922"/>
                    </a:cubicBezTo>
                    <a:lnTo>
                      <a:pt x="2667" y="6451"/>
                    </a:lnTo>
                    <a:cubicBezTo>
                      <a:pt x="2741" y="6674"/>
                      <a:pt x="3001" y="6823"/>
                      <a:pt x="3261" y="6860"/>
                    </a:cubicBezTo>
                    <a:cubicBezTo>
                      <a:pt x="3335" y="6823"/>
                      <a:pt x="3409" y="6823"/>
                      <a:pt x="3484" y="6785"/>
                    </a:cubicBezTo>
                    <a:cubicBezTo>
                      <a:pt x="3818" y="6637"/>
                      <a:pt x="3966" y="6229"/>
                      <a:pt x="3855" y="5932"/>
                    </a:cubicBezTo>
                    <a:lnTo>
                      <a:pt x="1443" y="402"/>
                    </a:lnTo>
                    <a:cubicBezTo>
                      <a:pt x="1313" y="118"/>
                      <a:pt x="1085" y="0"/>
                      <a:pt x="857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23"/>
              <p:cNvSpPr/>
              <p:nvPr/>
            </p:nvSpPr>
            <p:spPr>
              <a:xfrm>
                <a:off x="2604783" y="4118359"/>
                <a:ext cx="174748" cy="88991"/>
              </a:xfrm>
              <a:custGeom>
                <a:rect b="b" l="l" r="r" t="t"/>
                <a:pathLst>
                  <a:path extrusionOk="0" h="3770" w="7403">
                    <a:moveTo>
                      <a:pt x="6442" y="0"/>
                    </a:moveTo>
                    <a:cubicBezTo>
                      <a:pt x="6354" y="0"/>
                      <a:pt x="6259" y="19"/>
                      <a:pt x="6161" y="59"/>
                    </a:cubicBezTo>
                    <a:lnTo>
                      <a:pt x="668" y="2508"/>
                    </a:lnTo>
                    <a:cubicBezTo>
                      <a:pt x="0" y="2805"/>
                      <a:pt x="186" y="3770"/>
                      <a:pt x="928" y="3770"/>
                    </a:cubicBezTo>
                    <a:cubicBezTo>
                      <a:pt x="1002" y="3770"/>
                      <a:pt x="1114" y="3733"/>
                      <a:pt x="1188" y="3696"/>
                    </a:cubicBezTo>
                    <a:lnTo>
                      <a:pt x="6717" y="1284"/>
                    </a:lnTo>
                    <a:cubicBezTo>
                      <a:pt x="7402" y="957"/>
                      <a:pt x="7084" y="0"/>
                      <a:pt x="6442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23"/>
              <p:cNvSpPr/>
              <p:nvPr/>
            </p:nvSpPr>
            <p:spPr>
              <a:xfrm>
                <a:off x="666223" y="3175434"/>
                <a:ext cx="187471" cy="141040"/>
              </a:xfrm>
              <a:custGeom>
                <a:rect b="b" l="l" r="r" t="t"/>
                <a:pathLst>
                  <a:path extrusionOk="0" h="5975" w="7942">
                    <a:moveTo>
                      <a:pt x="4119" y="1151"/>
                    </a:moveTo>
                    <a:lnTo>
                      <a:pt x="4119" y="1188"/>
                    </a:lnTo>
                    <a:cubicBezTo>
                      <a:pt x="5567" y="1188"/>
                      <a:pt x="6420" y="2821"/>
                      <a:pt x="5641" y="4045"/>
                    </a:cubicBezTo>
                    <a:cubicBezTo>
                      <a:pt x="5270" y="4565"/>
                      <a:pt x="4713" y="4862"/>
                      <a:pt x="4119" y="4862"/>
                    </a:cubicBezTo>
                    <a:cubicBezTo>
                      <a:pt x="1633" y="4862"/>
                      <a:pt x="1633" y="1151"/>
                      <a:pt x="4119" y="1151"/>
                    </a:cubicBezTo>
                    <a:close/>
                    <a:moveTo>
                      <a:pt x="4119" y="0"/>
                    </a:moveTo>
                    <a:cubicBezTo>
                      <a:pt x="3934" y="0"/>
                      <a:pt x="3711" y="0"/>
                      <a:pt x="3526" y="37"/>
                    </a:cubicBezTo>
                    <a:cubicBezTo>
                      <a:pt x="0" y="742"/>
                      <a:pt x="482" y="5975"/>
                      <a:pt x="4119" y="5975"/>
                    </a:cubicBezTo>
                    <a:cubicBezTo>
                      <a:pt x="5084" y="5975"/>
                      <a:pt x="6012" y="5492"/>
                      <a:pt x="6569" y="4676"/>
                    </a:cubicBezTo>
                    <a:cubicBezTo>
                      <a:pt x="7942" y="2672"/>
                      <a:pt x="6494" y="0"/>
                      <a:pt x="4119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23"/>
              <p:cNvSpPr/>
              <p:nvPr/>
            </p:nvSpPr>
            <p:spPr>
              <a:xfrm>
                <a:off x="2251747" y="1660087"/>
                <a:ext cx="193632" cy="159782"/>
              </a:xfrm>
              <a:custGeom>
                <a:rect b="b" l="l" r="r" t="t"/>
                <a:pathLst>
                  <a:path extrusionOk="0" h="6769" w="8203">
                    <a:moveTo>
                      <a:pt x="2376" y="1480"/>
                    </a:moveTo>
                    <a:lnTo>
                      <a:pt x="6607" y="2964"/>
                    </a:lnTo>
                    <a:lnTo>
                      <a:pt x="5827" y="5265"/>
                    </a:lnTo>
                    <a:lnTo>
                      <a:pt x="1560" y="3781"/>
                    </a:lnTo>
                    <a:lnTo>
                      <a:pt x="2376" y="1480"/>
                    </a:lnTo>
                    <a:close/>
                    <a:moveTo>
                      <a:pt x="1973" y="0"/>
                    </a:moveTo>
                    <a:cubicBezTo>
                      <a:pt x="1683" y="0"/>
                      <a:pt x="1426" y="173"/>
                      <a:pt x="1337" y="441"/>
                    </a:cubicBezTo>
                    <a:lnTo>
                      <a:pt x="112" y="3966"/>
                    </a:lnTo>
                    <a:cubicBezTo>
                      <a:pt x="1" y="4300"/>
                      <a:pt x="149" y="4634"/>
                      <a:pt x="446" y="4783"/>
                    </a:cubicBezTo>
                    <a:lnTo>
                      <a:pt x="520" y="4820"/>
                    </a:lnTo>
                    <a:lnTo>
                      <a:pt x="6013" y="6712"/>
                    </a:lnTo>
                    <a:cubicBezTo>
                      <a:pt x="6087" y="6750"/>
                      <a:pt x="6170" y="6768"/>
                      <a:pt x="6259" y="6768"/>
                    </a:cubicBezTo>
                    <a:cubicBezTo>
                      <a:pt x="6347" y="6768"/>
                      <a:pt x="6440" y="6750"/>
                      <a:pt x="6532" y="6712"/>
                    </a:cubicBezTo>
                    <a:cubicBezTo>
                      <a:pt x="6681" y="6601"/>
                      <a:pt x="6792" y="6490"/>
                      <a:pt x="6866" y="6304"/>
                    </a:cubicBezTo>
                    <a:lnTo>
                      <a:pt x="8091" y="2779"/>
                    </a:lnTo>
                    <a:cubicBezTo>
                      <a:pt x="8202" y="2445"/>
                      <a:pt x="8017" y="2074"/>
                      <a:pt x="7683" y="1962"/>
                    </a:cubicBezTo>
                    <a:lnTo>
                      <a:pt x="2190" y="33"/>
                    </a:lnTo>
                    <a:cubicBezTo>
                      <a:pt x="2117" y="11"/>
                      <a:pt x="2044" y="0"/>
                      <a:pt x="1973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23"/>
              <p:cNvSpPr/>
              <p:nvPr/>
            </p:nvSpPr>
            <p:spPr>
              <a:xfrm>
                <a:off x="905419" y="2392984"/>
                <a:ext cx="113021" cy="96049"/>
              </a:xfrm>
              <a:custGeom>
                <a:rect b="b" l="l" r="r" t="t"/>
                <a:pathLst>
                  <a:path extrusionOk="0" h="4069" w="4788">
                    <a:moveTo>
                      <a:pt x="2813" y="0"/>
                    </a:moveTo>
                    <a:cubicBezTo>
                      <a:pt x="2791" y="0"/>
                      <a:pt x="2769" y="1"/>
                      <a:pt x="2747" y="1"/>
                    </a:cubicBezTo>
                    <a:cubicBezTo>
                      <a:pt x="928" y="1"/>
                      <a:pt x="1" y="2191"/>
                      <a:pt x="1300" y="3453"/>
                    </a:cubicBezTo>
                    <a:cubicBezTo>
                      <a:pt x="1713" y="3878"/>
                      <a:pt x="2230" y="4068"/>
                      <a:pt x="2738" y="4068"/>
                    </a:cubicBezTo>
                    <a:cubicBezTo>
                      <a:pt x="3781" y="4068"/>
                      <a:pt x="4788" y="3265"/>
                      <a:pt x="4788" y="2042"/>
                    </a:cubicBezTo>
                    <a:cubicBezTo>
                      <a:pt x="4788" y="914"/>
                      <a:pt x="3931" y="0"/>
                      <a:pt x="2813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23"/>
              <p:cNvSpPr/>
              <p:nvPr/>
            </p:nvSpPr>
            <p:spPr>
              <a:xfrm>
                <a:off x="3775969" y="2729559"/>
                <a:ext cx="125295" cy="106671"/>
              </a:xfrm>
              <a:custGeom>
                <a:rect b="b" l="l" r="r" t="t"/>
                <a:pathLst>
                  <a:path extrusionOk="0" h="4519" w="5308">
                    <a:moveTo>
                      <a:pt x="3044" y="0"/>
                    </a:moveTo>
                    <a:cubicBezTo>
                      <a:pt x="1040" y="0"/>
                      <a:pt x="1" y="2412"/>
                      <a:pt x="1448" y="3860"/>
                    </a:cubicBezTo>
                    <a:cubicBezTo>
                      <a:pt x="1903" y="4315"/>
                      <a:pt x="2467" y="4519"/>
                      <a:pt x="3021" y="4519"/>
                    </a:cubicBezTo>
                    <a:cubicBezTo>
                      <a:pt x="4184" y="4519"/>
                      <a:pt x="5308" y="3621"/>
                      <a:pt x="5308" y="2264"/>
                    </a:cubicBezTo>
                    <a:cubicBezTo>
                      <a:pt x="5308" y="1002"/>
                      <a:pt x="4306" y="0"/>
                      <a:pt x="3044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23"/>
              <p:cNvSpPr/>
              <p:nvPr/>
            </p:nvSpPr>
            <p:spPr>
              <a:xfrm>
                <a:off x="3313453" y="2029647"/>
                <a:ext cx="160325" cy="112147"/>
              </a:xfrm>
              <a:custGeom>
                <a:rect b="b" l="l" r="r" t="t"/>
                <a:pathLst>
                  <a:path extrusionOk="0" h="4751" w="6792">
                    <a:moveTo>
                      <a:pt x="817" y="0"/>
                    </a:moveTo>
                    <a:lnTo>
                      <a:pt x="1" y="3266"/>
                    </a:lnTo>
                    <a:lnTo>
                      <a:pt x="6013" y="4750"/>
                    </a:lnTo>
                    <a:lnTo>
                      <a:pt x="6792" y="148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23"/>
              <p:cNvSpPr/>
              <p:nvPr/>
            </p:nvSpPr>
            <p:spPr>
              <a:xfrm>
                <a:off x="624159" y="3670360"/>
                <a:ext cx="927700" cy="691178"/>
              </a:xfrm>
              <a:custGeom>
                <a:rect b="b" l="l" r="r" t="t"/>
                <a:pathLst>
                  <a:path extrusionOk="0" h="29281" w="39301">
                    <a:moveTo>
                      <a:pt x="9315" y="0"/>
                    </a:moveTo>
                    <a:lnTo>
                      <a:pt x="9315" y="0"/>
                    </a:lnTo>
                    <a:cubicBezTo>
                      <a:pt x="6384" y="2747"/>
                      <a:pt x="3266" y="5307"/>
                      <a:pt x="1" y="7645"/>
                    </a:cubicBezTo>
                    <a:cubicBezTo>
                      <a:pt x="1448" y="10800"/>
                      <a:pt x="3155" y="13843"/>
                      <a:pt x="5085" y="16737"/>
                    </a:cubicBezTo>
                    <a:cubicBezTo>
                      <a:pt x="8239" y="21376"/>
                      <a:pt x="12878" y="25606"/>
                      <a:pt x="18556" y="29280"/>
                    </a:cubicBezTo>
                    <a:lnTo>
                      <a:pt x="19372" y="28909"/>
                    </a:lnTo>
                    <a:lnTo>
                      <a:pt x="19558" y="28835"/>
                    </a:lnTo>
                    <a:cubicBezTo>
                      <a:pt x="20374" y="28427"/>
                      <a:pt x="21191" y="28056"/>
                      <a:pt x="22007" y="27685"/>
                    </a:cubicBezTo>
                    <a:lnTo>
                      <a:pt x="22119" y="27648"/>
                    </a:lnTo>
                    <a:lnTo>
                      <a:pt x="23269" y="27128"/>
                    </a:lnTo>
                    <a:cubicBezTo>
                      <a:pt x="28873" y="24679"/>
                      <a:pt x="34588" y="22526"/>
                      <a:pt x="39301" y="20856"/>
                    </a:cubicBezTo>
                    <a:cubicBezTo>
                      <a:pt x="38781" y="20226"/>
                      <a:pt x="38484" y="19446"/>
                      <a:pt x="38373" y="18667"/>
                    </a:cubicBezTo>
                    <a:lnTo>
                      <a:pt x="38484" y="18667"/>
                    </a:lnTo>
                    <a:cubicBezTo>
                      <a:pt x="35849" y="17962"/>
                      <a:pt x="33549" y="16255"/>
                      <a:pt x="32138" y="13917"/>
                    </a:cubicBezTo>
                    <a:lnTo>
                      <a:pt x="32138" y="13917"/>
                    </a:lnTo>
                    <a:cubicBezTo>
                      <a:pt x="33140" y="17850"/>
                      <a:pt x="29949" y="20188"/>
                      <a:pt x="24865" y="22675"/>
                    </a:cubicBezTo>
                    <a:cubicBezTo>
                      <a:pt x="24865" y="22675"/>
                      <a:pt x="22750" y="23635"/>
                      <a:pt x="20002" y="23635"/>
                    </a:cubicBezTo>
                    <a:cubicBezTo>
                      <a:pt x="16614" y="23635"/>
                      <a:pt x="12264" y="22176"/>
                      <a:pt x="9724" y="15661"/>
                    </a:cubicBezTo>
                    <a:cubicBezTo>
                      <a:pt x="7868" y="10874"/>
                      <a:pt x="8313" y="4899"/>
                      <a:pt x="9315" y="0"/>
                    </a:cubicBez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23"/>
              <p:cNvSpPr/>
              <p:nvPr/>
            </p:nvSpPr>
            <p:spPr>
              <a:xfrm>
                <a:off x="1931144" y="3005761"/>
                <a:ext cx="423804" cy="351856"/>
              </a:xfrm>
              <a:custGeom>
                <a:rect b="b" l="l" r="r" t="t"/>
                <a:pathLst>
                  <a:path extrusionOk="0" h="14906" w="17954">
                    <a:moveTo>
                      <a:pt x="9700" y="1"/>
                    </a:moveTo>
                    <a:cubicBezTo>
                      <a:pt x="9231" y="1"/>
                      <a:pt x="8754" y="45"/>
                      <a:pt x="8276" y="137"/>
                    </a:cubicBezTo>
                    <a:cubicBezTo>
                      <a:pt x="1745" y="1362"/>
                      <a:pt x="0" y="9897"/>
                      <a:pt x="5493" y="13608"/>
                    </a:cubicBezTo>
                    <a:cubicBezTo>
                      <a:pt x="6820" y="14505"/>
                      <a:pt x="8252" y="14906"/>
                      <a:pt x="9641" y="14906"/>
                    </a:cubicBezTo>
                    <a:cubicBezTo>
                      <a:pt x="14002" y="14906"/>
                      <a:pt x="17954" y="10963"/>
                      <a:pt x="16997" y="6038"/>
                    </a:cubicBezTo>
                    <a:cubicBezTo>
                      <a:pt x="16310" y="2471"/>
                      <a:pt x="13199" y="1"/>
                      <a:pt x="9700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23"/>
              <p:cNvSpPr/>
              <p:nvPr/>
            </p:nvSpPr>
            <p:spPr>
              <a:xfrm>
                <a:off x="1980195" y="3043128"/>
                <a:ext cx="332618" cy="276651"/>
              </a:xfrm>
              <a:custGeom>
                <a:rect b="b" l="l" r="r" t="t"/>
                <a:pathLst>
                  <a:path extrusionOk="0" h="11720" w="14091">
                    <a:moveTo>
                      <a:pt x="7630" y="0"/>
                    </a:moveTo>
                    <a:cubicBezTo>
                      <a:pt x="7256" y="0"/>
                      <a:pt x="6876" y="37"/>
                      <a:pt x="6495" y="113"/>
                    </a:cubicBezTo>
                    <a:cubicBezTo>
                      <a:pt x="1374" y="1115"/>
                      <a:pt x="1" y="7758"/>
                      <a:pt x="4305" y="10689"/>
                    </a:cubicBezTo>
                    <a:cubicBezTo>
                      <a:pt x="5360" y="11401"/>
                      <a:pt x="6493" y="11719"/>
                      <a:pt x="7591" y="11719"/>
                    </a:cubicBezTo>
                    <a:cubicBezTo>
                      <a:pt x="11014" y="11719"/>
                      <a:pt x="14091" y="8629"/>
                      <a:pt x="13360" y="4752"/>
                    </a:cubicBezTo>
                    <a:cubicBezTo>
                      <a:pt x="12806" y="1945"/>
                      <a:pt x="10357" y="0"/>
                      <a:pt x="76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23"/>
              <p:cNvSpPr/>
              <p:nvPr/>
            </p:nvSpPr>
            <p:spPr>
              <a:xfrm>
                <a:off x="2044141" y="3075561"/>
                <a:ext cx="268955" cy="243131"/>
              </a:xfrm>
              <a:custGeom>
                <a:rect b="b" l="l" r="r" t="t"/>
                <a:pathLst>
                  <a:path extrusionOk="0" h="10300" w="11394">
                    <a:moveTo>
                      <a:pt x="8647" y="1"/>
                    </a:moveTo>
                    <a:lnTo>
                      <a:pt x="8647" y="1"/>
                    </a:lnTo>
                    <a:cubicBezTo>
                      <a:pt x="10280" y="2413"/>
                      <a:pt x="9872" y="5678"/>
                      <a:pt x="7683" y="7608"/>
                    </a:cubicBezTo>
                    <a:cubicBezTo>
                      <a:pt x="6567" y="8611"/>
                      <a:pt x="5171" y="9112"/>
                      <a:pt x="3777" y="9112"/>
                    </a:cubicBezTo>
                    <a:cubicBezTo>
                      <a:pt x="2434" y="9112"/>
                      <a:pt x="1093" y="8648"/>
                      <a:pt x="1" y="7720"/>
                    </a:cubicBezTo>
                    <a:lnTo>
                      <a:pt x="1" y="7720"/>
                    </a:lnTo>
                    <a:cubicBezTo>
                      <a:pt x="1136" y="9411"/>
                      <a:pt x="2999" y="10300"/>
                      <a:pt x="4879" y="10300"/>
                    </a:cubicBezTo>
                    <a:cubicBezTo>
                      <a:pt x="6257" y="10300"/>
                      <a:pt x="7644" y="9822"/>
                      <a:pt x="8759" y="8833"/>
                    </a:cubicBezTo>
                    <a:cubicBezTo>
                      <a:pt x="11394" y="6458"/>
                      <a:pt x="11356" y="2264"/>
                      <a:pt x="8647" y="1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23"/>
              <p:cNvSpPr/>
              <p:nvPr/>
            </p:nvSpPr>
            <p:spPr>
              <a:xfrm>
                <a:off x="1987206" y="3043505"/>
                <a:ext cx="186621" cy="223044"/>
              </a:xfrm>
              <a:custGeom>
                <a:rect b="b" l="l" r="r" t="t"/>
                <a:pathLst>
                  <a:path extrusionOk="0" h="9449" w="7906">
                    <a:moveTo>
                      <a:pt x="7283" y="0"/>
                    </a:moveTo>
                    <a:cubicBezTo>
                      <a:pt x="6919" y="0"/>
                      <a:pt x="6551" y="26"/>
                      <a:pt x="6198" y="97"/>
                    </a:cubicBezTo>
                    <a:cubicBezTo>
                      <a:pt x="1930" y="913"/>
                      <a:pt x="1" y="5997"/>
                      <a:pt x="2710" y="9449"/>
                    </a:cubicBezTo>
                    <a:cubicBezTo>
                      <a:pt x="2487" y="8966"/>
                      <a:pt x="2301" y="8447"/>
                      <a:pt x="2227" y="7927"/>
                    </a:cubicBezTo>
                    <a:cubicBezTo>
                      <a:pt x="2042" y="7074"/>
                      <a:pt x="2042" y="6183"/>
                      <a:pt x="2227" y="5367"/>
                    </a:cubicBezTo>
                    <a:cubicBezTo>
                      <a:pt x="2301" y="5515"/>
                      <a:pt x="2413" y="5663"/>
                      <a:pt x="2598" y="5738"/>
                    </a:cubicBezTo>
                    <a:cubicBezTo>
                      <a:pt x="2674" y="5763"/>
                      <a:pt x="2752" y="5775"/>
                      <a:pt x="2831" y="5775"/>
                    </a:cubicBezTo>
                    <a:cubicBezTo>
                      <a:pt x="3331" y="5775"/>
                      <a:pt x="3868" y="5287"/>
                      <a:pt x="4157" y="4550"/>
                    </a:cubicBezTo>
                    <a:cubicBezTo>
                      <a:pt x="4491" y="3697"/>
                      <a:pt x="4305" y="2843"/>
                      <a:pt x="3786" y="2657"/>
                    </a:cubicBezTo>
                    <a:cubicBezTo>
                      <a:pt x="3707" y="2631"/>
                      <a:pt x="3628" y="2605"/>
                      <a:pt x="3550" y="2605"/>
                    </a:cubicBezTo>
                    <a:cubicBezTo>
                      <a:pt x="3517" y="2605"/>
                      <a:pt x="3484" y="2609"/>
                      <a:pt x="3452" y="2620"/>
                    </a:cubicBezTo>
                    <a:cubicBezTo>
                      <a:pt x="4454" y="1284"/>
                      <a:pt x="5864" y="394"/>
                      <a:pt x="7497" y="97"/>
                    </a:cubicBezTo>
                    <a:cubicBezTo>
                      <a:pt x="7645" y="60"/>
                      <a:pt x="7757" y="60"/>
                      <a:pt x="7905" y="23"/>
                    </a:cubicBezTo>
                    <a:cubicBezTo>
                      <a:pt x="7701" y="9"/>
                      <a:pt x="7493" y="0"/>
                      <a:pt x="7283" y="0"/>
                    </a:cubicBez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97" name="Google Shape;39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5600" y="2066575"/>
            <a:ext cx="4944676" cy="292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4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PriceCharting​</a:t>
            </a:r>
            <a:endParaRPr/>
          </a:p>
        </p:txBody>
      </p:sp>
      <p:grpSp>
        <p:nvGrpSpPr>
          <p:cNvPr id="403" name="Google Shape;403;p24"/>
          <p:cNvGrpSpPr/>
          <p:nvPr/>
        </p:nvGrpSpPr>
        <p:grpSpPr>
          <a:xfrm>
            <a:off x="129518" y="812869"/>
            <a:ext cx="4017300" cy="1026600"/>
            <a:chOff x="229243" y="299944"/>
            <a:chExt cx="4017300" cy="1026600"/>
          </a:xfrm>
        </p:grpSpPr>
        <p:sp>
          <p:nvSpPr>
            <p:cNvPr id="404" name="Google Shape;404;p24"/>
            <p:cNvSpPr/>
            <p:nvPr/>
          </p:nvSpPr>
          <p:spPr>
            <a:xfrm>
              <a:off x="229243" y="299944"/>
              <a:ext cx="4017300" cy="10266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310538" y="374650"/>
              <a:ext cx="877200" cy="8772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3000" u="none" cap="none" strike="noStrike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4"/>
            <p:cNvSpPr txBox="1"/>
            <p:nvPr/>
          </p:nvSpPr>
          <p:spPr>
            <a:xfrm>
              <a:off x="1205401" y="423650"/>
              <a:ext cx="28290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PriceCharting was used to collect price for each game from our data set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407" name="Google Shape;40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991869"/>
            <a:ext cx="8839200" cy="28911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8" name="Google Shape;408;p24"/>
          <p:cNvGrpSpPr/>
          <p:nvPr/>
        </p:nvGrpSpPr>
        <p:grpSpPr>
          <a:xfrm>
            <a:off x="7156727" y="203341"/>
            <a:ext cx="1665602" cy="1636133"/>
            <a:chOff x="475993" y="1130994"/>
            <a:chExt cx="2710500" cy="2114140"/>
          </a:xfrm>
        </p:grpSpPr>
        <p:sp>
          <p:nvSpPr>
            <p:cNvPr id="409" name="Google Shape;409;p24"/>
            <p:cNvSpPr/>
            <p:nvPr/>
          </p:nvSpPr>
          <p:spPr>
            <a:xfrm>
              <a:off x="475993" y="2576734"/>
              <a:ext cx="2710500" cy="6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0" name="Google Shape;410;p24"/>
            <p:cNvGrpSpPr/>
            <p:nvPr/>
          </p:nvGrpSpPr>
          <p:grpSpPr>
            <a:xfrm>
              <a:off x="950295" y="1130994"/>
              <a:ext cx="1761896" cy="1716211"/>
              <a:chOff x="314350" y="2669246"/>
              <a:chExt cx="1994675" cy="1942954"/>
            </a:xfrm>
          </p:grpSpPr>
          <p:sp>
            <p:nvSpPr>
              <p:cNvPr id="411" name="Google Shape;411;p24"/>
              <p:cNvSpPr/>
              <p:nvPr/>
            </p:nvSpPr>
            <p:spPr>
              <a:xfrm>
                <a:off x="314350" y="4472200"/>
                <a:ext cx="1919700" cy="140000"/>
              </a:xfrm>
              <a:custGeom>
                <a:rect b="b" l="l" r="r" t="t"/>
                <a:pathLst>
                  <a:path extrusionOk="0" h="5600" w="76788">
                    <a:moveTo>
                      <a:pt x="38394" y="0"/>
                    </a:moveTo>
                    <a:cubicBezTo>
                      <a:pt x="17197" y="0"/>
                      <a:pt x="0" y="1250"/>
                      <a:pt x="0" y="2800"/>
                    </a:cubicBezTo>
                    <a:cubicBezTo>
                      <a:pt x="0" y="4349"/>
                      <a:pt x="17197" y="5599"/>
                      <a:pt x="38394" y="5599"/>
                    </a:cubicBezTo>
                    <a:cubicBezTo>
                      <a:pt x="59640" y="5599"/>
                      <a:pt x="76787" y="4299"/>
                      <a:pt x="76787" y="2800"/>
                    </a:cubicBezTo>
                    <a:cubicBezTo>
                      <a:pt x="76787" y="1250"/>
                      <a:pt x="59640" y="0"/>
                      <a:pt x="38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24"/>
              <p:cNvSpPr/>
              <p:nvPr/>
            </p:nvSpPr>
            <p:spPr>
              <a:xfrm>
                <a:off x="373100" y="3233275"/>
                <a:ext cx="1850950" cy="1320025"/>
              </a:xfrm>
              <a:custGeom>
                <a:rect b="b" l="l" r="r" t="t"/>
                <a:pathLst>
                  <a:path extrusionOk="0" h="52801" w="74038">
                    <a:moveTo>
                      <a:pt x="61778" y="0"/>
                    </a:moveTo>
                    <a:cubicBezTo>
                      <a:pt x="61466" y="0"/>
                      <a:pt x="61148" y="68"/>
                      <a:pt x="60839" y="216"/>
                    </a:cubicBezTo>
                    <a:lnTo>
                      <a:pt x="50641" y="4815"/>
                    </a:lnTo>
                    <a:lnTo>
                      <a:pt x="11848" y="22262"/>
                    </a:lnTo>
                    <a:lnTo>
                      <a:pt x="1600" y="26861"/>
                    </a:lnTo>
                    <a:cubicBezTo>
                      <a:pt x="500" y="27361"/>
                      <a:pt x="0" y="28661"/>
                      <a:pt x="500" y="29761"/>
                    </a:cubicBezTo>
                    <a:lnTo>
                      <a:pt x="10248" y="51507"/>
                    </a:lnTo>
                    <a:cubicBezTo>
                      <a:pt x="10616" y="52316"/>
                      <a:pt x="11445" y="52801"/>
                      <a:pt x="12295" y="52801"/>
                    </a:cubicBezTo>
                    <a:cubicBezTo>
                      <a:pt x="12600" y="52801"/>
                      <a:pt x="12907" y="52739"/>
                      <a:pt x="13198" y="52607"/>
                    </a:cubicBezTo>
                    <a:lnTo>
                      <a:pt x="23446" y="48007"/>
                    </a:lnTo>
                    <a:lnTo>
                      <a:pt x="62239" y="30560"/>
                    </a:lnTo>
                    <a:lnTo>
                      <a:pt x="72437" y="26011"/>
                    </a:lnTo>
                    <a:cubicBezTo>
                      <a:pt x="73587" y="25461"/>
                      <a:pt x="74037" y="24162"/>
                      <a:pt x="73537" y="23062"/>
                    </a:cubicBezTo>
                    <a:lnTo>
                      <a:pt x="63789" y="1316"/>
                    </a:lnTo>
                    <a:cubicBezTo>
                      <a:pt x="63423" y="511"/>
                      <a:pt x="62628" y="0"/>
                      <a:pt x="6177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24"/>
              <p:cNvSpPr/>
              <p:nvPr/>
            </p:nvSpPr>
            <p:spPr>
              <a:xfrm>
                <a:off x="456825" y="3752325"/>
                <a:ext cx="586175" cy="763475"/>
              </a:xfrm>
              <a:custGeom>
                <a:rect b="b" l="l" r="r" t="t"/>
                <a:pathLst>
                  <a:path extrusionOk="0" h="30539" w="23447">
                    <a:moveTo>
                      <a:pt x="11898" y="0"/>
                    </a:moveTo>
                    <a:lnTo>
                      <a:pt x="1600" y="4599"/>
                    </a:lnTo>
                    <a:cubicBezTo>
                      <a:pt x="500" y="5099"/>
                      <a:pt x="0" y="6399"/>
                      <a:pt x="500" y="7499"/>
                    </a:cubicBezTo>
                    <a:lnTo>
                      <a:pt x="10249" y="29195"/>
                    </a:lnTo>
                    <a:cubicBezTo>
                      <a:pt x="10618" y="30044"/>
                      <a:pt x="11449" y="30538"/>
                      <a:pt x="12302" y="30538"/>
                    </a:cubicBezTo>
                    <a:cubicBezTo>
                      <a:pt x="12605" y="30538"/>
                      <a:pt x="12910" y="30476"/>
                      <a:pt x="13198" y="30345"/>
                    </a:cubicBezTo>
                    <a:lnTo>
                      <a:pt x="23446" y="25746"/>
                    </a:lnTo>
                    <a:lnTo>
                      <a:pt x="11898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24"/>
              <p:cNvSpPr/>
              <p:nvPr/>
            </p:nvSpPr>
            <p:spPr>
              <a:xfrm>
                <a:off x="1722850" y="3195075"/>
                <a:ext cx="586175" cy="764725"/>
              </a:xfrm>
              <a:custGeom>
                <a:rect b="b" l="l" r="r" t="t"/>
                <a:pathLst>
                  <a:path extrusionOk="0" h="30589" w="23447">
                    <a:moveTo>
                      <a:pt x="11116" y="1"/>
                    </a:moveTo>
                    <a:cubicBezTo>
                      <a:pt x="10812" y="1"/>
                      <a:pt x="10500" y="63"/>
                      <a:pt x="10199" y="194"/>
                    </a:cubicBezTo>
                    <a:lnTo>
                      <a:pt x="1" y="4793"/>
                    </a:lnTo>
                    <a:lnTo>
                      <a:pt x="11599" y="30589"/>
                    </a:lnTo>
                    <a:lnTo>
                      <a:pt x="21797" y="25990"/>
                    </a:lnTo>
                    <a:cubicBezTo>
                      <a:pt x="22947" y="25490"/>
                      <a:pt x="23447" y="24140"/>
                      <a:pt x="22947" y="23040"/>
                    </a:cubicBezTo>
                    <a:lnTo>
                      <a:pt x="13148" y="1344"/>
                    </a:lnTo>
                    <a:cubicBezTo>
                      <a:pt x="12779" y="495"/>
                      <a:pt x="11975" y="1"/>
                      <a:pt x="1111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24"/>
              <p:cNvSpPr/>
              <p:nvPr/>
            </p:nvSpPr>
            <p:spPr>
              <a:xfrm>
                <a:off x="753025" y="3314900"/>
                <a:ext cx="1259800" cy="1081075"/>
              </a:xfrm>
              <a:custGeom>
                <a:rect b="b" l="l" r="r" t="t"/>
                <a:pathLst>
                  <a:path extrusionOk="0" h="43243" w="50392">
                    <a:moveTo>
                      <a:pt x="38794" y="0"/>
                    </a:moveTo>
                    <a:lnTo>
                      <a:pt x="0" y="17447"/>
                    </a:lnTo>
                    <a:lnTo>
                      <a:pt x="11598" y="43243"/>
                    </a:lnTo>
                    <a:lnTo>
                      <a:pt x="50392" y="25796"/>
                    </a:lnTo>
                    <a:lnTo>
                      <a:pt x="38794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24"/>
              <p:cNvSpPr/>
              <p:nvPr/>
            </p:nvSpPr>
            <p:spPr>
              <a:xfrm>
                <a:off x="810500" y="3375150"/>
                <a:ext cx="1146075" cy="962275"/>
              </a:xfrm>
              <a:custGeom>
                <a:rect b="b" l="l" r="r" t="t"/>
                <a:pathLst>
                  <a:path extrusionOk="0" h="38491" w="45843">
                    <a:moveTo>
                      <a:pt x="35334" y="0"/>
                    </a:moveTo>
                    <a:cubicBezTo>
                      <a:pt x="35218" y="0"/>
                      <a:pt x="35102" y="29"/>
                      <a:pt x="34995" y="90"/>
                    </a:cubicBezTo>
                    <a:lnTo>
                      <a:pt x="501" y="15587"/>
                    </a:lnTo>
                    <a:cubicBezTo>
                      <a:pt x="201" y="15737"/>
                      <a:pt x="1" y="16087"/>
                      <a:pt x="101" y="16387"/>
                    </a:cubicBezTo>
                    <a:cubicBezTo>
                      <a:pt x="101" y="16437"/>
                      <a:pt x="101" y="16537"/>
                      <a:pt x="151" y="16587"/>
                    </a:cubicBezTo>
                    <a:lnTo>
                      <a:pt x="9799" y="38083"/>
                    </a:lnTo>
                    <a:cubicBezTo>
                      <a:pt x="9910" y="38342"/>
                      <a:pt x="10184" y="38491"/>
                      <a:pt x="10481" y="38491"/>
                    </a:cubicBezTo>
                    <a:cubicBezTo>
                      <a:pt x="10587" y="38491"/>
                      <a:pt x="10695" y="38472"/>
                      <a:pt x="10799" y="38433"/>
                    </a:cubicBezTo>
                    <a:lnTo>
                      <a:pt x="45293" y="22886"/>
                    </a:lnTo>
                    <a:cubicBezTo>
                      <a:pt x="45643" y="22736"/>
                      <a:pt x="45843" y="22286"/>
                      <a:pt x="45643" y="21886"/>
                    </a:cubicBezTo>
                    <a:lnTo>
                      <a:pt x="35995" y="390"/>
                    </a:lnTo>
                    <a:cubicBezTo>
                      <a:pt x="35856" y="147"/>
                      <a:pt x="35597" y="0"/>
                      <a:pt x="35334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24"/>
              <p:cNvSpPr/>
              <p:nvPr/>
            </p:nvSpPr>
            <p:spPr>
              <a:xfrm>
                <a:off x="810500" y="3731075"/>
                <a:ext cx="881125" cy="376200"/>
              </a:xfrm>
              <a:custGeom>
                <a:rect b="b" l="l" r="r" t="t"/>
                <a:pathLst>
                  <a:path extrusionOk="0" h="15048" w="35245">
                    <a:moveTo>
                      <a:pt x="3500" y="0"/>
                    </a:moveTo>
                    <a:lnTo>
                      <a:pt x="501" y="1300"/>
                    </a:lnTo>
                    <a:cubicBezTo>
                      <a:pt x="201" y="1450"/>
                      <a:pt x="1" y="1800"/>
                      <a:pt x="101" y="2150"/>
                    </a:cubicBezTo>
                    <a:lnTo>
                      <a:pt x="31146" y="15048"/>
                    </a:lnTo>
                    <a:lnTo>
                      <a:pt x="35245" y="13148"/>
                    </a:lnTo>
                    <a:lnTo>
                      <a:pt x="3500" y="0"/>
                    </a:lnTo>
                    <a:close/>
                  </a:path>
                </a:pathLst>
              </a:custGeom>
              <a:solidFill>
                <a:srgbClr val="263238">
                  <a:alpha val="470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24"/>
              <p:cNvSpPr/>
              <p:nvPr/>
            </p:nvSpPr>
            <p:spPr>
              <a:xfrm>
                <a:off x="923000" y="3647325"/>
                <a:ext cx="953600" cy="401225"/>
              </a:xfrm>
              <a:custGeom>
                <a:rect b="b" l="l" r="r" t="t"/>
                <a:pathLst>
                  <a:path extrusionOk="0" h="16049" w="38144">
                    <a:moveTo>
                      <a:pt x="6399" y="1"/>
                    </a:moveTo>
                    <a:lnTo>
                      <a:pt x="0" y="2850"/>
                    </a:lnTo>
                    <a:lnTo>
                      <a:pt x="31745" y="16048"/>
                    </a:lnTo>
                    <a:lnTo>
                      <a:pt x="38144" y="13199"/>
                    </a:lnTo>
                    <a:lnTo>
                      <a:pt x="6399" y="1"/>
                    </a:lnTo>
                    <a:close/>
                  </a:path>
                </a:pathLst>
              </a:custGeom>
              <a:solidFill>
                <a:srgbClr val="263238">
                  <a:alpha val="470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24"/>
              <p:cNvSpPr/>
              <p:nvPr/>
            </p:nvSpPr>
            <p:spPr>
              <a:xfrm>
                <a:off x="2102775" y="3963850"/>
                <a:ext cx="60650" cy="112175"/>
              </a:xfrm>
              <a:custGeom>
                <a:rect b="b" l="l" r="r" t="t"/>
                <a:pathLst>
                  <a:path extrusionOk="0" h="4487" w="2426">
                    <a:moveTo>
                      <a:pt x="1219" y="0"/>
                    </a:moveTo>
                    <a:cubicBezTo>
                      <a:pt x="613" y="0"/>
                      <a:pt x="1" y="413"/>
                      <a:pt x="51" y="1237"/>
                    </a:cubicBezTo>
                    <a:lnTo>
                      <a:pt x="51" y="3337"/>
                    </a:lnTo>
                    <a:cubicBezTo>
                      <a:pt x="51" y="3937"/>
                      <a:pt x="551" y="4487"/>
                      <a:pt x="1201" y="4487"/>
                    </a:cubicBezTo>
                    <a:cubicBezTo>
                      <a:pt x="1851" y="4487"/>
                      <a:pt x="2351" y="3937"/>
                      <a:pt x="2351" y="3337"/>
                    </a:cubicBezTo>
                    <a:lnTo>
                      <a:pt x="2351" y="1237"/>
                    </a:lnTo>
                    <a:cubicBezTo>
                      <a:pt x="2426" y="413"/>
                      <a:pt x="1826" y="0"/>
                      <a:pt x="12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24"/>
              <p:cNvSpPr/>
              <p:nvPr/>
            </p:nvSpPr>
            <p:spPr>
              <a:xfrm>
                <a:off x="2102775" y="4114750"/>
                <a:ext cx="60650" cy="112200"/>
              </a:xfrm>
              <a:custGeom>
                <a:rect b="b" l="l" r="r" t="t"/>
                <a:pathLst>
                  <a:path extrusionOk="0" h="4488" w="2426">
                    <a:moveTo>
                      <a:pt x="1201" y="1"/>
                    </a:moveTo>
                    <a:cubicBezTo>
                      <a:pt x="551" y="1"/>
                      <a:pt x="51" y="501"/>
                      <a:pt x="51" y="1150"/>
                    </a:cubicBezTo>
                    <a:lnTo>
                      <a:pt x="51" y="3250"/>
                    </a:lnTo>
                    <a:cubicBezTo>
                      <a:pt x="1" y="4075"/>
                      <a:pt x="613" y="4487"/>
                      <a:pt x="1219" y="4487"/>
                    </a:cubicBezTo>
                    <a:cubicBezTo>
                      <a:pt x="1826" y="4487"/>
                      <a:pt x="2426" y="4075"/>
                      <a:pt x="2351" y="3250"/>
                    </a:cubicBezTo>
                    <a:lnTo>
                      <a:pt x="2351" y="1150"/>
                    </a:lnTo>
                    <a:cubicBezTo>
                      <a:pt x="2401" y="501"/>
                      <a:pt x="1851" y="1"/>
                      <a:pt x="1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24"/>
              <p:cNvSpPr/>
              <p:nvPr/>
            </p:nvSpPr>
            <p:spPr>
              <a:xfrm>
                <a:off x="2141050" y="4065950"/>
                <a:ext cx="132200" cy="57725"/>
              </a:xfrm>
              <a:custGeom>
                <a:rect b="b" l="l" r="r" t="t"/>
                <a:pathLst>
                  <a:path extrusionOk="0" h="2309" w="5288">
                    <a:moveTo>
                      <a:pt x="1526" y="0"/>
                    </a:moveTo>
                    <a:cubicBezTo>
                      <a:pt x="16" y="0"/>
                      <a:pt x="1" y="2309"/>
                      <a:pt x="1482" y="2309"/>
                    </a:cubicBezTo>
                    <a:cubicBezTo>
                      <a:pt x="1526" y="2309"/>
                      <a:pt x="1572" y="2307"/>
                      <a:pt x="1619" y="2303"/>
                    </a:cubicBezTo>
                    <a:lnTo>
                      <a:pt x="3669" y="2303"/>
                    </a:lnTo>
                    <a:cubicBezTo>
                      <a:pt x="3716" y="2307"/>
                      <a:pt x="3762" y="2309"/>
                      <a:pt x="3806" y="2309"/>
                    </a:cubicBezTo>
                    <a:cubicBezTo>
                      <a:pt x="5287" y="2309"/>
                      <a:pt x="5273" y="0"/>
                      <a:pt x="3762" y="0"/>
                    </a:cubicBezTo>
                    <a:cubicBezTo>
                      <a:pt x="3732" y="0"/>
                      <a:pt x="3701" y="1"/>
                      <a:pt x="3669" y="3"/>
                    </a:cubicBezTo>
                    <a:lnTo>
                      <a:pt x="1619" y="3"/>
                    </a:lnTo>
                    <a:cubicBezTo>
                      <a:pt x="1588" y="1"/>
                      <a:pt x="1557" y="0"/>
                      <a:pt x="15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24"/>
              <p:cNvSpPr/>
              <p:nvPr/>
            </p:nvSpPr>
            <p:spPr>
              <a:xfrm>
                <a:off x="1992350" y="4065950"/>
                <a:ext cx="121700" cy="57725"/>
              </a:xfrm>
              <a:custGeom>
                <a:rect b="b" l="l" r="r" t="t"/>
                <a:pathLst>
                  <a:path extrusionOk="0" h="2309" w="4868">
                    <a:moveTo>
                      <a:pt x="1525" y="0"/>
                    </a:moveTo>
                    <a:cubicBezTo>
                      <a:pt x="15" y="0"/>
                      <a:pt x="0" y="2309"/>
                      <a:pt x="1481" y="2309"/>
                    </a:cubicBezTo>
                    <a:cubicBezTo>
                      <a:pt x="1525" y="2309"/>
                      <a:pt x="1571" y="2307"/>
                      <a:pt x="1618" y="2303"/>
                    </a:cubicBezTo>
                    <a:lnTo>
                      <a:pt x="3718" y="2303"/>
                    </a:lnTo>
                    <a:cubicBezTo>
                      <a:pt x="4318" y="2303"/>
                      <a:pt x="4868" y="1803"/>
                      <a:pt x="4868" y="1153"/>
                    </a:cubicBezTo>
                    <a:cubicBezTo>
                      <a:pt x="4868" y="503"/>
                      <a:pt x="4318" y="3"/>
                      <a:pt x="3718" y="3"/>
                    </a:cubicBezTo>
                    <a:lnTo>
                      <a:pt x="1618" y="3"/>
                    </a:lnTo>
                    <a:cubicBezTo>
                      <a:pt x="1587" y="1"/>
                      <a:pt x="1556" y="0"/>
                      <a:pt x="1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24"/>
              <p:cNvSpPr/>
              <p:nvPr/>
            </p:nvSpPr>
            <p:spPr>
              <a:xfrm>
                <a:off x="470575" y="3174300"/>
                <a:ext cx="48775" cy="90725"/>
              </a:xfrm>
              <a:custGeom>
                <a:rect b="b" l="l" r="r" t="t"/>
                <a:pathLst>
                  <a:path extrusionOk="0" h="3629" w="1951">
                    <a:moveTo>
                      <a:pt x="975" y="0"/>
                    </a:moveTo>
                    <a:cubicBezTo>
                      <a:pt x="488" y="0"/>
                      <a:pt x="0" y="325"/>
                      <a:pt x="0" y="975"/>
                    </a:cubicBezTo>
                    <a:lnTo>
                      <a:pt x="0" y="2675"/>
                    </a:lnTo>
                    <a:cubicBezTo>
                      <a:pt x="0" y="3197"/>
                      <a:pt x="406" y="3628"/>
                      <a:pt x="917" y="3628"/>
                    </a:cubicBezTo>
                    <a:cubicBezTo>
                      <a:pt x="944" y="3628"/>
                      <a:pt x="972" y="3627"/>
                      <a:pt x="1000" y="3625"/>
                    </a:cubicBezTo>
                    <a:cubicBezTo>
                      <a:pt x="1550" y="3625"/>
                      <a:pt x="1950" y="3225"/>
                      <a:pt x="1950" y="2675"/>
                    </a:cubicBezTo>
                    <a:lnTo>
                      <a:pt x="1950" y="975"/>
                    </a:lnTo>
                    <a:cubicBezTo>
                      <a:pt x="1950" y="325"/>
                      <a:pt x="1463" y="0"/>
                      <a:pt x="9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24"/>
              <p:cNvSpPr/>
              <p:nvPr/>
            </p:nvSpPr>
            <p:spPr>
              <a:xfrm>
                <a:off x="470625" y="3298550"/>
                <a:ext cx="49975" cy="90725"/>
              </a:xfrm>
              <a:custGeom>
                <a:rect b="b" l="l" r="r" t="t"/>
                <a:pathLst>
                  <a:path extrusionOk="0" h="3629" w="1999">
                    <a:moveTo>
                      <a:pt x="915" y="1"/>
                    </a:moveTo>
                    <a:cubicBezTo>
                      <a:pt x="404" y="1"/>
                      <a:pt x="1" y="432"/>
                      <a:pt x="48" y="954"/>
                    </a:cubicBezTo>
                    <a:lnTo>
                      <a:pt x="48" y="2654"/>
                    </a:lnTo>
                    <a:cubicBezTo>
                      <a:pt x="48" y="3304"/>
                      <a:pt x="536" y="3629"/>
                      <a:pt x="1023" y="3629"/>
                    </a:cubicBezTo>
                    <a:cubicBezTo>
                      <a:pt x="1511" y="3629"/>
                      <a:pt x="1998" y="3304"/>
                      <a:pt x="1998" y="2654"/>
                    </a:cubicBezTo>
                    <a:lnTo>
                      <a:pt x="1998" y="954"/>
                    </a:lnTo>
                    <a:cubicBezTo>
                      <a:pt x="1998" y="404"/>
                      <a:pt x="1548" y="4"/>
                      <a:pt x="998" y="4"/>
                    </a:cubicBezTo>
                    <a:cubicBezTo>
                      <a:pt x="970" y="2"/>
                      <a:pt x="942" y="1"/>
                      <a:pt x="9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24"/>
              <p:cNvSpPr/>
              <p:nvPr/>
            </p:nvSpPr>
            <p:spPr>
              <a:xfrm>
                <a:off x="504325" y="3258650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250" y="1"/>
                    </a:moveTo>
                    <a:cubicBezTo>
                      <a:pt x="0" y="1"/>
                      <a:pt x="0" y="1950"/>
                      <a:pt x="1250" y="1950"/>
                    </a:cubicBezTo>
                    <a:lnTo>
                      <a:pt x="3000" y="1950"/>
                    </a:lnTo>
                    <a:cubicBezTo>
                      <a:pt x="4299" y="1950"/>
                      <a:pt x="4299" y="1"/>
                      <a:pt x="30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24"/>
              <p:cNvSpPr/>
              <p:nvPr/>
            </p:nvSpPr>
            <p:spPr>
              <a:xfrm>
                <a:off x="379350" y="3258550"/>
                <a:ext cx="100000" cy="48875"/>
              </a:xfrm>
              <a:custGeom>
                <a:rect b="b" l="l" r="r" t="t"/>
                <a:pathLst>
                  <a:path extrusionOk="0" h="1955" w="4000">
                    <a:moveTo>
                      <a:pt x="3126" y="1"/>
                    </a:moveTo>
                    <a:cubicBezTo>
                      <a:pt x="3100" y="1"/>
                      <a:pt x="3075" y="2"/>
                      <a:pt x="3049" y="5"/>
                    </a:cubicBezTo>
                    <a:lnTo>
                      <a:pt x="1300" y="5"/>
                    </a:lnTo>
                    <a:cubicBezTo>
                      <a:pt x="0" y="5"/>
                      <a:pt x="0" y="1954"/>
                      <a:pt x="1300" y="1954"/>
                    </a:cubicBezTo>
                    <a:lnTo>
                      <a:pt x="3049" y="1954"/>
                    </a:lnTo>
                    <a:cubicBezTo>
                      <a:pt x="3549" y="1954"/>
                      <a:pt x="3999" y="1454"/>
                      <a:pt x="3999" y="955"/>
                    </a:cubicBezTo>
                    <a:cubicBezTo>
                      <a:pt x="3999" y="433"/>
                      <a:pt x="3594" y="1"/>
                      <a:pt x="31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24"/>
              <p:cNvSpPr/>
              <p:nvPr/>
            </p:nvSpPr>
            <p:spPr>
              <a:xfrm>
                <a:off x="2054372" y="2669246"/>
                <a:ext cx="48775" cy="91875"/>
              </a:xfrm>
              <a:custGeom>
                <a:rect b="b" l="l" r="r" t="t"/>
                <a:pathLst>
                  <a:path extrusionOk="0" h="3675" w="1951">
                    <a:moveTo>
                      <a:pt x="975" y="1"/>
                    </a:moveTo>
                    <a:cubicBezTo>
                      <a:pt x="488" y="1"/>
                      <a:pt x="0" y="326"/>
                      <a:pt x="0" y="975"/>
                    </a:cubicBezTo>
                    <a:lnTo>
                      <a:pt x="0" y="2675"/>
                    </a:lnTo>
                    <a:cubicBezTo>
                      <a:pt x="0" y="3225"/>
                      <a:pt x="400" y="3675"/>
                      <a:pt x="950" y="3675"/>
                    </a:cubicBezTo>
                    <a:cubicBezTo>
                      <a:pt x="1500" y="3675"/>
                      <a:pt x="1950" y="3225"/>
                      <a:pt x="1950" y="2675"/>
                    </a:cubicBezTo>
                    <a:lnTo>
                      <a:pt x="1950" y="975"/>
                    </a:lnTo>
                    <a:cubicBezTo>
                      <a:pt x="1950" y="326"/>
                      <a:pt x="1463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24"/>
              <p:cNvSpPr/>
              <p:nvPr/>
            </p:nvSpPr>
            <p:spPr>
              <a:xfrm>
                <a:off x="2054372" y="2793596"/>
                <a:ext cx="48775" cy="91900"/>
              </a:xfrm>
              <a:custGeom>
                <a:rect b="b" l="l" r="r" t="t"/>
                <a:pathLst>
                  <a:path extrusionOk="0" h="3676" w="1951">
                    <a:moveTo>
                      <a:pt x="950" y="1"/>
                    </a:moveTo>
                    <a:cubicBezTo>
                      <a:pt x="400" y="1"/>
                      <a:pt x="0" y="401"/>
                      <a:pt x="0" y="951"/>
                    </a:cubicBezTo>
                    <a:lnTo>
                      <a:pt x="0" y="2700"/>
                    </a:lnTo>
                    <a:cubicBezTo>
                      <a:pt x="0" y="3350"/>
                      <a:pt x="488" y="3675"/>
                      <a:pt x="975" y="3675"/>
                    </a:cubicBezTo>
                    <a:cubicBezTo>
                      <a:pt x="1463" y="3675"/>
                      <a:pt x="1950" y="3350"/>
                      <a:pt x="1950" y="2700"/>
                    </a:cubicBezTo>
                    <a:lnTo>
                      <a:pt x="1950" y="951"/>
                    </a:lnTo>
                    <a:cubicBezTo>
                      <a:pt x="1950" y="401"/>
                      <a:pt x="1500" y="1"/>
                      <a:pt x="9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24"/>
              <p:cNvSpPr/>
              <p:nvPr/>
            </p:nvSpPr>
            <p:spPr>
              <a:xfrm>
                <a:off x="2086872" y="2752346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300" y="1"/>
                    </a:moveTo>
                    <a:cubicBezTo>
                      <a:pt x="0" y="1"/>
                      <a:pt x="0" y="1951"/>
                      <a:pt x="1300" y="1951"/>
                    </a:cubicBezTo>
                    <a:lnTo>
                      <a:pt x="3000" y="1951"/>
                    </a:lnTo>
                    <a:cubicBezTo>
                      <a:pt x="4299" y="1951"/>
                      <a:pt x="4299" y="1"/>
                      <a:pt x="30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24"/>
              <p:cNvSpPr/>
              <p:nvPr/>
            </p:nvSpPr>
            <p:spPr>
              <a:xfrm>
                <a:off x="1961897" y="2752346"/>
                <a:ext cx="100000" cy="48775"/>
              </a:xfrm>
              <a:custGeom>
                <a:rect b="b" l="l" r="r" t="t"/>
                <a:pathLst>
                  <a:path extrusionOk="0" h="1951" w="4000">
                    <a:moveTo>
                      <a:pt x="1300" y="1"/>
                    </a:moveTo>
                    <a:cubicBezTo>
                      <a:pt x="0" y="1"/>
                      <a:pt x="0" y="1951"/>
                      <a:pt x="1300" y="1951"/>
                    </a:cubicBezTo>
                    <a:lnTo>
                      <a:pt x="3050" y="1951"/>
                    </a:lnTo>
                    <a:cubicBezTo>
                      <a:pt x="3549" y="1951"/>
                      <a:pt x="3999" y="1501"/>
                      <a:pt x="3999" y="1001"/>
                    </a:cubicBezTo>
                    <a:cubicBezTo>
                      <a:pt x="3999" y="451"/>
                      <a:pt x="3549" y="1"/>
                      <a:pt x="30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24"/>
              <p:cNvSpPr/>
              <p:nvPr/>
            </p:nvSpPr>
            <p:spPr>
              <a:xfrm>
                <a:off x="1229200" y="3042450"/>
                <a:ext cx="138750" cy="140000"/>
              </a:xfrm>
              <a:custGeom>
                <a:rect b="b" l="l" r="r" t="t"/>
                <a:pathLst>
                  <a:path extrusionOk="0" h="5600" w="5550">
                    <a:moveTo>
                      <a:pt x="2800" y="0"/>
                    </a:moveTo>
                    <a:cubicBezTo>
                      <a:pt x="1250" y="0"/>
                      <a:pt x="0" y="1250"/>
                      <a:pt x="0" y="2800"/>
                    </a:cubicBezTo>
                    <a:cubicBezTo>
                      <a:pt x="0" y="4349"/>
                      <a:pt x="1250" y="5599"/>
                      <a:pt x="2800" y="5599"/>
                    </a:cubicBezTo>
                    <a:cubicBezTo>
                      <a:pt x="4299" y="5599"/>
                      <a:pt x="5549" y="4349"/>
                      <a:pt x="5549" y="2800"/>
                    </a:cubicBezTo>
                    <a:cubicBezTo>
                      <a:pt x="5549" y="1250"/>
                      <a:pt x="4299" y="0"/>
                      <a:pt x="2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24"/>
              <p:cNvSpPr/>
              <p:nvPr/>
            </p:nvSpPr>
            <p:spPr>
              <a:xfrm>
                <a:off x="740808" y="2698621"/>
                <a:ext cx="125000" cy="107100"/>
              </a:xfrm>
              <a:custGeom>
                <a:rect b="b" l="l" r="r" t="t"/>
                <a:pathLst>
                  <a:path extrusionOk="0" h="4284" w="5000">
                    <a:moveTo>
                      <a:pt x="2850" y="0"/>
                    </a:moveTo>
                    <a:cubicBezTo>
                      <a:pt x="950" y="0"/>
                      <a:pt x="0" y="2300"/>
                      <a:pt x="1350" y="3650"/>
                    </a:cubicBezTo>
                    <a:cubicBezTo>
                      <a:pt x="1788" y="4088"/>
                      <a:pt x="2325" y="4283"/>
                      <a:pt x="2852" y="4283"/>
                    </a:cubicBezTo>
                    <a:cubicBezTo>
                      <a:pt x="3949" y="4283"/>
                      <a:pt x="4999" y="3433"/>
                      <a:pt x="4999" y="2150"/>
                    </a:cubicBezTo>
                    <a:cubicBezTo>
                      <a:pt x="4999" y="950"/>
                      <a:pt x="4049" y="0"/>
                      <a:pt x="28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24"/>
              <p:cNvSpPr/>
              <p:nvPr/>
            </p:nvSpPr>
            <p:spPr>
              <a:xfrm>
                <a:off x="1994050" y="3638675"/>
                <a:ext cx="196575" cy="167750"/>
              </a:xfrm>
              <a:custGeom>
                <a:rect b="b" l="l" r="r" t="t"/>
                <a:pathLst>
                  <a:path extrusionOk="0" h="6710" w="7863">
                    <a:moveTo>
                      <a:pt x="3839" y="1"/>
                    </a:moveTo>
                    <a:cubicBezTo>
                      <a:pt x="3386" y="1"/>
                      <a:pt x="2917" y="93"/>
                      <a:pt x="2450" y="297"/>
                    </a:cubicBezTo>
                    <a:cubicBezTo>
                      <a:pt x="801" y="1047"/>
                      <a:pt x="1" y="3046"/>
                      <a:pt x="801" y="4746"/>
                    </a:cubicBezTo>
                    <a:cubicBezTo>
                      <a:pt x="1384" y="6059"/>
                      <a:pt x="2606" y="6710"/>
                      <a:pt x="3829" y="6710"/>
                    </a:cubicBezTo>
                    <a:cubicBezTo>
                      <a:pt x="5119" y="6710"/>
                      <a:pt x="6410" y="5984"/>
                      <a:pt x="6949" y="4546"/>
                    </a:cubicBezTo>
                    <a:cubicBezTo>
                      <a:pt x="7863" y="2222"/>
                      <a:pt x="6053" y="1"/>
                      <a:pt x="383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24"/>
              <p:cNvSpPr/>
              <p:nvPr/>
            </p:nvSpPr>
            <p:spPr>
              <a:xfrm>
                <a:off x="2041550" y="3679475"/>
                <a:ext cx="100125" cy="85850"/>
              </a:xfrm>
              <a:custGeom>
                <a:rect b="b" l="l" r="r" t="t"/>
                <a:pathLst>
                  <a:path extrusionOk="0" h="3434" w="4005">
                    <a:moveTo>
                      <a:pt x="1973" y="1"/>
                    </a:moveTo>
                    <a:cubicBezTo>
                      <a:pt x="1738" y="1"/>
                      <a:pt x="1493" y="52"/>
                      <a:pt x="1250" y="165"/>
                    </a:cubicBezTo>
                    <a:cubicBezTo>
                      <a:pt x="350" y="565"/>
                      <a:pt x="0" y="1564"/>
                      <a:pt x="400" y="2414"/>
                    </a:cubicBezTo>
                    <a:cubicBezTo>
                      <a:pt x="692" y="3096"/>
                      <a:pt x="1316" y="3434"/>
                      <a:pt x="1943" y="3434"/>
                    </a:cubicBezTo>
                    <a:cubicBezTo>
                      <a:pt x="2604" y="3434"/>
                      <a:pt x="3268" y="3058"/>
                      <a:pt x="3550" y="2314"/>
                    </a:cubicBezTo>
                    <a:cubicBezTo>
                      <a:pt x="4004" y="1158"/>
                      <a:pt x="3093" y="1"/>
                      <a:pt x="1973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24"/>
              <p:cNvSpPr/>
              <p:nvPr/>
            </p:nvSpPr>
            <p:spPr>
              <a:xfrm>
                <a:off x="1897825" y="3352925"/>
                <a:ext cx="88750" cy="90000"/>
              </a:xfrm>
              <a:custGeom>
                <a:rect b="b" l="l" r="r" t="t"/>
                <a:pathLst>
                  <a:path extrusionOk="0" h="3600" w="3550">
                    <a:moveTo>
                      <a:pt x="2085" y="1"/>
                    </a:moveTo>
                    <a:cubicBezTo>
                      <a:pt x="1972" y="1"/>
                      <a:pt x="1857" y="25"/>
                      <a:pt x="1750" y="79"/>
                    </a:cubicBezTo>
                    <a:lnTo>
                      <a:pt x="600" y="579"/>
                    </a:lnTo>
                    <a:cubicBezTo>
                      <a:pt x="200" y="779"/>
                      <a:pt x="0" y="1229"/>
                      <a:pt x="200" y="1679"/>
                    </a:cubicBezTo>
                    <a:lnTo>
                      <a:pt x="800" y="2978"/>
                    </a:lnTo>
                    <a:cubicBezTo>
                      <a:pt x="950" y="3278"/>
                      <a:pt x="1150" y="3478"/>
                      <a:pt x="1450" y="3528"/>
                    </a:cubicBezTo>
                    <a:lnTo>
                      <a:pt x="2200" y="3578"/>
                    </a:lnTo>
                    <a:cubicBezTo>
                      <a:pt x="2244" y="3593"/>
                      <a:pt x="2288" y="3599"/>
                      <a:pt x="2332" y="3599"/>
                    </a:cubicBezTo>
                    <a:cubicBezTo>
                      <a:pt x="2438" y="3599"/>
                      <a:pt x="2544" y="3564"/>
                      <a:pt x="2650" y="3528"/>
                    </a:cubicBezTo>
                    <a:cubicBezTo>
                      <a:pt x="2750" y="3478"/>
                      <a:pt x="2900" y="3378"/>
                      <a:pt x="3000" y="3228"/>
                    </a:cubicBezTo>
                    <a:lnTo>
                      <a:pt x="3400" y="2629"/>
                    </a:lnTo>
                    <a:cubicBezTo>
                      <a:pt x="3550" y="2379"/>
                      <a:pt x="3550" y="2079"/>
                      <a:pt x="3450" y="1829"/>
                    </a:cubicBezTo>
                    <a:lnTo>
                      <a:pt x="2850" y="479"/>
                    </a:lnTo>
                    <a:cubicBezTo>
                      <a:pt x="2704" y="186"/>
                      <a:pt x="2396" y="1"/>
                      <a:pt x="20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24"/>
              <p:cNvSpPr/>
              <p:nvPr/>
            </p:nvSpPr>
            <p:spPr>
              <a:xfrm>
                <a:off x="1959050" y="3480875"/>
                <a:ext cx="88775" cy="89925"/>
              </a:xfrm>
              <a:custGeom>
                <a:rect b="b" l="l" r="r" t="t"/>
                <a:pathLst>
                  <a:path extrusionOk="0" h="3597" w="3551">
                    <a:moveTo>
                      <a:pt x="1268" y="1"/>
                    </a:moveTo>
                    <a:cubicBezTo>
                      <a:pt x="976" y="1"/>
                      <a:pt x="731" y="142"/>
                      <a:pt x="601" y="360"/>
                    </a:cubicBezTo>
                    <a:lnTo>
                      <a:pt x="201" y="960"/>
                    </a:lnTo>
                    <a:cubicBezTo>
                      <a:pt x="1" y="1210"/>
                      <a:pt x="1" y="1510"/>
                      <a:pt x="101" y="1810"/>
                    </a:cubicBezTo>
                    <a:lnTo>
                      <a:pt x="751" y="3110"/>
                    </a:lnTo>
                    <a:cubicBezTo>
                      <a:pt x="857" y="3428"/>
                      <a:pt x="1139" y="3596"/>
                      <a:pt x="1454" y="3596"/>
                    </a:cubicBezTo>
                    <a:cubicBezTo>
                      <a:pt x="1584" y="3596"/>
                      <a:pt x="1719" y="3568"/>
                      <a:pt x="1851" y="3509"/>
                    </a:cubicBezTo>
                    <a:lnTo>
                      <a:pt x="2950" y="3010"/>
                    </a:lnTo>
                    <a:cubicBezTo>
                      <a:pt x="3350" y="2860"/>
                      <a:pt x="3550" y="2360"/>
                      <a:pt x="3350" y="1910"/>
                    </a:cubicBezTo>
                    <a:lnTo>
                      <a:pt x="2750" y="610"/>
                    </a:lnTo>
                    <a:cubicBezTo>
                      <a:pt x="2650" y="310"/>
                      <a:pt x="2401" y="110"/>
                      <a:pt x="2101" y="110"/>
                    </a:cubicBezTo>
                    <a:lnTo>
                      <a:pt x="1401" y="10"/>
                    </a:lnTo>
                    <a:cubicBezTo>
                      <a:pt x="1356" y="4"/>
                      <a:pt x="1311" y="1"/>
                      <a:pt x="1268" y="1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24"/>
              <p:cNvSpPr/>
              <p:nvPr/>
            </p:nvSpPr>
            <p:spPr>
              <a:xfrm>
                <a:off x="1990300" y="3390450"/>
                <a:ext cx="95025" cy="84825"/>
              </a:xfrm>
              <a:custGeom>
                <a:rect b="b" l="l" r="r" t="t"/>
                <a:pathLst>
                  <a:path extrusionOk="0" h="3393" w="3801">
                    <a:moveTo>
                      <a:pt x="2309" y="0"/>
                    </a:moveTo>
                    <a:cubicBezTo>
                      <a:pt x="2190" y="0"/>
                      <a:pt x="2069" y="25"/>
                      <a:pt x="1950" y="78"/>
                    </a:cubicBezTo>
                    <a:lnTo>
                      <a:pt x="651" y="728"/>
                    </a:lnTo>
                    <a:cubicBezTo>
                      <a:pt x="401" y="828"/>
                      <a:pt x="201" y="1028"/>
                      <a:pt x="151" y="1328"/>
                    </a:cubicBezTo>
                    <a:lnTo>
                      <a:pt x="51" y="2027"/>
                    </a:lnTo>
                    <a:cubicBezTo>
                      <a:pt x="1" y="2377"/>
                      <a:pt x="151" y="2677"/>
                      <a:pt x="401" y="2827"/>
                    </a:cubicBezTo>
                    <a:lnTo>
                      <a:pt x="1051" y="3227"/>
                    </a:lnTo>
                    <a:cubicBezTo>
                      <a:pt x="1197" y="3344"/>
                      <a:pt x="1361" y="3393"/>
                      <a:pt x="1521" y="3393"/>
                    </a:cubicBezTo>
                    <a:cubicBezTo>
                      <a:pt x="1635" y="3393"/>
                      <a:pt x="1747" y="3369"/>
                      <a:pt x="1850" y="3327"/>
                    </a:cubicBezTo>
                    <a:lnTo>
                      <a:pt x="3200" y="2727"/>
                    </a:lnTo>
                    <a:cubicBezTo>
                      <a:pt x="3600" y="2527"/>
                      <a:pt x="3800" y="2027"/>
                      <a:pt x="3600" y="1627"/>
                    </a:cubicBezTo>
                    <a:lnTo>
                      <a:pt x="3100" y="528"/>
                    </a:lnTo>
                    <a:cubicBezTo>
                      <a:pt x="2953" y="196"/>
                      <a:pt x="2642" y="0"/>
                      <a:pt x="2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24"/>
              <p:cNvSpPr/>
              <p:nvPr/>
            </p:nvSpPr>
            <p:spPr>
              <a:xfrm>
                <a:off x="1860325" y="3448850"/>
                <a:ext cx="95000" cy="85475"/>
              </a:xfrm>
              <a:custGeom>
                <a:rect b="b" l="l" r="r" t="t"/>
                <a:pathLst>
                  <a:path extrusionOk="0" h="3419" w="3800">
                    <a:moveTo>
                      <a:pt x="2283" y="1"/>
                    </a:moveTo>
                    <a:cubicBezTo>
                      <a:pt x="2168" y="1"/>
                      <a:pt x="2055" y="28"/>
                      <a:pt x="1950" y="91"/>
                    </a:cubicBezTo>
                    <a:lnTo>
                      <a:pt x="601" y="691"/>
                    </a:lnTo>
                    <a:cubicBezTo>
                      <a:pt x="201" y="891"/>
                      <a:pt x="1" y="1391"/>
                      <a:pt x="201" y="1791"/>
                    </a:cubicBezTo>
                    <a:lnTo>
                      <a:pt x="701" y="2891"/>
                    </a:lnTo>
                    <a:cubicBezTo>
                      <a:pt x="848" y="3222"/>
                      <a:pt x="1158" y="3418"/>
                      <a:pt x="1471" y="3418"/>
                    </a:cubicBezTo>
                    <a:cubicBezTo>
                      <a:pt x="1583" y="3418"/>
                      <a:pt x="1695" y="3393"/>
                      <a:pt x="1800" y="3341"/>
                    </a:cubicBezTo>
                    <a:lnTo>
                      <a:pt x="3150" y="2741"/>
                    </a:lnTo>
                    <a:cubicBezTo>
                      <a:pt x="3400" y="2641"/>
                      <a:pt x="3550" y="2391"/>
                      <a:pt x="3600" y="2091"/>
                    </a:cubicBezTo>
                    <a:lnTo>
                      <a:pt x="3750" y="1341"/>
                    </a:lnTo>
                    <a:cubicBezTo>
                      <a:pt x="3800" y="1041"/>
                      <a:pt x="3650" y="741"/>
                      <a:pt x="3400" y="541"/>
                    </a:cubicBezTo>
                    <a:lnTo>
                      <a:pt x="2750" y="141"/>
                    </a:lnTo>
                    <a:cubicBezTo>
                      <a:pt x="2605" y="54"/>
                      <a:pt x="2443" y="1"/>
                      <a:pt x="22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24"/>
              <p:cNvSpPr/>
              <p:nvPr/>
            </p:nvSpPr>
            <p:spPr>
              <a:xfrm>
                <a:off x="622500" y="3936200"/>
                <a:ext cx="91800" cy="75225"/>
              </a:xfrm>
              <a:custGeom>
                <a:rect b="b" l="l" r="r" t="t"/>
                <a:pathLst>
                  <a:path extrusionOk="0" h="3009" w="3672">
                    <a:moveTo>
                      <a:pt x="1846" y="0"/>
                    </a:moveTo>
                    <a:cubicBezTo>
                      <a:pt x="816" y="0"/>
                      <a:pt x="1" y="1072"/>
                      <a:pt x="472" y="2144"/>
                    </a:cubicBezTo>
                    <a:cubicBezTo>
                      <a:pt x="732" y="2700"/>
                      <a:pt x="1294" y="3008"/>
                      <a:pt x="1873" y="3008"/>
                    </a:cubicBezTo>
                    <a:cubicBezTo>
                      <a:pt x="2074" y="3008"/>
                      <a:pt x="2278" y="2971"/>
                      <a:pt x="2472" y="2893"/>
                    </a:cubicBezTo>
                    <a:cubicBezTo>
                      <a:pt x="3672" y="2343"/>
                      <a:pt x="3622" y="594"/>
                      <a:pt x="2372" y="94"/>
                    </a:cubicBezTo>
                    <a:cubicBezTo>
                      <a:pt x="2194" y="30"/>
                      <a:pt x="2017" y="0"/>
                      <a:pt x="184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24"/>
              <p:cNvSpPr/>
              <p:nvPr/>
            </p:nvSpPr>
            <p:spPr>
              <a:xfrm>
                <a:off x="679275" y="4062375"/>
                <a:ext cx="91650" cy="73975"/>
              </a:xfrm>
              <a:custGeom>
                <a:rect b="b" l="l" r="r" t="t"/>
                <a:pathLst>
                  <a:path extrusionOk="0" h="2959" w="3666">
                    <a:moveTo>
                      <a:pt x="1872" y="0"/>
                    </a:moveTo>
                    <a:cubicBezTo>
                      <a:pt x="1660" y="0"/>
                      <a:pt x="1448" y="47"/>
                      <a:pt x="1251" y="146"/>
                    </a:cubicBezTo>
                    <a:cubicBezTo>
                      <a:pt x="1" y="646"/>
                      <a:pt x="51" y="2396"/>
                      <a:pt x="1301" y="2846"/>
                    </a:cubicBezTo>
                    <a:cubicBezTo>
                      <a:pt x="1494" y="2923"/>
                      <a:pt x="1687" y="2958"/>
                      <a:pt x="1871" y="2958"/>
                    </a:cubicBezTo>
                    <a:cubicBezTo>
                      <a:pt x="2880" y="2958"/>
                      <a:pt x="3665" y="1902"/>
                      <a:pt x="3200" y="846"/>
                    </a:cubicBezTo>
                    <a:cubicBezTo>
                      <a:pt x="2949" y="307"/>
                      <a:pt x="2413" y="0"/>
                      <a:pt x="187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24"/>
              <p:cNvSpPr/>
              <p:nvPr/>
            </p:nvSpPr>
            <p:spPr>
              <a:xfrm>
                <a:off x="714275" y="3971375"/>
                <a:ext cx="90550" cy="74500"/>
              </a:xfrm>
              <a:custGeom>
                <a:rect b="b" l="l" r="r" t="t"/>
                <a:pathLst>
                  <a:path extrusionOk="0" h="2980" w="3622">
                    <a:moveTo>
                      <a:pt x="1814" y="0"/>
                    </a:moveTo>
                    <a:cubicBezTo>
                      <a:pt x="1609" y="0"/>
                      <a:pt x="1399" y="44"/>
                      <a:pt x="1200" y="137"/>
                    </a:cubicBezTo>
                    <a:cubicBezTo>
                      <a:pt x="1" y="637"/>
                      <a:pt x="51" y="2386"/>
                      <a:pt x="1300" y="2886"/>
                    </a:cubicBezTo>
                    <a:cubicBezTo>
                      <a:pt x="1472" y="2950"/>
                      <a:pt x="1643" y="2980"/>
                      <a:pt x="1810" y="2980"/>
                    </a:cubicBezTo>
                    <a:cubicBezTo>
                      <a:pt x="2807" y="2980"/>
                      <a:pt x="3621" y="1915"/>
                      <a:pt x="3150" y="886"/>
                    </a:cubicBezTo>
                    <a:cubicBezTo>
                      <a:pt x="2930" y="335"/>
                      <a:pt x="2385" y="0"/>
                      <a:pt x="181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24"/>
              <p:cNvSpPr/>
              <p:nvPr/>
            </p:nvSpPr>
            <p:spPr>
              <a:xfrm>
                <a:off x="588050" y="4027600"/>
                <a:ext cx="91800" cy="74525"/>
              </a:xfrm>
              <a:custGeom>
                <a:rect b="b" l="l" r="r" t="t"/>
                <a:pathLst>
                  <a:path extrusionOk="0" h="2981" w="3672">
                    <a:moveTo>
                      <a:pt x="1857" y="1"/>
                    </a:moveTo>
                    <a:cubicBezTo>
                      <a:pt x="1655" y="1"/>
                      <a:pt x="1449" y="44"/>
                      <a:pt x="1250" y="137"/>
                    </a:cubicBezTo>
                    <a:cubicBezTo>
                      <a:pt x="1" y="687"/>
                      <a:pt x="51" y="2437"/>
                      <a:pt x="1300" y="2887"/>
                    </a:cubicBezTo>
                    <a:cubicBezTo>
                      <a:pt x="1479" y="2951"/>
                      <a:pt x="1656" y="2981"/>
                      <a:pt x="1828" y="2981"/>
                    </a:cubicBezTo>
                    <a:cubicBezTo>
                      <a:pt x="2857" y="2981"/>
                      <a:pt x="3671" y="1915"/>
                      <a:pt x="3200" y="887"/>
                    </a:cubicBezTo>
                    <a:cubicBezTo>
                      <a:pt x="2943" y="336"/>
                      <a:pt x="2416" y="1"/>
                      <a:pt x="185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24"/>
              <p:cNvSpPr/>
              <p:nvPr/>
            </p:nvSpPr>
            <p:spPr>
              <a:xfrm>
                <a:off x="711775" y="4212475"/>
                <a:ext cx="204325" cy="167900"/>
              </a:xfrm>
              <a:custGeom>
                <a:rect b="b" l="l" r="r" t="t"/>
                <a:pathLst>
                  <a:path extrusionOk="0" h="6716" w="8173">
                    <a:moveTo>
                      <a:pt x="4073" y="0"/>
                    </a:moveTo>
                    <a:cubicBezTo>
                      <a:pt x="3614" y="0"/>
                      <a:pt x="3147" y="94"/>
                      <a:pt x="2700" y="291"/>
                    </a:cubicBezTo>
                    <a:cubicBezTo>
                      <a:pt x="1" y="1541"/>
                      <a:pt x="101" y="5440"/>
                      <a:pt x="2900" y="6490"/>
                    </a:cubicBezTo>
                    <a:cubicBezTo>
                      <a:pt x="3313" y="6645"/>
                      <a:pt x="3722" y="6716"/>
                      <a:pt x="4116" y="6716"/>
                    </a:cubicBezTo>
                    <a:cubicBezTo>
                      <a:pt x="6397" y="6716"/>
                      <a:pt x="8172" y="4335"/>
                      <a:pt x="7149" y="1991"/>
                    </a:cubicBezTo>
                    <a:cubicBezTo>
                      <a:pt x="6597" y="737"/>
                      <a:pt x="5364" y="0"/>
                      <a:pt x="407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24"/>
              <p:cNvSpPr/>
              <p:nvPr/>
            </p:nvSpPr>
            <p:spPr>
              <a:xfrm>
                <a:off x="761775" y="4254375"/>
                <a:ext cx="105250" cy="85400"/>
              </a:xfrm>
              <a:custGeom>
                <a:rect b="b" l="l" r="r" t="t"/>
                <a:pathLst>
                  <a:path extrusionOk="0" h="3416" w="4210">
                    <a:moveTo>
                      <a:pt x="2125" y="1"/>
                    </a:moveTo>
                    <a:cubicBezTo>
                      <a:pt x="1882" y="1"/>
                      <a:pt x="1635" y="54"/>
                      <a:pt x="1400" y="165"/>
                    </a:cubicBezTo>
                    <a:cubicBezTo>
                      <a:pt x="0" y="765"/>
                      <a:pt x="50" y="2764"/>
                      <a:pt x="1500" y="3314"/>
                    </a:cubicBezTo>
                    <a:cubicBezTo>
                      <a:pt x="1694" y="3383"/>
                      <a:pt x="1887" y="3415"/>
                      <a:pt x="2075" y="3415"/>
                    </a:cubicBezTo>
                    <a:cubicBezTo>
                      <a:pt x="3248" y="3415"/>
                      <a:pt x="4210" y="2178"/>
                      <a:pt x="3650" y="1014"/>
                    </a:cubicBezTo>
                    <a:cubicBezTo>
                      <a:pt x="3361" y="364"/>
                      <a:pt x="2758" y="1"/>
                      <a:pt x="21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5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PriceCharting​</a:t>
            </a:r>
            <a:endParaRPr/>
          </a:p>
        </p:txBody>
      </p:sp>
      <p:grpSp>
        <p:nvGrpSpPr>
          <p:cNvPr id="450" name="Google Shape;450;p25"/>
          <p:cNvGrpSpPr/>
          <p:nvPr/>
        </p:nvGrpSpPr>
        <p:grpSpPr>
          <a:xfrm>
            <a:off x="129518" y="812869"/>
            <a:ext cx="4017300" cy="1026600"/>
            <a:chOff x="229243" y="299944"/>
            <a:chExt cx="4017300" cy="1026600"/>
          </a:xfrm>
        </p:grpSpPr>
        <p:sp>
          <p:nvSpPr>
            <p:cNvPr id="451" name="Google Shape;451;p25"/>
            <p:cNvSpPr/>
            <p:nvPr/>
          </p:nvSpPr>
          <p:spPr>
            <a:xfrm>
              <a:off x="229243" y="299944"/>
              <a:ext cx="4017300" cy="10266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310538" y="374650"/>
              <a:ext cx="877200" cy="8772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3000" u="none" cap="none" strike="noStrike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5"/>
            <p:cNvSpPr txBox="1"/>
            <p:nvPr/>
          </p:nvSpPr>
          <p:spPr>
            <a:xfrm>
              <a:off x="1205401" y="423650"/>
              <a:ext cx="28290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All games released before 2006 are skipped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4" name="Google Shape;454;p25"/>
          <p:cNvGrpSpPr/>
          <p:nvPr/>
        </p:nvGrpSpPr>
        <p:grpSpPr>
          <a:xfrm>
            <a:off x="7156727" y="203341"/>
            <a:ext cx="1665602" cy="1636133"/>
            <a:chOff x="475993" y="1130994"/>
            <a:chExt cx="2710500" cy="2114140"/>
          </a:xfrm>
        </p:grpSpPr>
        <p:sp>
          <p:nvSpPr>
            <p:cNvPr id="455" name="Google Shape;455;p25"/>
            <p:cNvSpPr/>
            <p:nvPr/>
          </p:nvSpPr>
          <p:spPr>
            <a:xfrm>
              <a:off x="475993" y="2576734"/>
              <a:ext cx="2710500" cy="6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6" name="Google Shape;456;p25"/>
            <p:cNvGrpSpPr/>
            <p:nvPr/>
          </p:nvGrpSpPr>
          <p:grpSpPr>
            <a:xfrm>
              <a:off x="950295" y="1130994"/>
              <a:ext cx="1761896" cy="1716211"/>
              <a:chOff x="314350" y="2669246"/>
              <a:chExt cx="1994675" cy="1942954"/>
            </a:xfrm>
          </p:grpSpPr>
          <p:sp>
            <p:nvSpPr>
              <p:cNvPr id="457" name="Google Shape;457;p25"/>
              <p:cNvSpPr/>
              <p:nvPr/>
            </p:nvSpPr>
            <p:spPr>
              <a:xfrm>
                <a:off x="314350" y="4472200"/>
                <a:ext cx="1919700" cy="140000"/>
              </a:xfrm>
              <a:custGeom>
                <a:rect b="b" l="l" r="r" t="t"/>
                <a:pathLst>
                  <a:path extrusionOk="0" h="5600" w="76788">
                    <a:moveTo>
                      <a:pt x="38394" y="0"/>
                    </a:moveTo>
                    <a:cubicBezTo>
                      <a:pt x="17197" y="0"/>
                      <a:pt x="0" y="1250"/>
                      <a:pt x="0" y="2800"/>
                    </a:cubicBezTo>
                    <a:cubicBezTo>
                      <a:pt x="0" y="4349"/>
                      <a:pt x="17197" y="5599"/>
                      <a:pt x="38394" y="5599"/>
                    </a:cubicBezTo>
                    <a:cubicBezTo>
                      <a:pt x="59640" y="5599"/>
                      <a:pt x="76787" y="4299"/>
                      <a:pt x="76787" y="2800"/>
                    </a:cubicBezTo>
                    <a:cubicBezTo>
                      <a:pt x="76787" y="1250"/>
                      <a:pt x="59640" y="0"/>
                      <a:pt x="38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25"/>
              <p:cNvSpPr/>
              <p:nvPr/>
            </p:nvSpPr>
            <p:spPr>
              <a:xfrm>
                <a:off x="373100" y="3233275"/>
                <a:ext cx="1850950" cy="1320025"/>
              </a:xfrm>
              <a:custGeom>
                <a:rect b="b" l="l" r="r" t="t"/>
                <a:pathLst>
                  <a:path extrusionOk="0" h="52801" w="74038">
                    <a:moveTo>
                      <a:pt x="61778" y="0"/>
                    </a:moveTo>
                    <a:cubicBezTo>
                      <a:pt x="61466" y="0"/>
                      <a:pt x="61148" y="68"/>
                      <a:pt x="60839" y="216"/>
                    </a:cubicBezTo>
                    <a:lnTo>
                      <a:pt x="50641" y="4815"/>
                    </a:lnTo>
                    <a:lnTo>
                      <a:pt x="11848" y="22262"/>
                    </a:lnTo>
                    <a:lnTo>
                      <a:pt x="1600" y="26861"/>
                    </a:lnTo>
                    <a:cubicBezTo>
                      <a:pt x="500" y="27361"/>
                      <a:pt x="0" y="28661"/>
                      <a:pt x="500" y="29761"/>
                    </a:cubicBezTo>
                    <a:lnTo>
                      <a:pt x="10248" y="51507"/>
                    </a:lnTo>
                    <a:cubicBezTo>
                      <a:pt x="10616" y="52316"/>
                      <a:pt x="11445" y="52801"/>
                      <a:pt x="12295" y="52801"/>
                    </a:cubicBezTo>
                    <a:cubicBezTo>
                      <a:pt x="12600" y="52801"/>
                      <a:pt x="12907" y="52739"/>
                      <a:pt x="13198" y="52607"/>
                    </a:cubicBezTo>
                    <a:lnTo>
                      <a:pt x="23446" y="48007"/>
                    </a:lnTo>
                    <a:lnTo>
                      <a:pt x="62239" y="30560"/>
                    </a:lnTo>
                    <a:lnTo>
                      <a:pt x="72437" y="26011"/>
                    </a:lnTo>
                    <a:cubicBezTo>
                      <a:pt x="73587" y="25461"/>
                      <a:pt x="74037" y="24162"/>
                      <a:pt x="73537" y="23062"/>
                    </a:cubicBezTo>
                    <a:lnTo>
                      <a:pt x="63789" y="1316"/>
                    </a:lnTo>
                    <a:cubicBezTo>
                      <a:pt x="63423" y="511"/>
                      <a:pt x="62628" y="0"/>
                      <a:pt x="6177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25"/>
              <p:cNvSpPr/>
              <p:nvPr/>
            </p:nvSpPr>
            <p:spPr>
              <a:xfrm>
                <a:off x="456825" y="3752325"/>
                <a:ext cx="586175" cy="763475"/>
              </a:xfrm>
              <a:custGeom>
                <a:rect b="b" l="l" r="r" t="t"/>
                <a:pathLst>
                  <a:path extrusionOk="0" h="30539" w="23447">
                    <a:moveTo>
                      <a:pt x="11898" y="0"/>
                    </a:moveTo>
                    <a:lnTo>
                      <a:pt x="1600" y="4599"/>
                    </a:lnTo>
                    <a:cubicBezTo>
                      <a:pt x="500" y="5099"/>
                      <a:pt x="0" y="6399"/>
                      <a:pt x="500" y="7499"/>
                    </a:cubicBezTo>
                    <a:lnTo>
                      <a:pt x="10249" y="29195"/>
                    </a:lnTo>
                    <a:cubicBezTo>
                      <a:pt x="10618" y="30044"/>
                      <a:pt x="11449" y="30538"/>
                      <a:pt x="12302" y="30538"/>
                    </a:cubicBezTo>
                    <a:cubicBezTo>
                      <a:pt x="12605" y="30538"/>
                      <a:pt x="12910" y="30476"/>
                      <a:pt x="13198" y="30345"/>
                    </a:cubicBezTo>
                    <a:lnTo>
                      <a:pt x="23446" y="25746"/>
                    </a:lnTo>
                    <a:lnTo>
                      <a:pt x="11898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25"/>
              <p:cNvSpPr/>
              <p:nvPr/>
            </p:nvSpPr>
            <p:spPr>
              <a:xfrm>
                <a:off x="1722850" y="3195075"/>
                <a:ext cx="586175" cy="764725"/>
              </a:xfrm>
              <a:custGeom>
                <a:rect b="b" l="l" r="r" t="t"/>
                <a:pathLst>
                  <a:path extrusionOk="0" h="30589" w="23447">
                    <a:moveTo>
                      <a:pt x="11116" y="1"/>
                    </a:moveTo>
                    <a:cubicBezTo>
                      <a:pt x="10812" y="1"/>
                      <a:pt x="10500" y="63"/>
                      <a:pt x="10199" y="194"/>
                    </a:cubicBezTo>
                    <a:lnTo>
                      <a:pt x="1" y="4793"/>
                    </a:lnTo>
                    <a:lnTo>
                      <a:pt x="11599" y="30589"/>
                    </a:lnTo>
                    <a:lnTo>
                      <a:pt x="21797" y="25990"/>
                    </a:lnTo>
                    <a:cubicBezTo>
                      <a:pt x="22947" y="25490"/>
                      <a:pt x="23447" y="24140"/>
                      <a:pt x="22947" y="23040"/>
                    </a:cubicBezTo>
                    <a:lnTo>
                      <a:pt x="13148" y="1344"/>
                    </a:lnTo>
                    <a:cubicBezTo>
                      <a:pt x="12779" y="495"/>
                      <a:pt x="11975" y="1"/>
                      <a:pt x="1111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25"/>
              <p:cNvSpPr/>
              <p:nvPr/>
            </p:nvSpPr>
            <p:spPr>
              <a:xfrm>
                <a:off x="753025" y="3314900"/>
                <a:ext cx="1259800" cy="1081075"/>
              </a:xfrm>
              <a:custGeom>
                <a:rect b="b" l="l" r="r" t="t"/>
                <a:pathLst>
                  <a:path extrusionOk="0" h="43243" w="50392">
                    <a:moveTo>
                      <a:pt x="38794" y="0"/>
                    </a:moveTo>
                    <a:lnTo>
                      <a:pt x="0" y="17447"/>
                    </a:lnTo>
                    <a:lnTo>
                      <a:pt x="11598" y="43243"/>
                    </a:lnTo>
                    <a:lnTo>
                      <a:pt x="50392" y="25796"/>
                    </a:lnTo>
                    <a:lnTo>
                      <a:pt x="38794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25"/>
              <p:cNvSpPr/>
              <p:nvPr/>
            </p:nvSpPr>
            <p:spPr>
              <a:xfrm>
                <a:off x="810500" y="3375150"/>
                <a:ext cx="1146075" cy="962275"/>
              </a:xfrm>
              <a:custGeom>
                <a:rect b="b" l="l" r="r" t="t"/>
                <a:pathLst>
                  <a:path extrusionOk="0" h="38491" w="45843">
                    <a:moveTo>
                      <a:pt x="35334" y="0"/>
                    </a:moveTo>
                    <a:cubicBezTo>
                      <a:pt x="35218" y="0"/>
                      <a:pt x="35102" y="29"/>
                      <a:pt x="34995" y="90"/>
                    </a:cubicBezTo>
                    <a:lnTo>
                      <a:pt x="501" y="15587"/>
                    </a:lnTo>
                    <a:cubicBezTo>
                      <a:pt x="201" y="15737"/>
                      <a:pt x="1" y="16087"/>
                      <a:pt x="101" y="16387"/>
                    </a:cubicBezTo>
                    <a:cubicBezTo>
                      <a:pt x="101" y="16437"/>
                      <a:pt x="101" y="16537"/>
                      <a:pt x="151" y="16587"/>
                    </a:cubicBezTo>
                    <a:lnTo>
                      <a:pt x="9799" y="38083"/>
                    </a:lnTo>
                    <a:cubicBezTo>
                      <a:pt x="9910" y="38342"/>
                      <a:pt x="10184" y="38491"/>
                      <a:pt x="10481" y="38491"/>
                    </a:cubicBezTo>
                    <a:cubicBezTo>
                      <a:pt x="10587" y="38491"/>
                      <a:pt x="10695" y="38472"/>
                      <a:pt x="10799" y="38433"/>
                    </a:cubicBezTo>
                    <a:lnTo>
                      <a:pt x="45293" y="22886"/>
                    </a:lnTo>
                    <a:cubicBezTo>
                      <a:pt x="45643" y="22736"/>
                      <a:pt x="45843" y="22286"/>
                      <a:pt x="45643" y="21886"/>
                    </a:cubicBezTo>
                    <a:lnTo>
                      <a:pt x="35995" y="390"/>
                    </a:lnTo>
                    <a:cubicBezTo>
                      <a:pt x="35856" y="147"/>
                      <a:pt x="35597" y="0"/>
                      <a:pt x="35334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25"/>
              <p:cNvSpPr/>
              <p:nvPr/>
            </p:nvSpPr>
            <p:spPr>
              <a:xfrm>
                <a:off x="810500" y="3731075"/>
                <a:ext cx="881125" cy="376200"/>
              </a:xfrm>
              <a:custGeom>
                <a:rect b="b" l="l" r="r" t="t"/>
                <a:pathLst>
                  <a:path extrusionOk="0" h="15048" w="35245">
                    <a:moveTo>
                      <a:pt x="3500" y="0"/>
                    </a:moveTo>
                    <a:lnTo>
                      <a:pt x="501" y="1300"/>
                    </a:lnTo>
                    <a:cubicBezTo>
                      <a:pt x="201" y="1450"/>
                      <a:pt x="1" y="1800"/>
                      <a:pt x="101" y="2150"/>
                    </a:cubicBezTo>
                    <a:lnTo>
                      <a:pt x="31146" y="15048"/>
                    </a:lnTo>
                    <a:lnTo>
                      <a:pt x="35245" y="13148"/>
                    </a:lnTo>
                    <a:lnTo>
                      <a:pt x="3500" y="0"/>
                    </a:lnTo>
                    <a:close/>
                  </a:path>
                </a:pathLst>
              </a:custGeom>
              <a:solidFill>
                <a:srgbClr val="263238">
                  <a:alpha val="470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25"/>
              <p:cNvSpPr/>
              <p:nvPr/>
            </p:nvSpPr>
            <p:spPr>
              <a:xfrm>
                <a:off x="923000" y="3647325"/>
                <a:ext cx="953600" cy="401225"/>
              </a:xfrm>
              <a:custGeom>
                <a:rect b="b" l="l" r="r" t="t"/>
                <a:pathLst>
                  <a:path extrusionOk="0" h="16049" w="38144">
                    <a:moveTo>
                      <a:pt x="6399" y="1"/>
                    </a:moveTo>
                    <a:lnTo>
                      <a:pt x="0" y="2850"/>
                    </a:lnTo>
                    <a:lnTo>
                      <a:pt x="31745" y="16048"/>
                    </a:lnTo>
                    <a:lnTo>
                      <a:pt x="38144" y="13199"/>
                    </a:lnTo>
                    <a:lnTo>
                      <a:pt x="6399" y="1"/>
                    </a:lnTo>
                    <a:close/>
                  </a:path>
                </a:pathLst>
              </a:custGeom>
              <a:solidFill>
                <a:srgbClr val="263238">
                  <a:alpha val="470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25"/>
              <p:cNvSpPr/>
              <p:nvPr/>
            </p:nvSpPr>
            <p:spPr>
              <a:xfrm>
                <a:off x="2102775" y="3963850"/>
                <a:ext cx="60650" cy="112175"/>
              </a:xfrm>
              <a:custGeom>
                <a:rect b="b" l="l" r="r" t="t"/>
                <a:pathLst>
                  <a:path extrusionOk="0" h="4487" w="2426">
                    <a:moveTo>
                      <a:pt x="1219" y="0"/>
                    </a:moveTo>
                    <a:cubicBezTo>
                      <a:pt x="613" y="0"/>
                      <a:pt x="1" y="413"/>
                      <a:pt x="51" y="1237"/>
                    </a:cubicBezTo>
                    <a:lnTo>
                      <a:pt x="51" y="3337"/>
                    </a:lnTo>
                    <a:cubicBezTo>
                      <a:pt x="51" y="3937"/>
                      <a:pt x="551" y="4487"/>
                      <a:pt x="1201" y="4487"/>
                    </a:cubicBezTo>
                    <a:cubicBezTo>
                      <a:pt x="1851" y="4487"/>
                      <a:pt x="2351" y="3937"/>
                      <a:pt x="2351" y="3337"/>
                    </a:cubicBezTo>
                    <a:lnTo>
                      <a:pt x="2351" y="1237"/>
                    </a:lnTo>
                    <a:cubicBezTo>
                      <a:pt x="2426" y="413"/>
                      <a:pt x="1826" y="0"/>
                      <a:pt x="12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25"/>
              <p:cNvSpPr/>
              <p:nvPr/>
            </p:nvSpPr>
            <p:spPr>
              <a:xfrm>
                <a:off x="2102775" y="4114750"/>
                <a:ext cx="60650" cy="112200"/>
              </a:xfrm>
              <a:custGeom>
                <a:rect b="b" l="l" r="r" t="t"/>
                <a:pathLst>
                  <a:path extrusionOk="0" h="4488" w="2426">
                    <a:moveTo>
                      <a:pt x="1201" y="1"/>
                    </a:moveTo>
                    <a:cubicBezTo>
                      <a:pt x="551" y="1"/>
                      <a:pt x="51" y="501"/>
                      <a:pt x="51" y="1150"/>
                    </a:cubicBezTo>
                    <a:lnTo>
                      <a:pt x="51" y="3250"/>
                    </a:lnTo>
                    <a:cubicBezTo>
                      <a:pt x="1" y="4075"/>
                      <a:pt x="613" y="4487"/>
                      <a:pt x="1219" y="4487"/>
                    </a:cubicBezTo>
                    <a:cubicBezTo>
                      <a:pt x="1826" y="4487"/>
                      <a:pt x="2426" y="4075"/>
                      <a:pt x="2351" y="3250"/>
                    </a:cubicBezTo>
                    <a:lnTo>
                      <a:pt x="2351" y="1150"/>
                    </a:lnTo>
                    <a:cubicBezTo>
                      <a:pt x="2401" y="501"/>
                      <a:pt x="1851" y="1"/>
                      <a:pt x="1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25"/>
              <p:cNvSpPr/>
              <p:nvPr/>
            </p:nvSpPr>
            <p:spPr>
              <a:xfrm>
                <a:off x="2141050" y="4065950"/>
                <a:ext cx="132200" cy="57725"/>
              </a:xfrm>
              <a:custGeom>
                <a:rect b="b" l="l" r="r" t="t"/>
                <a:pathLst>
                  <a:path extrusionOk="0" h="2309" w="5288">
                    <a:moveTo>
                      <a:pt x="1526" y="0"/>
                    </a:moveTo>
                    <a:cubicBezTo>
                      <a:pt x="16" y="0"/>
                      <a:pt x="1" y="2309"/>
                      <a:pt x="1482" y="2309"/>
                    </a:cubicBezTo>
                    <a:cubicBezTo>
                      <a:pt x="1526" y="2309"/>
                      <a:pt x="1572" y="2307"/>
                      <a:pt x="1619" y="2303"/>
                    </a:cubicBezTo>
                    <a:lnTo>
                      <a:pt x="3669" y="2303"/>
                    </a:lnTo>
                    <a:cubicBezTo>
                      <a:pt x="3716" y="2307"/>
                      <a:pt x="3762" y="2309"/>
                      <a:pt x="3806" y="2309"/>
                    </a:cubicBezTo>
                    <a:cubicBezTo>
                      <a:pt x="5287" y="2309"/>
                      <a:pt x="5273" y="0"/>
                      <a:pt x="3762" y="0"/>
                    </a:cubicBezTo>
                    <a:cubicBezTo>
                      <a:pt x="3732" y="0"/>
                      <a:pt x="3701" y="1"/>
                      <a:pt x="3669" y="3"/>
                    </a:cubicBezTo>
                    <a:lnTo>
                      <a:pt x="1619" y="3"/>
                    </a:lnTo>
                    <a:cubicBezTo>
                      <a:pt x="1588" y="1"/>
                      <a:pt x="1557" y="0"/>
                      <a:pt x="15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25"/>
              <p:cNvSpPr/>
              <p:nvPr/>
            </p:nvSpPr>
            <p:spPr>
              <a:xfrm>
                <a:off x="1992350" y="4065950"/>
                <a:ext cx="121700" cy="57725"/>
              </a:xfrm>
              <a:custGeom>
                <a:rect b="b" l="l" r="r" t="t"/>
                <a:pathLst>
                  <a:path extrusionOk="0" h="2309" w="4868">
                    <a:moveTo>
                      <a:pt x="1525" y="0"/>
                    </a:moveTo>
                    <a:cubicBezTo>
                      <a:pt x="15" y="0"/>
                      <a:pt x="0" y="2309"/>
                      <a:pt x="1481" y="2309"/>
                    </a:cubicBezTo>
                    <a:cubicBezTo>
                      <a:pt x="1525" y="2309"/>
                      <a:pt x="1571" y="2307"/>
                      <a:pt x="1618" y="2303"/>
                    </a:cubicBezTo>
                    <a:lnTo>
                      <a:pt x="3718" y="2303"/>
                    </a:lnTo>
                    <a:cubicBezTo>
                      <a:pt x="4318" y="2303"/>
                      <a:pt x="4868" y="1803"/>
                      <a:pt x="4868" y="1153"/>
                    </a:cubicBezTo>
                    <a:cubicBezTo>
                      <a:pt x="4868" y="503"/>
                      <a:pt x="4318" y="3"/>
                      <a:pt x="3718" y="3"/>
                    </a:cubicBezTo>
                    <a:lnTo>
                      <a:pt x="1618" y="3"/>
                    </a:lnTo>
                    <a:cubicBezTo>
                      <a:pt x="1587" y="1"/>
                      <a:pt x="1556" y="0"/>
                      <a:pt x="1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25"/>
              <p:cNvSpPr/>
              <p:nvPr/>
            </p:nvSpPr>
            <p:spPr>
              <a:xfrm>
                <a:off x="470575" y="3174300"/>
                <a:ext cx="48775" cy="90725"/>
              </a:xfrm>
              <a:custGeom>
                <a:rect b="b" l="l" r="r" t="t"/>
                <a:pathLst>
                  <a:path extrusionOk="0" h="3629" w="1951">
                    <a:moveTo>
                      <a:pt x="975" y="0"/>
                    </a:moveTo>
                    <a:cubicBezTo>
                      <a:pt x="488" y="0"/>
                      <a:pt x="0" y="325"/>
                      <a:pt x="0" y="975"/>
                    </a:cubicBezTo>
                    <a:lnTo>
                      <a:pt x="0" y="2675"/>
                    </a:lnTo>
                    <a:cubicBezTo>
                      <a:pt x="0" y="3197"/>
                      <a:pt x="406" y="3628"/>
                      <a:pt x="917" y="3628"/>
                    </a:cubicBezTo>
                    <a:cubicBezTo>
                      <a:pt x="944" y="3628"/>
                      <a:pt x="972" y="3627"/>
                      <a:pt x="1000" y="3625"/>
                    </a:cubicBezTo>
                    <a:cubicBezTo>
                      <a:pt x="1550" y="3625"/>
                      <a:pt x="1950" y="3225"/>
                      <a:pt x="1950" y="2675"/>
                    </a:cubicBezTo>
                    <a:lnTo>
                      <a:pt x="1950" y="975"/>
                    </a:lnTo>
                    <a:cubicBezTo>
                      <a:pt x="1950" y="325"/>
                      <a:pt x="1463" y="0"/>
                      <a:pt x="9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25"/>
              <p:cNvSpPr/>
              <p:nvPr/>
            </p:nvSpPr>
            <p:spPr>
              <a:xfrm>
                <a:off x="470625" y="3298550"/>
                <a:ext cx="49975" cy="90725"/>
              </a:xfrm>
              <a:custGeom>
                <a:rect b="b" l="l" r="r" t="t"/>
                <a:pathLst>
                  <a:path extrusionOk="0" h="3629" w="1999">
                    <a:moveTo>
                      <a:pt x="915" y="1"/>
                    </a:moveTo>
                    <a:cubicBezTo>
                      <a:pt x="404" y="1"/>
                      <a:pt x="1" y="432"/>
                      <a:pt x="48" y="954"/>
                    </a:cubicBezTo>
                    <a:lnTo>
                      <a:pt x="48" y="2654"/>
                    </a:lnTo>
                    <a:cubicBezTo>
                      <a:pt x="48" y="3304"/>
                      <a:pt x="536" y="3629"/>
                      <a:pt x="1023" y="3629"/>
                    </a:cubicBezTo>
                    <a:cubicBezTo>
                      <a:pt x="1511" y="3629"/>
                      <a:pt x="1998" y="3304"/>
                      <a:pt x="1998" y="2654"/>
                    </a:cubicBezTo>
                    <a:lnTo>
                      <a:pt x="1998" y="954"/>
                    </a:lnTo>
                    <a:cubicBezTo>
                      <a:pt x="1998" y="404"/>
                      <a:pt x="1548" y="4"/>
                      <a:pt x="998" y="4"/>
                    </a:cubicBezTo>
                    <a:cubicBezTo>
                      <a:pt x="970" y="2"/>
                      <a:pt x="942" y="1"/>
                      <a:pt x="9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25"/>
              <p:cNvSpPr/>
              <p:nvPr/>
            </p:nvSpPr>
            <p:spPr>
              <a:xfrm>
                <a:off x="504325" y="3258650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250" y="1"/>
                    </a:moveTo>
                    <a:cubicBezTo>
                      <a:pt x="0" y="1"/>
                      <a:pt x="0" y="1950"/>
                      <a:pt x="1250" y="1950"/>
                    </a:cubicBezTo>
                    <a:lnTo>
                      <a:pt x="3000" y="1950"/>
                    </a:lnTo>
                    <a:cubicBezTo>
                      <a:pt x="4299" y="1950"/>
                      <a:pt x="4299" y="1"/>
                      <a:pt x="30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25"/>
              <p:cNvSpPr/>
              <p:nvPr/>
            </p:nvSpPr>
            <p:spPr>
              <a:xfrm>
                <a:off x="379350" y="3258550"/>
                <a:ext cx="100000" cy="48875"/>
              </a:xfrm>
              <a:custGeom>
                <a:rect b="b" l="l" r="r" t="t"/>
                <a:pathLst>
                  <a:path extrusionOk="0" h="1955" w="4000">
                    <a:moveTo>
                      <a:pt x="3126" y="1"/>
                    </a:moveTo>
                    <a:cubicBezTo>
                      <a:pt x="3100" y="1"/>
                      <a:pt x="3075" y="2"/>
                      <a:pt x="3049" y="5"/>
                    </a:cubicBezTo>
                    <a:lnTo>
                      <a:pt x="1300" y="5"/>
                    </a:lnTo>
                    <a:cubicBezTo>
                      <a:pt x="0" y="5"/>
                      <a:pt x="0" y="1954"/>
                      <a:pt x="1300" y="1954"/>
                    </a:cubicBezTo>
                    <a:lnTo>
                      <a:pt x="3049" y="1954"/>
                    </a:lnTo>
                    <a:cubicBezTo>
                      <a:pt x="3549" y="1954"/>
                      <a:pt x="3999" y="1454"/>
                      <a:pt x="3999" y="955"/>
                    </a:cubicBezTo>
                    <a:cubicBezTo>
                      <a:pt x="3999" y="433"/>
                      <a:pt x="3594" y="1"/>
                      <a:pt x="31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25"/>
              <p:cNvSpPr/>
              <p:nvPr/>
            </p:nvSpPr>
            <p:spPr>
              <a:xfrm>
                <a:off x="2054372" y="2669246"/>
                <a:ext cx="48775" cy="91875"/>
              </a:xfrm>
              <a:custGeom>
                <a:rect b="b" l="l" r="r" t="t"/>
                <a:pathLst>
                  <a:path extrusionOk="0" h="3675" w="1951">
                    <a:moveTo>
                      <a:pt x="975" y="1"/>
                    </a:moveTo>
                    <a:cubicBezTo>
                      <a:pt x="488" y="1"/>
                      <a:pt x="0" y="326"/>
                      <a:pt x="0" y="975"/>
                    </a:cubicBezTo>
                    <a:lnTo>
                      <a:pt x="0" y="2675"/>
                    </a:lnTo>
                    <a:cubicBezTo>
                      <a:pt x="0" y="3225"/>
                      <a:pt x="400" y="3675"/>
                      <a:pt x="950" y="3675"/>
                    </a:cubicBezTo>
                    <a:cubicBezTo>
                      <a:pt x="1500" y="3675"/>
                      <a:pt x="1950" y="3225"/>
                      <a:pt x="1950" y="2675"/>
                    </a:cubicBezTo>
                    <a:lnTo>
                      <a:pt x="1950" y="975"/>
                    </a:lnTo>
                    <a:cubicBezTo>
                      <a:pt x="1950" y="326"/>
                      <a:pt x="1463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25"/>
              <p:cNvSpPr/>
              <p:nvPr/>
            </p:nvSpPr>
            <p:spPr>
              <a:xfrm>
                <a:off x="2054372" y="2793596"/>
                <a:ext cx="48775" cy="91900"/>
              </a:xfrm>
              <a:custGeom>
                <a:rect b="b" l="l" r="r" t="t"/>
                <a:pathLst>
                  <a:path extrusionOk="0" h="3676" w="1951">
                    <a:moveTo>
                      <a:pt x="950" y="1"/>
                    </a:moveTo>
                    <a:cubicBezTo>
                      <a:pt x="400" y="1"/>
                      <a:pt x="0" y="401"/>
                      <a:pt x="0" y="951"/>
                    </a:cubicBezTo>
                    <a:lnTo>
                      <a:pt x="0" y="2700"/>
                    </a:lnTo>
                    <a:cubicBezTo>
                      <a:pt x="0" y="3350"/>
                      <a:pt x="488" y="3675"/>
                      <a:pt x="975" y="3675"/>
                    </a:cubicBezTo>
                    <a:cubicBezTo>
                      <a:pt x="1463" y="3675"/>
                      <a:pt x="1950" y="3350"/>
                      <a:pt x="1950" y="2700"/>
                    </a:cubicBezTo>
                    <a:lnTo>
                      <a:pt x="1950" y="951"/>
                    </a:lnTo>
                    <a:cubicBezTo>
                      <a:pt x="1950" y="401"/>
                      <a:pt x="1500" y="1"/>
                      <a:pt x="9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25"/>
              <p:cNvSpPr/>
              <p:nvPr/>
            </p:nvSpPr>
            <p:spPr>
              <a:xfrm>
                <a:off x="2086872" y="2752346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300" y="1"/>
                    </a:moveTo>
                    <a:cubicBezTo>
                      <a:pt x="0" y="1"/>
                      <a:pt x="0" y="1951"/>
                      <a:pt x="1300" y="1951"/>
                    </a:cubicBezTo>
                    <a:lnTo>
                      <a:pt x="3000" y="1951"/>
                    </a:lnTo>
                    <a:cubicBezTo>
                      <a:pt x="4299" y="1951"/>
                      <a:pt x="4299" y="1"/>
                      <a:pt x="30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25"/>
              <p:cNvSpPr/>
              <p:nvPr/>
            </p:nvSpPr>
            <p:spPr>
              <a:xfrm>
                <a:off x="1961897" y="2752346"/>
                <a:ext cx="100000" cy="48775"/>
              </a:xfrm>
              <a:custGeom>
                <a:rect b="b" l="l" r="r" t="t"/>
                <a:pathLst>
                  <a:path extrusionOk="0" h="1951" w="4000">
                    <a:moveTo>
                      <a:pt x="1300" y="1"/>
                    </a:moveTo>
                    <a:cubicBezTo>
                      <a:pt x="0" y="1"/>
                      <a:pt x="0" y="1951"/>
                      <a:pt x="1300" y="1951"/>
                    </a:cubicBezTo>
                    <a:lnTo>
                      <a:pt x="3050" y="1951"/>
                    </a:lnTo>
                    <a:cubicBezTo>
                      <a:pt x="3549" y="1951"/>
                      <a:pt x="3999" y="1501"/>
                      <a:pt x="3999" y="1001"/>
                    </a:cubicBezTo>
                    <a:cubicBezTo>
                      <a:pt x="3999" y="451"/>
                      <a:pt x="3549" y="1"/>
                      <a:pt x="30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25"/>
              <p:cNvSpPr/>
              <p:nvPr/>
            </p:nvSpPr>
            <p:spPr>
              <a:xfrm>
                <a:off x="1229200" y="3042450"/>
                <a:ext cx="138750" cy="140000"/>
              </a:xfrm>
              <a:custGeom>
                <a:rect b="b" l="l" r="r" t="t"/>
                <a:pathLst>
                  <a:path extrusionOk="0" h="5600" w="5550">
                    <a:moveTo>
                      <a:pt x="2800" y="0"/>
                    </a:moveTo>
                    <a:cubicBezTo>
                      <a:pt x="1250" y="0"/>
                      <a:pt x="0" y="1250"/>
                      <a:pt x="0" y="2800"/>
                    </a:cubicBezTo>
                    <a:cubicBezTo>
                      <a:pt x="0" y="4349"/>
                      <a:pt x="1250" y="5599"/>
                      <a:pt x="2800" y="5599"/>
                    </a:cubicBezTo>
                    <a:cubicBezTo>
                      <a:pt x="4299" y="5599"/>
                      <a:pt x="5549" y="4349"/>
                      <a:pt x="5549" y="2800"/>
                    </a:cubicBezTo>
                    <a:cubicBezTo>
                      <a:pt x="5549" y="1250"/>
                      <a:pt x="4299" y="0"/>
                      <a:pt x="2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25"/>
              <p:cNvSpPr/>
              <p:nvPr/>
            </p:nvSpPr>
            <p:spPr>
              <a:xfrm>
                <a:off x="740808" y="2698621"/>
                <a:ext cx="125000" cy="107100"/>
              </a:xfrm>
              <a:custGeom>
                <a:rect b="b" l="l" r="r" t="t"/>
                <a:pathLst>
                  <a:path extrusionOk="0" h="4284" w="5000">
                    <a:moveTo>
                      <a:pt x="2850" y="0"/>
                    </a:moveTo>
                    <a:cubicBezTo>
                      <a:pt x="950" y="0"/>
                      <a:pt x="0" y="2300"/>
                      <a:pt x="1350" y="3650"/>
                    </a:cubicBezTo>
                    <a:cubicBezTo>
                      <a:pt x="1788" y="4088"/>
                      <a:pt x="2325" y="4283"/>
                      <a:pt x="2852" y="4283"/>
                    </a:cubicBezTo>
                    <a:cubicBezTo>
                      <a:pt x="3949" y="4283"/>
                      <a:pt x="4999" y="3433"/>
                      <a:pt x="4999" y="2150"/>
                    </a:cubicBezTo>
                    <a:cubicBezTo>
                      <a:pt x="4999" y="950"/>
                      <a:pt x="4049" y="0"/>
                      <a:pt x="28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25"/>
              <p:cNvSpPr/>
              <p:nvPr/>
            </p:nvSpPr>
            <p:spPr>
              <a:xfrm>
                <a:off x="1994050" y="3638675"/>
                <a:ext cx="196575" cy="167750"/>
              </a:xfrm>
              <a:custGeom>
                <a:rect b="b" l="l" r="r" t="t"/>
                <a:pathLst>
                  <a:path extrusionOk="0" h="6710" w="7863">
                    <a:moveTo>
                      <a:pt x="3839" y="1"/>
                    </a:moveTo>
                    <a:cubicBezTo>
                      <a:pt x="3386" y="1"/>
                      <a:pt x="2917" y="93"/>
                      <a:pt x="2450" y="297"/>
                    </a:cubicBezTo>
                    <a:cubicBezTo>
                      <a:pt x="801" y="1047"/>
                      <a:pt x="1" y="3046"/>
                      <a:pt x="801" y="4746"/>
                    </a:cubicBezTo>
                    <a:cubicBezTo>
                      <a:pt x="1384" y="6059"/>
                      <a:pt x="2606" y="6710"/>
                      <a:pt x="3829" y="6710"/>
                    </a:cubicBezTo>
                    <a:cubicBezTo>
                      <a:pt x="5119" y="6710"/>
                      <a:pt x="6410" y="5984"/>
                      <a:pt x="6949" y="4546"/>
                    </a:cubicBezTo>
                    <a:cubicBezTo>
                      <a:pt x="7863" y="2222"/>
                      <a:pt x="6053" y="1"/>
                      <a:pt x="383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25"/>
              <p:cNvSpPr/>
              <p:nvPr/>
            </p:nvSpPr>
            <p:spPr>
              <a:xfrm>
                <a:off x="2041550" y="3679475"/>
                <a:ext cx="100125" cy="85850"/>
              </a:xfrm>
              <a:custGeom>
                <a:rect b="b" l="l" r="r" t="t"/>
                <a:pathLst>
                  <a:path extrusionOk="0" h="3434" w="4005">
                    <a:moveTo>
                      <a:pt x="1973" y="1"/>
                    </a:moveTo>
                    <a:cubicBezTo>
                      <a:pt x="1738" y="1"/>
                      <a:pt x="1493" y="52"/>
                      <a:pt x="1250" y="165"/>
                    </a:cubicBezTo>
                    <a:cubicBezTo>
                      <a:pt x="350" y="565"/>
                      <a:pt x="0" y="1564"/>
                      <a:pt x="400" y="2414"/>
                    </a:cubicBezTo>
                    <a:cubicBezTo>
                      <a:pt x="692" y="3096"/>
                      <a:pt x="1316" y="3434"/>
                      <a:pt x="1943" y="3434"/>
                    </a:cubicBezTo>
                    <a:cubicBezTo>
                      <a:pt x="2604" y="3434"/>
                      <a:pt x="3268" y="3058"/>
                      <a:pt x="3550" y="2314"/>
                    </a:cubicBezTo>
                    <a:cubicBezTo>
                      <a:pt x="4004" y="1158"/>
                      <a:pt x="3093" y="1"/>
                      <a:pt x="1973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25"/>
              <p:cNvSpPr/>
              <p:nvPr/>
            </p:nvSpPr>
            <p:spPr>
              <a:xfrm>
                <a:off x="1897825" y="3352925"/>
                <a:ext cx="88750" cy="90000"/>
              </a:xfrm>
              <a:custGeom>
                <a:rect b="b" l="l" r="r" t="t"/>
                <a:pathLst>
                  <a:path extrusionOk="0" h="3600" w="3550">
                    <a:moveTo>
                      <a:pt x="2085" y="1"/>
                    </a:moveTo>
                    <a:cubicBezTo>
                      <a:pt x="1972" y="1"/>
                      <a:pt x="1857" y="25"/>
                      <a:pt x="1750" y="79"/>
                    </a:cubicBezTo>
                    <a:lnTo>
                      <a:pt x="600" y="579"/>
                    </a:lnTo>
                    <a:cubicBezTo>
                      <a:pt x="200" y="779"/>
                      <a:pt x="0" y="1229"/>
                      <a:pt x="200" y="1679"/>
                    </a:cubicBezTo>
                    <a:lnTo>
                      <a:pt x="800" y="2978"/>
                    </a:lnTo>
                    <a:cubicBezTo>
                      <a:pt x="950" y="3278"/>
                      <a:pt x="1150" y="3478"/>
                      <a:pt x="1450" y="3528"/>
                    </a:cubicBezTo>
                    <a:lnTo>
                      <a:pt x="2200" y="3578"/>
                    </a:lnTo>
                    <a:cubicBezTo>
                      <a:pt x="2244" y="3593"/>
                      <a:pt x="2288" y="3599"/>
                      <a:pt x="2332" y="3599"/>
                    </a:cubicBezTo>
                    <a:cubicBezTo>
                      <a:pt x="2438" y="3599"/>
                      <a:pt x="2544" y="3564"/>
                      <a:pt x="2650" y="3528"/>
                    </a:cubicBezTo>
                    <a:cubicBezTo>
                      <a:pt x="2750" y="3478"/>
                      <a:pt x="2900" y="3378"/>
                      <a:pt x="3000" y="3228"/>
                    </a:cubicBezTo>
                    <a:lnTo>
                      <a:pt x="3400" y="2629"/>
                    </a:lnTo>
                    <a:cubicBezTo>
                      <a:pt x="3550" y="2379"/>
                      <a:pt x="3550" y="2079"/>
                      <a:pt x="3450" y="1829"/>
                    </a:cubicBezTo>
                    <a:lnTo>
                      <a:pt x="2850" y="479"/>
                    </a:lnTo>
                    <a:cubicBezTo>
                      <a:pt x="2704" y="186"/>
                      <a:pt x="2396" y="1"/>
                      <a:pt x="20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25"/>
              <p:cNvSpPr/>
              <p:nvPr/>
            </p:nvSpPr>
            <p:spPr>
              <a:xfrm>
                <a:off x="1959050" y="3480875"/>
                <a:ext cx="88775" cy="89925"/>
              </a:xfrm>
              <a:custGeom>
                <a:rect b="b" l="l" r="r" t="t"/>
                <a:pathLst>
                  <a:path extrusionOk="0" h="3597" w="3551">
                    <a:moveTo>
                      <a:pt x="1268" y="1"/>
                    </a:moveTo>
                    <a:cubicBezTo>
                      <a:pt x="976" y="1"/>
                      <a:pt x="731" y="142"/>
                      <a:pt x="601" y="360"/>
                    </a:cubicBezTo>
                    <a:lnTo>
                      <a:pt x="201" y="960"/>
                    </a:lnTo>
                    <a:cubicBezTo>
                      <a:pt x="1" y="1210"/>
                      <a:pt x="1" y="1510"/>
                      <a:pt x="101" y="1810"/>
                    </a:cubicBezTo>
                    <a:lnTo>
                      <a:pt x="751" y="3110"/>
                    </a:lnTo>
                    <a:cubicBezTo>
                      <a:pt x="857" y="3428"/>
                      <a:pt x="1139" y="3596"/>
                      <a:pt x="1454" y="3596"/>
                    </a:cubicBezTo>
                    <a:cubicBezTo>
                      <a:pt x="1584" y="3596"/>
                      <a:pt x="1719" y="3568"/>
                      <a:pt x="1851" y="3509"/>
                    </a:cubicBezTo>
                    <a:lnTo>
                      <a:pt x="2950" y="3010"/>
                    </a:lnTo>
                    <a:cubicBezTo>
                      <a:pt x="3350" y="2860"/>
                      <a:pt x="3550" y="2360"/>
                      <a:pt x="3350" y="1910"/>
                    </a:cubicBezTo>
                    <a:lnTo>
                      <a:pt x="2750" y="610"/>
                    </a:lnTo>
                    <a:cubicBezTo>
                      <a:pt x="2650" y="310"/>
                      <a:pt x="2401" y="110"/>
                      <a:pt x="2101" y="110"/>
                    </a:cubicBezTo>
                    <a:lnTo>
                      <a:pt x="1401" y="10"/>
                    </a:lnTo>
                    <a:cubicBezTo>
                      <a:pt x="1356" y="4"/>
                      <a:pt x="1311" y="1"/>
                      <a:pt x="1268" y="1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25"/>
              <p:cNvSpPr/>
              <p:nvPr/>
            </p:nvSpPr>
            <p:spPr>
              <a:xfrm>
                <a:off x="1990300" y="3390450"/>
                <a:ext cx="95025" cy="84825"/>
              </a:xfrm>
              <a:custGeom>
                <a:rect b="b" l="l" r="r" t="t"/>
                <a:pathLst>
                  <a:path extrusionOk="0" h="3393" w="3801">
                    <a:moveTo>
                      <a:pt x="2309" y="0"/>
                    </a:moveTo>
                    <a:cubicBezTo>
                      <a:pt x="2190" y="0"/>
                      <a:pt x="2069" y="25"/>
                      <a:pt x="1950" y="78"/>
                    </a:cubicBezTo>
                    <a:lnTo>
                      <a:pt x="651" y="728"/>
                    </a:lnTo>
                    <a:cubicBezTo>
                      <a:pt x="401" y="828"/>
                      <a:pt x="201" y="1028"/>
                      <a:pt x="151" y="1328"/>
                    </a:cubicBezTo>
                    <a:lnTo>
                      <a:pt x="51" y="2027"/>
                    </a:lnTo>
                    <a:cubicBezTo>
                      <a:pt x="1" y="2377"/>
                      <a:pt x="151" y="2677"/>
                      <a:pt x="401" y="2827"/>
                    </a:cubicBezTo>
                    <a:lnTo>
                      <a:pt x="1051" y="3227"/>
                    </a:lnTo>
                    <a:cubicBezTo>
                      <a:pt x="1197" y="3344"/>
                      <a:pt x="1361" y="3393"/>
                      <a:pt x="1521" y="3393"/>
                    </a:cubicBezTo>
                    <a:cubicBezTo>
                      <a:pt x="1635" y="3393"/>
                      <a:pt x="1747" y="3369"/>
                      <a:pt x="1850" y="3327"/>
                    </a:cubicBezTo>
                    <a:lnTo>
                      <a:pt x="3200" y="2727"/>
                    </a:lnTo>
                    <a:cubicBezTo>
                      <a:pt x="3600" y="2527"/>
                      <a:pt x="3800" y="2027"/>
                      <a:pt x="3600" y="1627"/>
                    </a:cubicBezTo>
                    <a:lnTo>
                      <a:pt x="3100" y="528"/>
                    </a:lnTo>
                    <a:cubicBezTo>
                      <a:pt x="2953" y="196"/>
                      <a:pt x="2642" y="0"/>
                      <a:pt x="2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25"/>
              <p:cNvSpPr/>
              <p:nvPr/>
            </p:nvSpPr>
            <p:spPr>
              <a:xfrm>
                <a:off x="1860325" y="3448850"/>
                <a:ext cx="95000" cy="85475"/>
              </a:xfrm>
              <a:custGeom>
                <a:rect b="b" l="l" r="r" t="t"/>
                <a:pathLst>
                  <a:path extrusionOk="0" h="3419" w="3800">
                    <a:moveTo>
                      <a:pt x="2283" y="1"/>
                    </a:moveTo>
                    <a:cubicBezTo>
                      <a:pt x="2168" y="1"/>
                      <a:pt x="2055" y="28"/>
                      <a:pt x="1950" y="91"/>
                    </a:cubicBezTo>
                    <a:lnTo>
                      <a:pt x="601" y="691"/>
                    </a:lnTo>
                    <a:cubicBezTo>
                      <a:pt x="201" y="891"/>
                      <a:pt x="1" y="1391"/>
                      <a:pt x="201" y="1791"/>
                    </a:cubicBezTo>
                    <a:lnTo>
                      <a:pt x="701" y="2891"/>
                    </a:lnTo>
                    <a:cubicBezTo>
                      <a:pt x="848" y="3222"/>
                      <a:pt x="1158" y="3418"/>
                      <a:pt x="1471" y="3418"/>
                    </a:cubicBezTo>
                    <a:cubicBezTo>
                      <a:pt x="1583" y="3418"/>
                      <a:pt x="1695" y="3393"/>
                      <a:pt x="1800" y="3341"/>
                    </a:cubicBezTo>
                    <a:lnTo>
                      <a:pt x="3150" y="2741"/>
                    </a:lnTo>
                    <a:cubicBezTo>
                      <a:pt x="3400" y="2641"/>
                      <a:pt x="3550" y="2391"/>
                      <a:pt x="3600" y="2091"/>
                    </a:cubicBezTo>
                    <a:lnTo>
                      <a:pt x="3750" y="1341"/>
                    </a:lnTo>
                    <a:cubicBezTo>
                      <a:pt x="3800" y="1041"/>
                      <a:pt x="3650" y="741"/>
                      <a:pt x="3400" y="541"/>
                    </a:cubicBezTo>
                    <a:lnTo>
                      <a:pt x="2750" y="141"/>
                    </a:lnTo>
                    <a:cubicBezTo>
                      <a:pt x="2605" y="54"/>
                      <a:pt x="2443" y="1"/>
                      <a:pt x="22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25"/>
              <p:cNvSpPr/>
              <p:nvPr/>
            </p:nvSpPr>
            <p:spPr>
              <a:xfrm>
                <a:off x="622500" y="3936200"/>
                <a:ext cx="91800" cy="75225"/>
              </a:xfrm>
              <a:custGeom>
                <a:rect b="b" l="l" r="r" t="t"/>
                <a:pathLst>
                  <a:path extrusionOk="0" h="3009" w="3672">
                    <a:moveTo>
                      <a:pt x="1846" y="0"/>
                    </a:moveTo>
                    <a:cubicBezTo>
                      <a:pt x="816" y="0"/>
                      <a:pt x="1" y="1072"/>
                      <a:pt x="472" y="2144"/>
                    </a:cubicBezTo>
                    <a:cubicBezTo>
                      <a:pt x="732" y="2700"/>
                      <a:pt x="1294" y="3008"/>
                      <a:pt x="1873" y="3008"/>
                    </a:cubicBezTo>
                    <a:cubicBezTo>
                      <a:pt x="2074" y="3008"/>
                      <a:pt x="2278" y="2971"/>
                      <a:pt x="2472" y="2893"/>
                    </a:cubicBezTo>
                    <a:cubicBezTo>
                      <a:pt x="3672" y="2343"/>
                      <a:pt x="3622" y="594"/>
                      <a:pt x="2372" y="94"/>
                    </a:cubicBezTo>
                    <a:cubicBezTo>
                      <a:pt x="2194" y="30"/>
                      <a:pt x="2017" y="0"/>
                      <a:pt x="184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25"/>
              <p:cNvSpPr/>
              <p:nvPr/>
            </p:nvSpPr>
            <p:spPr>
              <a:xfrm>
                <a:off x="679275" y="4062375"/>
                <a:ext cx="91650" cy="73975"/>
              </a:xfrm>
              <a:custGeom>
                <a:rect b="b" l="l" r="r" t="t"/>
                <a:pathLst>
                  <a:path extrusionOk="0" h="2959" w="3666">
                    <a:moveTo>
                      <a:pt x="1872" y="0"/>
                    </a:moveTo>
                    <a:cubicBezTo>
                      <a:pt x="1660" y="0"/>
                      <a:pt x="1448" y="47"/>
                      <a:pt x="1251" y="146"/>
                    </a:cubicBezTo>
                    <a:cubicBezTo>
                      <a:pt x="1" y="646"/>
                      <a:pt x="51" y="2396"/>
                      <a:pt x="1301" y="2846"/>
                    </a:cubicBezTo>
                    <a:cubicBezTo>
                      <a:pt x="1494" y="2923"/>
                      <a:pt x="1687" y="2958"/>
                      <a:pt x="1871" y="2958"/>
                    </a:cubicBezTo>
                    <a:cubicBezTo>
                      <a:pt x="2880" y="2958"/>
                      <a:pt x="3665" y="1902"/>
                      <a:pt x="3200" y="846"/>
                    </a:cubicBezTo>
                    <a:cubicBezTo>
                      <a:pt x="2949" y="307"/>
                      <a:pt x="2413" y="0"/>
                      <a:pt x="187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25"/>
              <p:cNvSpPr/>
              <p:nvPr/>
            </p:nvSpPr>
            <p:spPr>
              <a:xfrm>
                <a:off x="714275" y="3971375"/>
                <a:ext cx="90550" cy="74500"/>
              </a:xfrm>
              <a:custGeom>
                <a:rect b="b" l="l" r="r" t="t"/>
                <a:pathLst>
                  <a:path extrusionOk="0" h="2980" w="3622">
                    <a:moveTo>
                      <a:pt x="1814" y="0"/>
                    </a:moveTo>
                    <a:cubicBezTo>
                      <a:pt x="1609" y="0"/>
                      <a:pt x="1399" y="44"/>
                      <a:pt x="1200" y="137"/>
                    </a:cubicBezTo>
                    <a:cubicBezTo>
                      <a:pt x="1" y="637"/>
                      <a:pt x="51" y="2386"/>
                      <a:pt x="1300" y="2886"/>
                    </a:cubicBezTo>
                    <a:cubicBezTo>
                      <a:pt x="1472" y="2950"/>
                      <a:pt x="1643" y="2980"/>
                      <a:pt x="1810" y="2980"/>
                    </a:cubicBezTo>
                    <a:cubicBezTo>
                      <a:pt x="2807" y="2980"/>
                      <a:pt x="3621" y="1915"/>
                      <a:pt x="3150" y="886"/>
                    </a:cubicBezTo>
                    <a:cubicBezTo>
                      <a:pt x="2930" y="335"/>
                      <a:pt x="2385" y="0"/>
                      <a:pt x="181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25"/>
              <p:cNvSpPr/>
              <p:nvPr/>
            </p:nvSpPr>
            <p:spPr>
              <a:xfrm>
                <a:off x="588050" y="4027600"/>
                <a:ext cx="91800" cy="74525"/>
              </a:xfrm>
              <a:custGeom>
                <a:rect b="b" l="l" r="r" t="t"/>
                <a:pathLst>
                  <a:path extrusionOk="0" h="2981" w="3672">
                    <a:moveTo>
                      <a:pt x="1857" y="1"/>
                    </a:moveTo>
                    <a:cubicBezTo>
                      <a:pt x="1655" y="1"/>
                      <a:pt x="1449" y="44"/>
                      <a:pt x="1250" y="137"/>
                    </a:cubicBezTo>
                    <a:cubicBezTo>
                      <a:pt x="1" y="687"/>
                      <a:pt x="51" y="2437"/>
                      <a:pt x="1300" y="2887"/>
                    </a:cubicBezTo>
                    <a:cubicBezTo>
                      <a:pt x="1479" y="2951"/>
                      <a:pt x="1656" y="2981"/>
                      <a:pt x="1828" y="2981"/>
                    </a:cubicBezTo>
                    <a:cubicBezTo>
                      <a:pt x="2857" y="2981"/>
                      <a:pt x="3671" y="1915"/>
                      <a:pt x="3200" y="887"/>
                    </a:cubicBezTo>
                    <a:cubicBezTo>
                      <a:pt x="2943" y="336"/>
                      <a:pt x="2416" y="1"/>
                      <a:pt x="185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25"/>
              <p:cNvSpPr/>
              <p:nvPr/>
            </p:nvSpPr>
            <p:spPr>
              <a:xfrm>
                <a:off x="711775" y="4212475"/>
                <a:ext cx="204325" cy="167900"/>
              </a:xfrm>
              <a:custGeom>
                <a:rect b="b" l="l" r="r" t="t"/>
                <a:pathLst>
                  <a:path extrusionOk="0" h="6716" w="8173">
                    <a:moveTo>
                      <a:pt x="4073" y="0"/>
                    </a:moveTo>
                    <a:cubicBezTo>
                      <a:pt x="3614" y="0"/>
                      <a:pt x="3147" y="94"/>
                      <a:pt x="2700" y="291"/>
                    </a:cubicBezTo>
                    <a:cubicBezTo>
                      <a:pt x="1" y="1541"/>
                      <a:pt x="101" y="5440"/>
                      <a:pt x="2900" y="6490"/>
                    </a:cubicBezTo>
                    <a:cubicBezTo>
                      <a:pt x="3313" y="6645"/>
                      <a:pt x="3722" y="6716"/>
                      <a:pt x="4116" y="6716"/>
                    </a:cubicBezTo>
                    <a:cubicBezTo>
                      <a:pt x="6397" y="6716"/>
                      <a:pt x="8172" y="4335"/>
                      <a:pt x="7149" y="1991"/>
                    </a:cubicBezTo>
                    <a:cubicBezTo>
                      <a:pt x="6597" y="737"/>
                      <a:pt x="5364" y="0"/>
                      <a:pt x="407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25"/>
              <p:cNvSpPr/>
              <p:nvPr/>
            </p:nvSpPr>
            <p:spPr>
              <a:xfrm>
                <a:off x="761775" y="4254375"/>
                <a:ext cx="105250" cy="85400"/>
              </a:xfrm>
              <a:custGeom>
                <a:rect b="b" l="l" r="r" t="t"/>
                <a:pathLst>
                  <a:path extrusionOk="0" h="3416" w="4210">
                    <a:moveTo>
                      <a:pt x="2125" y="1"/>
                    </a:moveTo>
                    <a:cubicBezTo>
                      <a:pt x="1882" y="1"/>
                      <a:pt x="1635" y="54"/>
                      <a:pt x="1400" y="165"/>
                    </a:cubicBezTo>
                    <a:cubicBezTo>
                      <a:pt x="0" y="765"/>
                      <a:pt x="50" y="2764"/>
                      <a:pt x="1500" y="3314"/>
                    </a:cubicBezTo>
                    <a:cubicBezTo>
                      <a:pt x="1694" y="3383"/>
                      <a:pt x="1887" y="3415"/>
                      <a:pt x="2075" y="3415"/>
                    </a:cubicBezTo>
                    <a:cubicBezTo>
                      <a:pt x="3248" y="3415"/>
                      <a:pt x="4210" y="2178"/>
                      <a:pt x="3650" y="1014"/>
                    </a:cubicBezTo>
                    <a:cubicBezTo>
                      <a:pt x="3361" y="364"/>
                      <a:pt x="2758" y="1"/>
                      <a:pt x="21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491" name="Google Shape;49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50" y="2236925"/>
            <a:ext cx="4302875" cy="27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2725" y="2236925"/>
            <a:ext cx="4524825" cy="27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ing Infographics by Slidesgo">
  <a:themeElements>
    <a:clrScheme name="Simple Light">
      <a:dk1>
        <a:srgbClr val="000000"/>
      </a:dk1>
      <a:lt1>
        <a:srgbClr val="FFFFFF"/>
      </a:lt1>
      <a:dk2>
        <a:srgbClr val="6520A2"/>
      </a:dk2>
      <a:lt2>
        <a:srgbClr val="3B135E"/>
      </a:lt2>
      <a:accent1>
        <a:srgbClr val="FFAC2F"/>
      </a:accent1>
      <a:accent2>
        <a:srgbClr val="FF9900"/>
      </a:accent2>
      <a:accent3>
        <a:srgbClr val="86FF3F"/>
      </a:accent3>
      <a:accent4>
        <a:srgbClr val="00C700"/>
      </a:accent4>
      <a:accent5>
        <a:srgbClr val="0DAFC0"/>
      </a:accent5>
      <a:accent6>
        <a:srgbClr val="0092A1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