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67253-3FF1-414A-8050-A87C0E56CD99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page 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BF406-DD53-4B1C-A01A-A37AC7C1E1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0531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A4B80-A7C0-43D6-876B-501435EFAEF0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page 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A3155-7765-46A8-A4E5-EB44062C7B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7090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A3155-7765-46A8-A4E5-EB44062C7BC1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page 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5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page 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EA3155-7765-46A8-A4E5-EB44062C7BC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1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00AC-8307-453A-AC04-E7F8B468D576}" type="datetime1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page 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0268-E698-4EB6-B226-D8291E125520}" type="datetime1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page 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7AAC-D1BA-4EC0-ABD2-5A4E324CBB7E}" type="datetime1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page 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E980-3E2A-46A2-B723-3310ED4C4B24}" type="datetime1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page 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C05A-E804-45F4-87D1-CB0F6CF853DE}" type="datetime1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page 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3377-BBAE-4C2D-B5A7-186EA7649BB7}" type="datetime1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page 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0141-C10E-464A-AAEE-8849CB7836F6}" type="datetime1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page 1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983B-991B-4CC9-B6AD-549D28BEEC1C}" type="datetime1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page 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AE13-52C4-4687-A885-E7701E801663}" type="datetime1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page 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21CF-A5C3-4FD3-9E23-E1D1F88FC641}" type="datetime1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page 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E2FD-A7E0-4237-B75B-AC6693A8C874}" type="datetime1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page 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CF169-10D1-4875-A261-AA349E632F9E}" type="datetime1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page 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43570" y="714356"/>
            <a:ext cx="3000396" cy="542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429224" y="2071678"/>
            <a:ext cx="3714776" cy="1071570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游戏名称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（未定）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6446" y="1000108"/>
            <a:ext cx="138050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贝舒乐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3702" y="3786190"/>
            <a:ext cx="114300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进入游戏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1285860"/>
            <a:ext cx="43331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Page1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需要元素：贝舒乐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、游戏名称图标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按钮两个：进入游戏（点击跳进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page3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游戏规则（点击跳进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page2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3702" y="3357562"/>
            <a:ext cx="114300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游戏规则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428604"/>
            <a:ext cx="491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*游戏背景音乐及一些音效请根据游戏自行设计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818" y="3786190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这背景音乐 和 音效 还是应该</a:t>
            </a:r>
            <a:r>
              <a:rPr lang="en-US" altLang="zh-CN" dirty="0" smtClean="0">
                <a:solidFill>
                  <a:srgbClr val="FF0000"/>
                </a:solidFill>
              </a:rPr>
              <a:t>UI</a:t>
            </a:r>
            <a:r>
              <a:rPr lang="zh-CN" altLang="en-US" dirty="0" smtClean="0">
                <a:solidFill>
                  <a:srgbClr val="FF0000"/>
                </a:solidFill>
              </a:rPr>
              <a:t>设计 或者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你们策划的考虑，比较合适，音效剪切压缩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的处理我们可以弄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43570" y="714356"/>
            <a:ext cx="3000396" cy="542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副标题 4"/>
          <p:cNvSpPr txBox="1">
            <a:spLocks/>
          </p:cNvSpPr>
          <p:nvPr/>
        </p:nvSpPr>
        <p:spPr>
          <a:xfrm>
            <a:off x="5857884" y="1785926"/>
            <a:ext cx="2571768" cy="2143140"/>
          </a:xfrm>
          <a:prstGeom prst="rect">
            <a:avLst/>
          </a:prstGeom>
          <a:solidFill>
            <a:srgbClr val="FFFF00"/>
          </a:solidFill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游戏规则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2264" y="4286256"/>
            <a:ext cx="110799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开始挑战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428604"/>
            <a:ext cx="4102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Page2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需要元素：游戏规则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按钮：开始挑战（点击后跳转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page3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857496"/>
            <a:ext cx="3919543" cy="371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643042" y="250030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参考画面如下：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6446" y="928670"/>
            <a:ext cx="138050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贝舒乐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428604"/>
            <a:ext cx="4214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Page3</a:t>
            </a: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在游戏开始前需要设置一个游戏演示，（小人左右动并接物品，接到一个物品跳出一个分值），演示结束后显示按钮“朕知道了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”，（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点击朕知道了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）接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着启动游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戏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（游戏演示是每次进来都自动启动吗？）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需要元素：贝舒乐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、金芯包装图、红包图、爆竹图、底部小人、倒计时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60s</a:t>
            </a: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从顶部向下掉落这四种物品，左右滑动小人即可接住或躲避物品，单个分值和掉下概率如下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（下落的速度：是不是越来越快？）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16" y="785794"/>
            <a:ext cx="148470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倒计时：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60s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72132" y="714356"/>
            <a:ext cx="3000396" cy="542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 descr="2531170_181314072000_2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9388" y="4500570"/>
            <a:ext cx="1462115" cy="1357322"/>
          </a:xfrm>
          <a:prstGeom prst="rect">
            <a:avLst/>
          </a:prstGeom>
        </p:spPr>
      </p:pic>
      <p:pic>
        <p:nvPicPr>
          <p:cNvPr id="27" name="图片 26" descr="金芯效果图_S78+10 _04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2132" y="1214422"/>
            <a:ext cx="1132901" cy="849983"/>
          </a:xfrm>
          <a:prstGeom prst="rect">
            <a:avLst/>
          </a:prstGeom>
        </p:spPr>
      </p:pic>
      <p:pic>
        <p:nvPicPr>
          <p:cNvPr id="28" name="图片 27" descr="金芯效果图_S78+10 _04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388" y="3714752"/>
            <a:ext cx="1132901" cy="849983"/>
          </a:xfrm>
          <a:prstGeom prst="rect">
            <a:avLst/>
          </a:prstGeom>
        </p:spPr>
      </p:pic>
      <p:pic>
        <p:nvPicPr>
          <p:cNvPr id="29" name="图片 28" descr="金芯效果图_S78+10 _04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3768" y="1285860"/>
            <a:ext cx="1132901" cy="849983"/>
          </a:xfrm>
          <a:prstGeom prst="rect">
            <a:avLst/>
          </a:prstGeom>
        </p:spPr>
      </p:pic>
      <p:pic>
        <p:nvPicPr>
          <p:cNvPr id="30" name="图片 29" descr="LOGO红色新(无R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29388" y="1357298"/>
            <a:ext cx="1023998" cy="500066"/>
          </a:xfrm>
          <a:prstGeom prst="rect">
            <a:avLst/>
          </a:prstGeom>
        </p:spPr>
      </p:pic>
      <p:pic>
        <p:nvPicPr>
          <p:cNvPr id="31" name="图片 30" descr="LOGO红色新(无R)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15008" y="3857628"/>
            <a:ext cx="877713" cy="428628"/>
          </a:xfrm>
          <a:prstGeom prst="rect">
            <a:avLst/>
          </a:prstGeom>
        </p:spPr>
      </p:pic>
      <p:pic>
        <p:nvPicPr>
          <p:cNvPr id="34" name="Picture 6" descr="http://pic.qiantucdn.com/58pic/19/52/62/52y58PICbic_1024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786446" y="2071678"/>
            <a:ext cx="777240" cy="856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6" descr="http://pic.qiantucdn.com/58pic/19/52/62/52y58PICbic_1024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58082" y="3714752"/>
            <a:ext cx="776841" cy="857256"/>
          </a:xfrm>
          <a:prstGeom prst="rect">
            <a:avLst/>
          </a:prstGeom>
          <a:noFill/>
        </p:spPr>
      </p:pic>
      <p:pic>
        <p:nvPicPr>
          <p:cNvPr id="36" name="图片 35" descr="LOGO红色新(无R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86644" y="2143116"/>
            <a:ext cx="928694" cy="453524"/>
          </a:xfrm>
          <a:prstGeom prst="rect">
            <a:avLst/>
          </a:prstGeom>
        </p:spPr>
      </p:pic>
      <p:pic>
        <p:nvPicPr>
          <p:cNvPr id="38" name="Picture 6" descr="http://pic.qiantucdn.com/58pic/19/52/62/52y58PICbic_1024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0826" y="2786058"/>
            <a:ext cx="776841" cy="857256"/>
          </a:xfrm>
          <a:prstGeom prst="rect">
            <a:avLst/>
          </a:prstGeom>
          <a:noFill/>
        </p:spPr>
      </p:pic>
      <p:pic>
        <p:nvPicPr>
          <p:cNvPr id="6146" name="Picture 2" descr="http://pic76.nipic.com/file/20150829/9182165_111723425280_2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00958" y="3071810"/>
            <a:ext cx="500066" cy="500067"/>
          </a:xfrm>
          <a:prstGeom prst="rect">
            <a:avLst/>
          </a:prstGeom>
          <a:noFill/>
        </p:spPr>
      </p:pic>
      <p:pic>
        <p:nvPicPr>
          <p:cNvPr id="39" name="Picture 2" descr="http://pic76.nipic.com/file/20150829/9182165_111723425280_2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43702" y="2143116"/>
            <a:ext cx="500066" cy="500067"/>
          </a:xfrm>
          <a:prstGeom prst="rect">
            <a:avLst/>
          </a:prstGeom>
          <a:noFill/>
        </p:spPr>
      </p:pic>
      <p:pic>
        <p:nvPicPr>
          <p:cNvPr id="40" name="Picture 2" descr="http://pic76.nipic.com/file/20150829/9182165_111723425280_2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3071810"/>
            <a:ext cx="500066" cy="500067"/>
          </a:xfrm>
          <a:prstGeom prst="rect">
            <a:avLst/>
          </a:prstGeom>
          <a:noFill/>
        </p:spPr>
      </p:pic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57158" y="4000504"/>
          <a:ext cx="4357719" cy="265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52573"/>
                <a:gridCol w="1452573"/>
                <a:gridCol w="1452573"/>
              </a:tblGrid>
              <a:tr h="185739"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单个分值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掉下概率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5739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微软雅黑" pitchFamily="34" charset="-122"/>
                          <a:ea typeface="微软雅黑" pitchFamily="34" charset="-122"/>
                        </a:rPr>
                        <a:t>金芯包装图 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+50</a:t>
                      </a:r>
                      <a:r>
                        <a:rPr lang="zh-CN" altLang="en-US" b="0" dirty="0" smtClean="0">
                          <a:latin typeface="微软雅黑" pitchFamily="34" charset="-122"/>
                          <a:ea typeface="微软雅黑" pitchFamily="34" charset="-122"/>
                        </a:rPr>
                        <a:t>分 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20%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5739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微软雅黑" pitchFamily="34" charset="-122"/>
                          <a:ea typeface="微软雅黑" pitchFamily="34" charset="-122"/>
                        </a:rPr>
                        <a:t>贝舒乐</a:t>
                      </a:r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logo 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+100</a:t>
                      </a:r>
                      <a:r>
                        <a:rPr lang="zh-CN" altLang="en-US" b="0" dirty="0" smtClean="0">
                          <a:latin typeface="微软雅黑" pitchFamily="34" charset="-122"/>
                          <a:ea typeface="微软雅黑" pitchFamily="34" charset="-122"/>
                        </a:rPr>
                        <a:t>分 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20%</a:t>
                      </a:r>
                    </a:p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5739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微软雅黑" pitchFamily="34" charset="-122"/>
                          <a:ea typeface="微软雅黑" pitchFamily="34" charset="-122"/>
                        </a:rPr>
                        <a:t>红爆竹 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-50</a:t>
                      </a:r>
                      <a:r>
                        <a:rPr lang="zh-CN" altLang="en-US" b="0" dirty="0" smtClean="0">
                          <a:latin typeface="微软雅黑" pitchFamily="34" charset="-122"/>
                          <a:ea typeface="微软雅黑" pitchFamily="34" charset="-122"/>
                        </a:rPr>
                        <a:t>分 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10%</a:t>
                      </a:r>
                    </a:p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5739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微软雅黑" pitchFamily="34" charset="-122"/>
                          <a:ea typeface="微软雅黑" pitchFamily="34" charset="-122"/>
                        </a:rPr>
                        <a:t>红包 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+10</a:t>
                      </a:r>
                      <a:r>
                        <a:rPr lang="zh-CN" altLang="en-US" b="0" dirty="0" smtClean="0">
                          <a:latin typeface="微软雅黑" pitchFamily="34" charset="-122"/>
                          <a:ea typeface="微软雅黑" pitchFamily="34" charset="-122"/>
                        </a:rPr>
                        <a:t>分 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50%</a:t>
                      </a:r>
                    </a:p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6286512" y="5929330"/>
            <a:ext cx="135732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15206" y="857232"/>
            <a:ext cx="125386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倒计时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60s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72132" y="714356"/>
            <a:ext cx="3000396" cy="542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000108"/>
            <a:ext cx="5178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page3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的基础上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60s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游戏结束后出现分数账单（如图所示）及总分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（自动？）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跳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page4</a:t>
            </a:r>
          </a:p>
        </p:txBody>
      </p:sp>
      <p:pic>
        <p:nvPicPr>
          <p:cNvPr id="5" name="图片 4" descr="金芯效果图_S78+10 _04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2132" y="1214422"/>
            <a:ext cx="1132901" cy="849983"/>
          </a:xfrm>
          <a:prstGeom prst="rect">
            <a:avLst/>
          </a:prstGeom>
        </p:spPr>
      </p:pic>
      <p:pic>
        <p:nvPicPr>
          <p:cNvPr id="6" name="图片 5" descr="LOGO红色新(无R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8" y="3857628"/>
            <a:ext cx="877713" cy="428628"/>
          </a:xfrm>
          <a:prstGeom prst="rect">
            <a:avLst/>
          </a:prstGeom>
        </p:spPr>
      </p:pic>
      <p:pic>
        <p:nvPicPr>
          <p:cNvPr id="7" name="Picture 6" descr="http://pic.qiantucdn.com/58pic/19/52/62/52y58PICbic_1024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786446" y="2071678"/>
            <a:ext cx="777240" cy="856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http://pic76.nipic.com/file/20150829/9182165_111723425280_2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3071810"/>
            <a:ext cx="500066" cy="50006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572264" y="1500174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   10  =500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43702" y="242886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   5  = -250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43702" y="32146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   8  =80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15140" y="3929066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   5  =500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57950" y="457200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总分：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830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15008" y="500042"/>
            <a:ext cx="3000396" cy="542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29322" y="1142984"/>
            <a:ext cx="1000132" cy="7858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头像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7884" y="2005604"/>
            <a:ext cx="1572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玩家姓名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您的成绩为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xx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目前排名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xx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72198" y="3929066"/>
            <a:ext cx="2357454" cy="12144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86578" y="3929066"/>
            <a:ext cx="1000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排行榜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58082" y="3214686"/>
            <a:ext cx="114300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继续挑战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29322" y="3214686"/>
            <a:ext cx="110799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填写信息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0034" y="285728"/>
            <a:ext cx="48577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Page4</a:t>
            </a:r>
          </a:p>
          <a:p>
            <a:pPr algn="just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需要显示玩家的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头像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昵称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成绩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排名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还有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总排名榜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（显示分数最高的前十名）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点击按钮“炫耀战绩”即可分享朋友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圈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如果玩家在排行榜内，显示两个按钮“填写信息”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（跳转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page5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）和“继续挑战”（跳转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page3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如果玩家不在排行榜内，只显示“继续挑战”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（跳转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page3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）即可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214686"/>
            <a:ext cx="3786214" cy="3253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323528" y="314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参考界面：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86446" y="642918"/>
            <a:ext cx="138050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贝舒乐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29520" y="642918"/>
            <a:ext cx="121444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炫耀战绩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86446" y="571480"/>
            <a:ext cx="3000396" cy="542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00760" y="2357430"/>
            <a:ext cx="2643206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（自填）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手机号码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：（自填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地址：（设置省市的下拉菜单）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43702" y="3571876"/>
            <a:ext cx="114300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提交信息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3" y="1142984"/>
            <a:ext cx="46434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Page5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显示文字：恭喜你目前暂列排行榜，留下以下信息，如果你能一直稳居宝座，我们将会联系你哈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~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需要按钮：“提交信息”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点击后弹出“成功提交”并返回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page4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填写信息：用户名 、 手机号码、地址（省市下拉选择）。 只有这三个信息是吗？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另：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PV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什么的要统计吗？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9322" y="785794"/>
            <a:ext cx="138050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贝舒乐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772</Words>
  <Application>Microsoft Office PowerPoint</Application>
  <PresentationFormat>On-screen Show (4:3)</PresentationFormat>
  <Paragraphs>93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Wingdings</vt:lpstr>
      <vt:lpstr>Office 主题</vt:lpstr>
      <vt:lpstr>游戏名称 （未定）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游戏名称</dc:title>
  <dc:creator>LENOVO</dc:creator>
  <cp:lastModifiedBy>Simon Li1</cp:lastModifiedBy>
  <cp:revision>40</cp:revision>
  <dcterms:created xsi:type="dcterms:W3CDTF">2017-01-03T06:15:50Z</dcterms:created>
  <dcterms:modified xsi:type="dcterms:W3CDTF">2017-01-04T04:09:39Z</dcterms:modified>
</cp:coreProperties>
</file>