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46"/>
  </p:notesMasterIdLst>
  <p:handoutMasterIdLst>
    <p:handoutMasterId r:id="rId47"/>
  </p:handoutMasterIdLst>
  <p:sldIdLst>
    <p:sldId id="448" r:id="rId5"/>
    <p:sldId id="468" r:id="rId6"/>
    <p:sldId id="469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83" r:id="rId16"/>
    <p:sldId id="484" r:id="rId17"/>
    <p:sldId id="485" r:id="rId18"/>
    <p:sldId id="492" r:id="rId19"/>
    <p:sldId id="479" r:id="rId20"/>
    <p:sldId id="506" r:id="rId21"/>
    <p:sldId id="480" r:id="rId22"/>
    <p:sldId id="486" r:id="rId23"/>
    <p:sldId id="487" r:id="rId24"/>
    <p:sldId id="488" r:id="rId25"/>
    <p:sldId id="495" r:id="rId26"/>
    <p:sldId id="489" r:id="rId27"/>
    <p:sldId id="496" r:id="rId28"/>
    <p:sldId id="490" r:id="rId29"/>
    <p:sldId id="491" r:id="rId30"/>
    <p:sldId id="494" r:id="rId31"/>
    <p:sldId id="493" r:id="rId32"/>
    <p:sldId id="497" r:id="rId33"/>
    <p:sldId id="498" r:id="rId34"/>
    <p:sldId id="501" r:id="rId35"/>
    <p:sldId id="500" r:id="rId36"/>
    <p:sldId id="512" r:id="rId37"/>
    <p:sldId id="503" r:id="rId38"/>
    <p:sldId id="504" r:id="rId39"/>
    <p:sldId id="505" r:id="rId40"/>
    <p:sldId id="509" r:id="rId41"/>
    <p:sldId id="510" r:id="rId42"/>
    <p:sldId id="511" r:id="rId43"/>
    <p:sldId id="507" r:id="rId44"/>
    <p:sldId id="508" r:id="rId4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2FC2D9"/>
    <a:srgbClr val="464547"/>
    <a:srgbClr val="666666"/>
    <a:srgbClr val="B22746"/>
    <a:srgbClr val="E6E6E6"/>
    <a:srgbClr val="CCCCCC"/>
    <a:srgbClr val="99999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7" autoAdjust="0"/>
    <p:restoredTop sz="96388" autoAdjust="0"/>
  </p:normalViewPr>
  <p:slideViewPr>
    <p:cSldViewPr snapToGrid="0">
      <p:cViewPr varScale="1">
        <p:scale>
          <a:sx n="111" d="100"/>
          <a:sy n="111" d="100"/>
        </p:scale>
        <p:origin x="557" y="6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065102-D3DF-4F7C-BE1E-87CCAA1798E6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CC651E8-C8FD-4B37-8D49-6028EC2CF589}">
      <dgm:prSet phldrT="[Text]" custT="1"/>
      <dgm:spPr/>
      <dgm:t>
        <a:bodyPr/>
        <a:lstStyle/>
        <a:p>
          <a:r>
            <a:rPr lang="en-US" sz="1200" dirty="0" smtClean="0"/>
            <a:t>To declare the variables of a class as private </a:t>
          </a:r>
          <a:endParaRPr lang="en-US" sz="1200" dirty="0"/>
        </a:p>
      </dgm:t>
    </dgm:pt>
    <dgm:pt modelId="{85A93919-EDAA-4801-8DED-7F01E8524C9E}" type="parTrans" cxnId="{2B25ED49-1C9C-498C-8883-8E6913B10872}">
      <dgm:prSet/>
      <dgm:spPr/>
      <dgm:t>
        <a:bodyPr/>
        <a:lstStyle/>
        <a:p>
          <a:endParaRPr lang="en-US"/>
        </a:p>
      </dgm:t>
    </dgm:pt>
    <dgm:pt modelId="{03C9A5FD-6A49-4FE4-A2AE-1A4C069C7480}" type="sibTrans" cxnId="{2B25ED49-1C9C-498C-8883-8E6913B10872}">
      <dgm:prSet/>
      <dgm:spPr/>
      <dgm:t>
        <a:bodyPr/>
        <a:lstStyle/>
        <a:p>
          <a:endParaRPr lang="en-US"/>
        </a:p>
      </dgm:t>
    </dgm:pt>
    <dgm:pt modelId="{31968A73-5D09-48C8-B585-DE9A44D33A4A}">
      <dgm:prSet phldrT="[Text]" custT="1"/>
      <dgm:spPr/>
      <dgm:t>
        <a:bodyPr/>
        <a:lstStyle/>
        <a:p>
          <a:r>
            <a:rPr lang="en-US" sz="1200" b="0" i="0" dirty="0" smtClean="0"/>
            <a:t>Provide public setter and getter methods to modify and view the variables values.</a:t>
          </a:r>
          <a:endParaRPr lang="en-US" sz="1200" dirty="0"/>
        </a:p>
      </dgm:t>
    </dgm:pt>
    <dgm:pt modelId="{714BDF92-4369-40D6-A6B9-4CA782170E6A}" type="parTrans" cxnId="{C21A75C8-DF45-440A-A3B8-82C848C524D6}">
      <dgm:prSet/>
      <dgm:spPr/>
      <dgm:t>
        <a:bodyPr/>
        <a:lstStyle/>
        <a:p>
          <a:endParaRPr lang="en-US"/>
        </a:p>
      </dgm:t>
    </dgm:pt>
    <dgm:pt modelId="{63C679E5-CDDA-4BE4-82F4-A2B99EE9E075}" type="sibTrans" cxnId="{C21A75C8-DF45-440A-A3B8-82C848C524D6}">
      <dgm:prSet/>
      <dgm:spPr/>
      <dgm:t>
        <a:bodyPr/>
        <a:lstStyle/>
        <a:p>
          <a:endParaRPr lang="en-US"/>
        </a:p>
      </dgm:t>
    </dgm:pt>
    <dgm:pt modelId="{3A6DE2B5-1DE7-41D7-911C-1C310A76429A}" type="pres">
      <dgm:prSet presAssocID="{5E065102-D3DF-4F7C-BE1E-87CCAA1798E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4A597D0-C770-43D6-9DE8-9D45DC786CA9}" type="pres">
      <dgm:prSet presAssocID="{5E065102-D3DF-4F7C-BE1E-87CCAA1798E6}" presName="Name1" presStyleCnt="0"/>
      <dgm:spPr/>
    </dgm:pt>
    <dgm:pt modelId="{64A2C219-895C-4C91-B5A1-339DE1D4A5B1}" type="pres">
      <dgm:prSet presAssocID="{5E065102-D3DF-4F7C-BE1E-87CCAA1798E6}" presName="cycle" presStyleCnt="0"/>
      <dgm:spPr/>
    </dgm:pt>
    <dgm:pt modelId="{04A42200-3996-4817-938C-B3A1D9699D79}" type="pres">
      <dgm:prSet presAssocID="{5E065102-D3DF-4F7C-BE1E-87CCAA1798E6}" presName="srcNode" presStyleLbl="node1" presStyleIdx="0" presStyleCnt="2"/>
      <dgm:spPr/>
    </dgm:pt>
    <dgm:pt modelId="{E38FABC2-28EE-43A5-A68B-A1EFC3F8D2AE}" type="pres">
      <dgm:prSet presAssocID="{5E065102-D3DF-4F7C-BE1E-87CCAA1798E6}" presName="conn" presStyleLbl="parChTrans1D2" presStyleIdx="0" presStyleCnt="1"/>
      <dgm:spPr/>
      <dgm:t>
        <a:bodyPr/>
        <a:lstStyle/>
        <a:p>
          <a:endParaRPr lang="en-US"/>
        </a:p>
      </dgm:t>
    </dgm:pt>
    <dgm:pt modelId="{A4305096-993C-4362-9A61-AC0D87554BAC}" type="pres">
      <dgm:prSet presAssocID="{5E065102-D3DF-4F7C-BE1E-87CCAA1798E6}" presName="extraNode" presStyleLbl="node1" presStyleIdx="0" presStyleCnt="2"/>
      <dgm:spPr/>
    </dgm:pt>
    <dgm:pt modelId="{72F07100-F986-4E9D-8375-20B8E0AD60BB}" type="pres">
      <dgm:prSet presAssocID="{5E065102-D3DF-4F7C-BE1E-87CCAA1798E6}" presName="dstNode" presStyleLbl="node1" presStyleIdx="0" presStyleCnt="2"/>
      <dgm:spPr/>
    </dgm:pt>
    <dgm:pt modelId="{B3C69D4B-EBDB-4DD7-B34A-5415C471DB45}" type="pres">
      <dgm:prSet presAssocID="{8CC651E8-C8FD-4B37-8D49-6028EC2CF589}" presName="text_1" presStyleLbl="node1" presStyleIdx="0" presStyleCnt="2" custScaleY="1336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2D8E8-0BEB-4793-835A-55678CF17258}" type="pres">
      <dgm:prSet presAssocID="{8CC651E8-C8FD-4B37-8D49-6028EC2CF589}" presName="accent_1" presStyleCnt="0"/>
      <dgm:spPr/>
    </dgm:pt>
    <dgm:pt modelId="{56709F12-73DE-4BC7-B9A9-B4A2D7178AF3}" type="pres">
      <dgm:prSet presAssocID="{8CC651E8-C8FD-4B37-8D49-6028EC2CF589}" presName="accentRepeatNode" presStyleLbl="solidFgAcc1" presStyleIdx="0" presStyleCnt="2"/>
      <dgm:spPr/>
    </dgm:pt>
    <dgm:pt modelId="{0E943C79-CABC-4245-9A14-91C8D2C07607}" type="pres">
      <dgm:prSet presAssocID="{31968A73-5D09-48C8-B585-DE9A44D33A4A}" presName="text_2" presStyleLbl="node1" presStyleIdx="1" presStyleCnt="2" custScaleY="1266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736AB-9712-407D-A0D6-9910F41BAD66}" type="pres">
      <dgm:prSet presAssocID="{31968A73-5D09-48C8-B585-DE9A44D33A4A}" presName="accent_2" presStyleCnt="0"/>
      <dgm:spPr/>
    </dgm:pt>
    <dgm:pt modelId="{DDEBCF86-909A-4148-B7FC-3D547449A822}" type="pres">
      <dgm:prSet presAssocID="{31968A73-5D09-48C8-B585-DE9A44D33A4A}" presName="accentRepeatNode" presStyleLbl="solidFgAcc1" presStyleIdx="1" presStyleCnt="2"/>
      <dgm:spPr/>
    </dgm:pt>
  </dgm:ptLst>
  <dgm:cxnLst>
    <dgm:cxn modelId="{2B25ED49-1C9C-498C-8883-8E6913B10872}" srcId="{5E065102-D3DF-4F7C-BE1E-87CCAA1798E6}" destId="{8CC651E8-C8FD-4B37-8D49-6028EC2CF589}" srcOrd="0" destOrd="0" parTransId="{85A93919-EDAA-4801-8DED-7F01E8524C9E}" sibTransId="{03C9A5FD-6A49-4FE4-A2AE-1A4C069C7480}"/>
    <dgm:cxn modelId="{00575F13-756C-4B0B-9C07-F6E0EC190101}" type="presOf" srcId="{03C9A5FD-6A49-4FE4-A2AE-1A4C069C7480}" destId="{E38FABC2-28EE-43A5-A68B-A1EFC3F8D2AE}" srcOrd="0" destOrd="0" presId="urn:microsoft.com/office/officeart/2008/layout/VerticalCurvedList"/>
    <dgm:cxn modelId="{95D9D112-3B72-4FDA-B1BE-0679DD99DCFD}" type="presOf" srcId="{8CC651E8-C8FD-4B37-8D49-6028EC2CF589}" destId="{B3C69D4B-EBDB-4DD7-B34A-5415C471DB45}" srcOrd="0" destOrd="0" presId="urn:microsoft.com/office/officeart/2008/layout/VerticalCurvedList"/>
    <dgm:cxn modelId="{C480D8D3-7F2E-41C5-80CC-1D0C65B4D944}" type="presOf" srcId="{5E065102-D3DF-4F7C-BE1E-87CCAA1798E6}" destId="{3A6DE2B5-1DE7-41D7-911C-1C310A76429A}" srcOrd="0" destOrd="0" presId="urn:microsoft.com/office/officeart/2008/layout/VerticalCurvedList"/>
    <dgm:cxn modelId="{DEE06BCF-7FFD-4543-AE41-CC3FF7FC4F53}" type="presOf" srcId="{31968A73-5D09-48C8-B585-DE9A44D33A4A}" destId="{0E943C79-CABC-4245-9A14-91C8D2C07607}" srcOrd="0" destOrd="0" presId="urn:microsoft.com/office/officeart/2008/layout/VerticalCurvedList"/>
    <dgm:cxn modelId="{C21A75C8-DF45-440A-A3B8-82C848C524D6}" srcId="{5E065102-D3DF-4F7C-BE1E-87CCAA1798E6}" destId="{31968A73-5D09-48C8-B585-DE9A44D33A4A}" srcOrd="1" destOrd="0" parTransId="{714BDF92-4369-40D6-A6B9-4CA782170E6A}" sibTransId="{63C679E5-CDDA-4BE4-82F4-A2B99EE9E075}"/>
    <dgm:cxn modelId="{DE515887-8FDF-4A11-A5FD-511416DEBCC2}" type="presParOf" srcId="{3A6DE2B5-1DE7-41D7-911C-1C310A76429A}" destId="{B4A597D0-C770-43D6-9DE8-9D45DC786CA9}" srcOrd="0" destOrd="0" presId="urn:microsoft.com/office/officeart/2008/layout/VerticalCurvedList"/>
    <dgm:cxn modelId="{951F2429-D62F-4DA8-B935-3F1240E8DE2D}" type="presParOf" srcId="{B4A597D0-C770-43D6-9DE8-9D45DC786CA9}" destId="{64A2C219-895C-4C91-B5A1-339DE1D4A5B1}" srcOrd="0" destOrd="0" presId="urn:microsoft.com/office/officeart/2008/layout/VerticalCurvedList"/>
    <dgm:cxn modelId="{A0F9ADC2-51FA-4F23-B10F-94D5C3AC656A}" type="presParOf" srcId="{64A2C219-895C-4C91-B5A1-339DE1D4A5B1}" destId="{04A42200-3996-4817-938C-B3A1D9699D79}" srcOrd="0" destOrd="0" presId="urn:microsoft.com/office/officeart/2008/layout/VerticalCurvedList"/>
    <dgm:cxn modelId="{44E3E397-2733-4183-80DC-A1C803725831}" type="presParOf" srcId="{64A2C219-895C-4C91-B5A1-339DE1D4A5B1}" destId="{E38FABC2-28EE-43A5-A68B-A1EFC3F8D2AE}" srcOrd="1" destOrd="0" presId="urn:microsoft.com/office/officeart/2008/layout/VerticalCurvedList"/>
    <dgm:cxn modelId="{83BC39DB-F49A-4110-A5A7-DDA60BEE2E6D}" type="presParOf" srcId="{64A2C219-895C-4C91-B5A1-339DE1D4A5B1}" destId="{A4305096-993C-4362-9A61-AC0D87554BAC}" srcOrd="2" destOrd="0" presId="urn:microsoft.com/office/officeart/2008/layout/VerticalCurvedList"/>
    <dgm:cxn modelId="{ACC900ED-4D18-4FB4-BC8B-C1871975B144}" type="presParOf" srcId="{64A2C219-895C-4C91-B5A1-339DE1D4A5B1}" destId="{72F07100-F986-4E9D-8375-20B8E0AD60BB}" srcOrd="3" destOrd="0" presId="urn:microsoft.com/office/officeart/2008/layout/VerticalCurvedList"/>
    <dgm:cxn modelId="{7BDE27F4-0DC7-4DBC-8CED-69710B0430A7}" type="presParOf" srcId="{B4A597D0-C770-43D6-9DE8-9D45DC786CA9}" destId="{B3C69D4B-EBDB-4DD7-B34A-5415C471DB45}" srcOrd="1" destOrd="0" presId="urn:microsoft.com/office/officeart/2008/layout/VerticalCurvedList"/>
    <dgm:cxn modelId="{54416DA1-2391-4AA5-86C7-CC182FB0C081}" type="presParOf" srcId="{B4A597D0-C770-43D6-9DE8-9D45DC786CA9}" destId="{B232D8E8-0BEB-4793-835A-55678CF17258}" srcOrd="2" destOrd="0" presId="urn:microsoft.com/office/officeart/2008/layout/VerticalCurvedList"/>
    <dgm:cxn modelId="{1D60D116-09D2-48D1-8F3A-0704865CCCC8}" type="presParOf" srcId="{B232D8E8-0BEB-4793-835A-55678CF17258}" destId="{56709F12-73DE-4BC7-B9A9-B4A2D7178AF3}" srcOrd="0" destOrd="0" presId="urn:microsoft.com/office/officeart/2008/layout/VerticalCurvedList"/>
    <dgm:cxn modelId="{39A3D3C8-CE28-4BDF-82BB-F08F860618E2}" type="presParOf" srcId="{B4A597D0-C770-43D6-9DE8-9D45DC786CA9}" destId="{0E943C79-CABC-4245-9A14-91C8D2C07607}" srcOrd="3" destOrd="0" presId="urn:microsoft.com/office/officeart/2008/layout/VerticalCurvedList"/>
    <dgm:cxn modelId="{6B227FBB-6DB9-4D1C-A463-372B8F24C5D6}" type="presParOf" srcId="{B4A597D0-C770-43D6-9DE8-9D45DC786CA9}" destId="{A91736AB-9712-407D-A0D6-9910F41BAD66}" srcOrd="4" destOrd="0" presId="urn:microsoft.com/office/officeart/2008/layout/VerticalCurvedList"/>
    <dgm:cxn modelId="{7FCD1E31-9375-47A0-B9C8-75BC948C4B3A}" type="presParOf" srcId="{A91736AB-9712-407D-A0D6-9910F41BAD66}" destId="{DDEBCF86-909A-4148-B7FC-3D547449A82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FA1DD45-347B-484E-8908-7F208FC1FFF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C61998B-8D10-4DC8-AA5C-E9387C96B999}">
      <dgm:prSet phldrT="[Text]"/>
      <dgm:spPr/>
      <dgm:t>
        <a:bodyPr/>
        <a:lstStyle/>
        <a:p>
          <a:r>
            <a:rPr lang="en-US" dirty="0" smtClean="0"/>
            <a:t>Collection Framework</a:t>
          </a:r>
          <a:endParaRPr lang="en-US" dirty="0"/>
        </a:p>
      </dgm:t>
    </dgm:pt>
    <dgm:pt modelId="{5333819B-26AF-4351-AA70-0B58636E04AE}" type="parTrans" cxnId="{E6C97CB4-AD0A-4882-AC70-7F8FA0F3EF5F}">
      <dgm:prSet/>
      <dgm:spPr/>
      <dgm:t>
        <a:bodyPr/>
        <a:lstStyle/>
        <a:p>
          <a:endParaRPr lang="en-US"/>
        </a:p>
      </dgm:t>
    </dgm:pt>
    <dgm:pt modelId="{A4D4BF13-2C71-41AB-AA4A-747233BB35BF}" type="sibTrans" cxnId="{E6C97CB4-AD0A-4882-AC70-7F8FA0F3EF5F}">
      <dgm:prSet/>
      <dgm:spPr/>
      <dgm:t>
        <a:bodyPr/>
        <a:lstStyle/>
        <a:p>
          <a:endParaRPr lang="en-US"/>
        </a:p>
      </dgm:t>
    </dgm:pt>
    <dgm:pt modelId="{0403091D-984A-4774-B2AA-27A4E8FAA8F7}">
      <dgm:prSet phldrT="[Text]" custT="1"/>
      <dgm:spPr/>
      <dgm:t>
        <a:bodyPr/>
        <a:lstStyle/>
        <a:p>
          <a:pPr algn="ctr"/>
          <a:r>
            <a:rPr lang="en-US" sz="1400" b="1" i="0" dirty="0" smtClean="0">
              <a:solidFill>
                <a:srgbClr val="464547"/>
              </a:solidFill>
            </a:rPr>
            <a:t>Interfaces:</a:t>
          </a:r>
          <a:r>
            <a:rPr lang="en-US" sz="1400" b="0" i="0" dirty="0" smtClean="0">
              <a:solidFill>
                <a:srgbClr val="464547"/>
              </a:solidFill>
            </a:rPr>
            <a:t> </a:t>
          </a:r>
          <a:r>
            <a:rPr lang="en-US" sz="1400" b="0" i="0" dirty="0" smtClean="0"/>
            <a:t>These are abstract data types that represent collections. Interfaces allow collections to be manipulated independently of the details of their representation. In object-oriented languages, interfaces generally form a hierarchy.</a:t>
          </a:r>
          <a:endParaRPr lang="en-US" sz="1400" dirty="0"/>
        </a:p>
      </dgm:t>
    </dgm:pt>
    <dgm:pt modelId="{3D1E8B8E-C192-4107-8C5C-06F0058C5CFA}" type="parTrans" cxnId="{BECE9C1D-13B0-478F-8194-9CC64489A2E0}">
      <dgm:prSet/>
      <dgm:spPr/>
      <dgm:t>
        <a:bodyPr/>
        <a:lstStyle/>
        <a:p>
          <a:endParaRPr lang="en-US"/>
        </a:p>
      </dgm:t>
    </dgm:pt>
    <dgm:pt modelId="{0BFD933C-84F5-4848-A1FF-72251ED6ECD9}" type="sibTrans" cxnId="{BECE9C1D-13B0-478F-8194-9CC64489A2E0}">
      <dgm:prSet/>
      <dgm:spPr/>
      <dgm:t>
        <a:bodyPr/>
        <a:lstStyle/>
        <a:p>
          <a:endParaRPr lang="en-US"/>
        </a:p>
      </dgm:t>
    </dgm:pt>
    <dgm:pt modelId="{0ACECB8A-6E9C-4633-8DC4-A412738F8F17}">
      <dgm:prSet phldrT="[Text]" custT="1"/>
      <dgm:spPr/>
      <dgm:t>
        <a:bodyPr/>
        <a:lstStyle/>
        <a:p>
          <a:r>
            <a:rPr lang="en-US" sz="1400" b="1" i="0" dirty="0" smtClean="0">
              <a:solidFill>
                <a:srgbClr val="464547"/>
              </a:solidFill>
            </a:rPr>
            <a:t>Implementations, i.e., Classes:</a:t>
          </a:r>
          <a:r>
            <a:rPr lang="en-US" sz="1400" b="0" i="0" dirty="0" smtClean="0"/>
            <a:t> These are the concrete implementations of the collection interfaces. In essence, they are reusable data structures.</a:t>
          </a:r>
          <a:endParaRPr lang="en-US" sz="1400" dirty="0"/>
        </a:p>
      </dgm:t>
    </dgm:pt>
    <dgm:pt modelId="{E0129BC6-9A67-431F-AED3-039F3281479B}" type="parTrans" cxnId="{0E7558C5-A907-45F3-82DB-3ECEC71BA0DB}">
      <dgm:prSet/>
      <dgm:spPr/>
      <dgm:t>
        <a:bodyPr/>
        <a:lstStyle/>
        <a:p>
          <a:endParaRPr lang="en-US"/>
        </a:p>
      </dgm:t>
    </dgm:pt>
    <dgm:pt modelId="{E42A4797-AF13-4EE6-8A22-8E760F5C5935}" type="sibTrans" cxnId="{0E7558C5-A907-45F3-82DB-3ECEC71BA0DB}">
      <dgm:prSet/>
      <dgm:spPr/>
      <dgm:t>
        <a:bodyPr/>
        <a:lstStyle/>
        <a:p>
          <a:endParaRPr lang="en-US"/>
        </a:p>
      </dgm:t>
    </dgm:pt>
    <dgm:pt modelId="{4F216FCD-15DD-4CB1-80D7-098D94957460}">
      <dgm:prSet custT="1"/>
      <dgm:spPr/>
      <dgm:t>
        <a:bodyPr/>
        <a:lstStyle/>
        <a:p>
          <a:r>
            <a:rPr lang="en-US" sz="1400" b="1" i="0" dirty="0" smtClean="0">
              <a:solidFill>
                <a:srgbClr val="464547"/>
              </a:solidFill>
            </a:rPr>
            <a:t>Algorithms:</a:t>
          </a:r>
          <a:r>
            <a:rPr lang="en-US" sz="1400" b="0" i="0" dirty="0" smtClean="0"/>
            <a:t> These are the methods that perform useful computations, such as searching and sorting, on objects that implement collection interfaces. The algorithms are said to be polymorphic: that is, the same method can be used on many different implementations of the appropriate collection interface.</a:t>
          </a:r>
          <a:endParaRPr lang="en-US" sz="1400" b="0" i="0" dirty="0"/>
        </a:p>
      </dgm:t>
    </dgm:pt>
    <dgm:pt modelId="{D0A57371-84F5-40B4-BA49-60CFBE9170F2}" type="parTrans" cxnId="{F4957E9A-03A4-4B26-B5D0-FDEF66C24DE8}">
      <dgm:prSet/>
      <dgm:spPr/>
      <dgm:t>
        <a:bodyPr/>
        <a:lstStyle/>
        <a:p>
          <a:endParaRPr lang="en-US"/>
        </a:p>
      </dgm:t>
    </dgm:pt>
    <dgm:pt modelId="{DDA45035-8327-4457-98C8-E2640DCA2BD4}" type="sibTrans" cxnId="{F4957E9A-03A4-4B26-B5D0-FDEF66C24DE8}">
      <dgm:prSet/>
      <dgm:spPr/>
      <dgm:t>
        <a:bodyPr/>
        <a:lstStyle/>
        <a:p>
          <a:endParaRPr lang="en-US"/>
        </a:p>
      </dgm:t>
    </dgm:pt>
    <dgm:pt modelId="{D16C5BC1-4E86-4FDA-B37C-8CD9978D20EC}" type="pres">
      <dgm:prSet presAssocID="{4FA1DD45-347B-484E-8908-7F208FC1FFF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C339FE-15E3-4C34-92DB-52A1877E79D8}" type="pres">
      <dgm:prSet presAssocID="{2C61998B-8D10-4DC8-AA5C-E9387C96B999}" presName="root1" presStyleCnt="0"/>
      <dgm:spPr/>
    </dgm:pt>
    <dgm:pt modelId="{787DF886-0BA2-4B7B-ACA5-9BB0A47A7329}" type="pres">
      <dgm:prSet presAssocID="{2C61998B-8D10-4DC8-AA5C-E9387C96B99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EEC33A-B32A-4F9C-8F6E-F7AADD1BEFBC}" type="pres">
      <dgm:prSet presAssocID="{2C61998B-8D10-4DC8-AA5C-E9387C96B999}" presName="level2hierChild" presStyleCnt="0"/>
      <dgm:spPr/>
    </dgm:pt>
    <dgm:pt modelId="{FC95C102-593D-4B7B-AFF5-184B044CFF0D}" type="pres">
      <dgm:prSet presAssocID="{3D1E8B8E-C192-4107-8C5C-06F0058C5CFA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BEF030B7-1A9A-497C-AF9F-7F10F017A8F1}" type="pres">
      <dgm:prSet presAssocID="{3D1E8B8E-C192-4107-8C5C-06F0058C5CFA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5387D5E-A15A-4D40-889A-631F12B635B2}" type="pres">
      <dgm:prSet presAssocID="{0403091D-984A-4774-B2AA-27A4E8FAA8F7}" presName="root2" presStyleCnt="0"/>
      <dgm:spPr/>
    </dgm:pt>
    <dgm:pt modelId="{6E2B6939-75D7-466F-843B-330BBB8D3D60}" type="pres">
      <dgm:prSet presAssocID="{0403091D-984A-4774-B2AA-27A4E8FAA8F7}" presName="LevelTwoTextNode" presStyleLbl="node2" presStyleIdx="0" presStyleCnt="3" custScaleX="274624" custScaleY="1073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F43C07-1017-4084-A2A3-DAA0A76F1787}" type="pres">
      <dgm:prSet presAssocID="{0403091D-984A-4774-B2AA-27A4E8FAA8F7}" presName="level3hierChild" presStyleCnt="0"/>
      <dgm:spPr/>
    </dgm:pt>
    <dgm:pt modelId="{D00058BD-15D0-4B3C-8061-3E6255A46ACB}" type="pres">
      <dgm:prSet presAssocID="{E0129BC6-9A67-431F-AED3-039F3281479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24E6B29D-88D2-4C01-8DF7-2A143DE0E88C}" type="pres">
      <dgm:prSet presAssocID="{E0129BC6-9A67-431F-AED3-039F3281479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60DC581D-DE7A-445C-BAD9-E3DD8A100767}" type="pres">
      <dgm:prSet presAssocID="{0ACECB8A-6E9C-4633-8DC4-A412738F8F17}" presName="root2" presStyleCnt="0"/>
      <dgm:spPr/>
    </dgm:pt>
    <dgm:pt modelId="{F98F7B4C-AE33-4419-A7F1-EA69E2097421}" type="pres">
      <dgm:prSet presAssocID="{0ACECB8A-6E9C-4633-8DC4-A412738F8F17}" presName="LevelTwoTextNode" presStyleLbl="node2" presStyleIdx="1" presStyleCnt="3" custScaleX="274896" custScaleY="1134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564EF1-9149-4B92-8CBF-961AAD9CA02F}" type="pres">
      <dgm:prSet presAssocID="{0ACECB8A-6E9C-4633-8DC4-A412738F8F17}" presName="level3hierChild" presStyleCnt="0"/>
      <dgm:spPr/>
    </dgm:pt>
    <dgm:pt modelId="{18EBE5AF-E144-46A7-81EA-14F0F1AE17AD}" type="pres">
      <dgm:prSet presAssocID="{D0A57371-84F5-40B4-BA49-60CFBE9170F2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3A786464-898D-4334-8544-965611C80C2C}" type="pres">
      <dgm:prSet presAssocID="{D0A57371-84F5-40B4-BA49-60CFBE9170F2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3D9D3E7-B047-4D5F-B467-C59FC4CF9BAB}" type="pres">
      <dgm:prSet presAssocID="{4F216FCD-15DD-4CB1-80D7-098D94957460}" presName="root2" presStyleCnt="0"/>
      <dgm:spPr/>
    </dgm:pt>
    <dgm:pt modelId="{60090546-457E-49A5-B9D0-4C549CCCFC7B}" type="pres">
      <dgm:prSet presAssocID="{4F216FCD-15DD-4CB1-80D7-098D94957460}" presName="LevelTwoTextNode" presStyleLbl="node2" presStyleIdx="2" presStyleCnt="3" custScaleX="276048" custScaleY="1210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B2FFCD-3B95-42D6-AA82-AECD708F3506}" type="pres">
      <dgm:prSet presAssocID="{4F216FCD-15DD-4CB1-80D7-098D94957460}" presName="level3hierChild" presStyleCnt="0"/>
      <dgm:spPr/>
    </dgm:pt>
  </dgm:ptLst>
  <dgm:cxnLst>
    <dgm:cxn modelId="{66131839-6460-4DD9-95F7-5CDB15C7DED3}" type="presOf" srcId="{0403091D-984A-4774-B2AA-27A4E8FAA8F7}" destId="{6E2B6939-75D7-466F-843B-330BBB8D3D60}" srcOrd="0" destOrd="0" presId="urn:microsoft.com/office/officeart/2008/layout/HorizontalMultiLevelHierarchy"/>
    <dgm:cxn modelId="{DFF12A59-6AC0-480C-AC61-6AF0C6F32F18}" type="presOf" srcId="{0ACECB8A-6E9C-4633-8DC4-A412738F8F17}" destId="{F98F7B4C-AE33-4419-A7F1-EA69E2097421}" srcOrd="0" destOrd="0" presId="urn:microsoft.com/office/officeart/2008/layout/HorizontalMultiLevelHierarchy"/>
    <dgm:cxn modelId="{F4957E9A-03A4-4B26-B5D0-FDEF66C24DE8}" srcId="{2C61998B-8D10-4DC8-AA5C-E9387C96B999}" destId="{4F216FCD-15DD-4CB1-80D7-098D94957460}" srcOrd="2" destOrd="0" parTransId="{D0A57371-84F5-40B4-BA49-60CFBE9170F2}" sibTransId="{DDA45035-8327-4457-98C8-E2640DCA2BD4}"/>
    <dgm:cxn modelId="{F0E2FEC7-FFDC-474B-B301-0A0D80427539}" type="presOf" srcId="{3D1E8B8E-C192-4107-8C5C-06F0058C5CFA}" destId="{FC95C102-593D-4B7B-AFF5-184B044CFF0D}" srcOrd="0" destOrd="0" presId="urn:microsoft.com/office/officeart/2008/layout/HorizontalMultiLevelHierarchy"/>
    <dgm:cxn modelId="{BECE9C1D-13B0-478F-8194-9CC64489A2E0}" srcId="{2C61998B-8D10-4DC8-AA5C-E9387C96B999}" destId="{0403091D-984A-4774-B2AA-27A4E8FAA8F7}" srcOrd="0" destOrd="0" parTransId="{3D1E8B8E-C192-4107-8C5C-06F0058C5CFA}" sibTransId="{0BFD933C-84F5-4848-A1FF-72251ED6ECD9}"/>
    <dgm:cxn modelId="{E6C97CB4-AD0A-4882-AC70-7F8FA0F3EF5F}" srcId="{4FA1DD45-347B-484E-8908-7F208FC1FFFF}" destId="{2C61998B-8D10-4DC8-AA5C-E9387C96B999}" srcOrd="0" destOrd="0" parTransId="{5333819B-26AF-4351-AA70-0B58636E04AE}" sibTransId="{A4D4BF13-2C71-41AB-AA4A-747233BB35BF}"/>
    <dgm:cxn modelId="{B8837E35-F308-40F7-888C-07E46A9DFEF8}" type="presOf" srcId="{E0129BC6-9A67-431F-AED3-039F3281479B}" destId="{D00058BD-15D0-4B3C-8061-3E6255A46ACB}" srcOrd="0" destOrd="0" presId="urn:microsoft.com/office/officeart/2008/layout/HorizontalMultiLevelHierarchy"/>
    <dgm:cxn modelId="{98CEC775-E717-467A-8BC7-88BC87B118C2}" type="presOf" srcId="{D0A57371-84F5-40B4-BA49-60CFBE9170F2}" destId="{18EBE5AF-E144-46A7-81EA-14F0F1AE17AD}" srcOrd="0" destOrd="0" presId="urn:microsoft.com/office/officeart/2008/layout/HorizontalMultiLevelHierarchy"/>
    <dgm:cxn modelId="{32865334-78F2-4964-96B0-6417E771C16B}" type="presOf" srcId="{D0A57371-84F5-40B4-BA49-60CFBE9170F2}" destId="{3A786464-898D-4334-8544-965611C80C2C}" srcOrd="1" destOrd="0" presId="urn:microsoft.com/office/officeart/2008/layout/HorizontalMultiLevelHierarchy"/>
    <dgm:cxn modelId="{5FF7306A-D244-4467-9790-99585E0E41DA}" type="presOf" srcId="{4F216FCD-15DD-4CB1-80D7-098D94957460}" destId="{60090546-457E-49A5-B9D0-4C549CCCFC7B}" srcOrd="0" destOrd="0" presId="urn:microsoft.com/office/officeart/2008/layout/HorizontalMultiLevelHierarchy"/>
    <dgm:cxn modelId="{36FE606E-66B9-45CB-B169-2CA625E894F7}" type="presOf" srcId="{E0129BC6-9A67-431F-AED3-039F3281479B}" destId="{24E6B29D-88D2-4C01-8DF7-2A143DE0E88C}" srcOrd="1" destOrd="0" presId="urn:microsoft.com/office/officeart/2008/layout/HorizontalMultiLevelHierarchy"/>
    <dgm:cxn modelId="{0E7558C5-A907-45F3-82DB-3ECEC71BA0DB}" srcId="{2C61998B-8D10-4DC8-AA5C-E9387C96B999}" destId="{0ACECB8A-6E9C-4633-8DC4-A412738F8F17}" srcOrd="1" destOrd="0" parTransId="{E0129BC6-9A67-431F-AED3-039F3281479B}" sibTransId="{E42A4797-AF13-4EE6-8A22-8E760F5C5935}"/>
    <dgm:cxn modelId="{CF1A366B-948F-4EEA-85A3-148515AD351C}" type="presOf" srcId="{4FA1DD45-347B-484E-8908-7F208FC1FFFF}" destId="{D16C5BC1-4E86-4FDA-B37C-8CD9978D20EC}" srcOrd="0" destOrd="0" presId="urn:microsoft.com/office/officeart/2008/layout/HorizontalMultiLevelHierarchy"/>
    <dgm:cxn modelId="{F52F9356-14E9-4E0A-8F26-9CB12ACFC800}" type="presOf" srcId="{2C61998B-8D10-4DC8-AA5C-E9387C96B999}" destId="{787DF886-0BA2-4B7B-ACA5-9BB0A47A7329}" srcOrd="0" destOrd="0" presId="urn:microsoft.com/office/officeart/2008/layout/HorizontalMultiLevelHierarchy"/>
    <dgm:cxn modelId="{E6C02F04-F9D3-40CB-B0B6-DEE802216A2C}" type="presOf" srcId="{3D1E8B8E-C192-4107-8C5C-06F0058C5CFA}" destId="{BEF030B7-1A9A-497C-AF9F-7F10F017A8F1}" srcOrd="1" destOrd="0" presId="urn:microsoft.com/office/officeart/2008/layout/HorizontalMultiLevelHierarchy"/>
    <dgm:cxn modelId="{462F1535-5FFE-4CD8-BC18-3CE2E6EFFD07}" type="presParOf" srcId="{D16C5BC1-4E86-4FDA-B37C-8CD9978D20EC}" destId="{A2C339FE-15E3-4C34-92DB-52A1877E79D8}" srcOrd="0" destOrd="0" presId="urn:microsoft.com/office/officeart/2008/layout/HorizontalMultiLevelHierarchy"/>
    <dgm:cxn modelId="{FADE9F68-EAD4-4512-8159-A8B08C776246}" type="presParOf" srcId="{A2C339FE-15E3-4C34-92DB-52A1877E79D8}" destId="{787DF886-0BA2-4B7B-ACA5-9BB0A47A7329}" srcOrd="0" destOrd="0" presId="urn:microsoft.com/office/officeart/2008/layout/HorizontalMultiLevelHierarchy"/>
    <dgm:cxn modelId="{78F7FACA-6A1D-4B9A-A2DE-81ACEFDAF754}" type="presParOf" srcId="{A2C339FE-15E3-4C34-92DB-52A1877E79D8}" destId="{4AEEC33A-B32A-4F9C-8F6E-F7AADD1BEFBC}" srcOrd="1" destOrd="0" presId="urn:microsoft.com/office/officeart/2008/layout/HorizontalMultiLevelHierarchy"/>
    <dgm:cxn modelId="{E6B3A1D2-7299-4E3D-A95F-742201F7AA43}" type="presParOf" srcId="{4AEEC33A-B32A-4F9C-8F6E-F7AADD1BEFBC}" destId="{FC95C102-593D-4B7B-AFF5-184B044CFF0D}" srcOrd="0" destOrd="0" presId="urn:microsoft.com/office/officeart/2008/layout/HorizontalMultiLevelHierarchy"/>
    <dgm:cxn modelId="{31ED2967-2414-49FA-9F93-15BC3C9471C3}" type="presParOf" srcId="{FC95C102-593D-4B7B-AFF5-184B044CFF0D}" destId="{BEF030B7-1A9A-497C-AF9F-7F10F017A8F1}" srcOrd="0" destOrd="0" presId="urn:microsoft.com/office/officeart/2008/layout/HorizontalMultiLevelHierarchy"/>
    <dgm:cxn modelId="{DE18EE18-E357-4085-93A0-D87CE2CD3C95}" type="presParOf" srcId="{4AEEC33A-B32A-4F9C-8F6E-F7AADD1BEFBC}" destId="{F5387D5E-A15A-4D40-889A-631F12B635B2}" srcOrd="1" destOrd="0" presId="urn:microsoft.com/office/officeart/2008/layout/HorizontalMultiLevelHierarchy"/>
    <dgm:cxn modelId="{E6F99AC8-A41B-4732-B880-4754AEC93E01}" type="presParOf" srcId="{F5387D5E-A15A-4D40-889A-631F12B635B2}" destId="{6E2B6939-75D7-466F-843B-330BBB8D3D60}" srcOrd="0" destOrd="0" presId="urn:microsoft.com/office/officeart/2008/layout/HorizontalMultiLevelHierarchy"/>
    <dgm:cxn modelId="{35FC66B1-7028-4824-B708-C82B2344BAA6}" type="presParOf" srcId="{F5387D5E-A15A-4D40-889A-631F12B635B2}" destId="{B8F43C07-1017-4084-A2A3-DAA0A76F1787}" srcOrd="1" destOrd="0" presId="urn:microsoft.com/office/officeart/2008/layout/HorizontalMultiLevelHierarchy"/>
    <dgm:cxn modelId="{C8C4F1CF-3C01-468C-BC9A-3EE342DE3AB0}" type="presParOf" srcId="{4AEEC33A-B32A-4F9C-8F6E-F7AADD1BEFBC}" destId="{D00058BD-15D0-4B3C-8061-3E6255A46ACB}" srcOrd="2" destOrd="0" presId="urn:microsoft.com/office/officeart/2008/layout/HorizontalMultiLevelHierarchy"/>
    <dgm:cxn modelId="{639161DF-99A1-490D-8497-CFF76ED1C5D4}" type="presParOf" srcId="{D00058BD-15D0-4B3C-8061-3E6255A46ACB}" destId="{24E6B29D-88D2-4C01-8DF7-2A143DE0E88C}" srcOrd="0" destOrd="0" presId="urn:microsoft.com/office/officeart/2008/layout/HorizontalMultiLevelHierarchy"/>
    <dgm:cxn modelId="{60211B10-74BB-4ECB-B127-D9CD6E368E08}" type="presParOf" srcId="{4AEEC33A-B32A-4F9C-8F6E-F7AADD1BEFBC}" destId="{60DC581D-DE7A-445C-BAD9-E3DD8A100767}" srcOrd="3" destOrd="0" presId="urn:microsoft.com/office/officeart/2008/layout/HorizontalMultiLevelHierarchy"/>
    <dgm:cxn modelId="{1FC52611-BD8A-4E41-B71F-8A2C3942CBEC}" type="presParOf" srcId="{60DC581D-DE7A-445C-BAD9-E3DD8A100767}" destId="{F98F7B4C-AE33-4419-A7F1-EA69E2097421}" srcOrd="0" destOrd="0" presId="urn:microsoft.com/office/officeart/2008/layout/HorizontalMultiLevelHierarchy"/>
    <dgm:cxn modelId="{AC472247-23A6-4BB9-A135-7BD18E36E64B}" type="presParOf" srcId="{60DC581D-DE7A-445C-BAD9-E3DD8A100767}" destId="{C2564EF1-9149-4B92-8CBF-961AAD9CA02F}" srcOrd="1" destOrd="0" presId="urn:microsoft.com/office/officeart/2008/layout/HorizontalMultiLevelHierarchy"/>
    <dgm:cxn modelId="{2916CC4A-3C53-4062-860C-04DF3A429954}" type="presParOf" srcId="{4AEEC33A-B32A-4F9C-8F6E-F7AADD1BEFBC}" destId="{18EBE5AF-E144-46A7-81EA-14F0F1AE17AD}" srcOrd="4" destOrd="0" presId="urn:microsoft.com/office/officeart/2008/layout/HorizontalMultiLevelHierarchy"/>
    <dgm:cxn modelId="{E1442A4D-1ECC-483F-A0DB-5C38247CDE38}" type="presParOf" srcId="{18EBE5AF-E144-46A7-81EA-14F0F1AE17AD}" destId="{3A786464-898D-4334-8544-965611C80C2C}" srcOrd="0" destOrd="0" presId="urn:microsoft.com/office/officeart/2008/layout/HorizontalMultiLevelHierarchy"/>
    <dgm:cxn modelId="{5239AB6B-138D-4299-85D0-E60166A014A1}" type="presParOf" srcId="{4AEEC33A-B32A-4F9C-8F6E-F7AADD1BEFBC}" destId="{33D9D3E7-B047-4D5F-B467-C59FC4CF9BAB}" srcOrd="5" destOrd="0" presId="urn:microsoft.com/office/officeart/2008/layout/HorizontalMultiLevelHierarchy"/>
    <dgm:cxn modelId="{51B3F8DF-ECEA-44F6-B761-5E0AD66AE644}" type="presParOf" srcId="{33D9D3E7-B047-4D5F-B467-C59FC4CF9BAB}" destId="{60090546-457E-49A5-B9D0-4C549CCCFC7B}" srcOrd="0" destOrd="0" presId="urn:microsoft.com/office/officeart/2008/layout/HorizontalMultiLevelHierarchy"/>
    <dgm:cxn modelId="{63B5B8EE-6AF3-44C3-B20E-0725CEB222E2}" type="presParOf" srcId="{33D9D3E7-B047-4D5F-B467-C59FC4CF9BAB}" destId="{7FB2FFCD-3B95-42D6-AA82-AECD708F350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70B108F-1E65-4B66-AB68-699698FDC75F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2987ABD6-26FD-4561-A35F-C5C9B760FD70}">
      <dgm:prSet/>
      <dgm:spPr/>
      <dgm:t>
        <a:bodyPr/>
        <a:lstStyle/>
        <a:p>
          <a:pPr rtl="0"/>
          <a:r>
            <a:rPr lang="ru-RU" b="1" i="1" dirty="0" err="1" smtClean="0"/>
            <a:t>void</a:t>
          </a:r>
          <a:r>
            <a:rPr lang="ru-RU" b="1" i="1" dirty="0" smtClean="0"/>
            <a:t> </a:t>
          </a:r>
          <a:r>
            <a:rPr lang="ru-RU" b="1" i="1" dirty="0" err="1" smtClean="0"/>
            <a:t>add</a:t>
          </a:r>
          <a:r>
            <a:rPr lang="ru-RU" b="1" i="1" dirty="0" smtClean="0"/>
            <a:t>(</a:t>
          </a:r>
          <a:r>
            <a:rPr lang="ru-RU" b="1" i="1" dirty="0" err="1" smtClean="0"/>
            <a:t>int</a:t>
          </a:r>
          <a:r>
            <a:rPr lang="ru-RU" b="1" i="1" dirty="0" smtClean="0"/>
            <a:t> </a:t>
          </a:r>
          <a:r>
            <a:rPr lang="ru-RU" b="1" i="1" dirty="0" err="1" smtClean="0"/>
            <a:t>index</a:t>
          </a:r>
          <a:r>
            <a:rPr lang="ru-RU" b="1" i="1" dirty="0" smtClean="0"/>
            <a:t>, E </a:t>
          </a:r>
          <a:r>
            <a:rPr lang="ru-RU" b="1" i="1" dirty="0" err="1" smtClean="0"/>
            <a:t>element</a:t>
          </a:r>
          <a:r>
            <a:rPr lang="ru-RU" b="1" i="1" dirty="0" smtClean="0"/>
            <a:t>)</a:t>
          </a:r>
          <a:endParaRPr lang="ru-RU" dirty="0"/>
        </a:p>
      </dgm:t>
    </dgm:pt>
    <dgm:pt modelId="{F173DD63-CDEF-4667-8946-6C22C329A7C5}" type="parTrans" cxnId="{2CE81B48-F31B-4CEB-B346-152354165D80}">
      <dgm:prSet/>
      <dgm:spPr/>
      <dgm:t>
        <a:bodyPr/>
        <a:lstStyle/>
        <a:p>
          <a:endParaRPr lang="ru-RU"/>
        </a:p>
      </dgm:t>
    </dgm:pt>
    <dgm:pt modelId="{2396BD5C-C559-4174-94A1-E596FE9E5EB3}" type="sibTrans" cxnId="{2CE81B48-F31B-4CEB-B346-152354165D80}">
      <dgm:prSet/>
      <dgm:spPr/>
      <dgm:t>
        <a:bodyPr/>
        <a:lstStyle/>
        <a:p>
          <a:endParaRPr lang="ru-RU"/>
        </a:p>
      </dgm:t>
    </dgm:pt>
    <dgm:pt modelId="{DFABACD7-C94E-4343-A319-56D3F9728C6A}">
      <dgm:prSet/>
      <dgm:spPr/>
      <dgm:t>
        <a:bodyPr/>
        <a:lstStyle/>
        <a:p>
          <a:pPr rtl="0"/>
          <a:r>
            <a:rPr lang="ru-RU" b="1" i="1" dirty="0" err="1" smtClean="0"/>
            <a:t>void</a:t>
          </a:r>
          <a:r>
            <a:rPr lang="ru-RU" b="1" i="1" dirty="0" smtClean="0"/>
            <a:t> </a:t>
          </a:r>
          <a:r>
            <a:rPr lang="ru-RU" b="1" i="1" dirty="0" err="1" smtClean="0"/>
            <a:t>addAll</a:t>
          </a:r>
          <a:r>
            <a:rPr lang="ru-RU" b="1" i="1" dirty="0" smtClean="0"/>
            <a:t>(</a:t>
          </a:r>
          <a:r>
            <a:rPr lang="ru-RU" b="1" i="1" dirty="0" err="1" smtClean="0"/>
            <a:t>int</a:t>
          </a:r>
          <a:r>
            <a:rPr lang="ru-RU" b="1" i="1" dirty="0" smtClean="0"/>
            <a:t> </a:t>
          </a:r>
          <a:r>
            <a:rPr lang="ru-RU" b="1" i="1" dirty="0" err="1" smtClean="0"/>
            <a:t>index</a:t>
          </a:r>
          <a:r>
            <a:rPr lang="ru-RU" b="1" i="1" dirty="0" smtClean="0"/>
            <a:t>, </a:t>
          </a:r>
          <a:r>
            <a:rPr lang="ru-RU" b="1" i="1" dirty="0" err="1" smtClean="0"/>
            <a:t>Collection</a:t>
          </a:r>
          <a:r>
            <a:rPr lang="ru-RU" b="1" i="1" dirty="0" smtClean="0"/>
            <a:t>&lt;? </a:t>
          </a:r>
          <a:r>
            <a:rPr lang="ru-RU" b="1" i="1" dirty="0" err="1" smtClean="0"/>
            <a:t>extends</a:t>
          </a:r>
          <a:r>
            <a:rPr lang="ru-RU" b="1" i="1" dirty="0" smtClean="0"/>
            <a:t> E&gt; </a:t>
          </a:r>
          <a:r>
            <a:rPr lang="ru-RU" b="1" i="1" dirty="0" err="1" smtClean="0"/>
            <a:t>c</a:t>
          </a:r>
          <a:r>
            <a:rPr lang="ru-RU" b="1" i="1" dirty="0" smtClean="0"/>
            <a:t>)</a:t>
          </a:r>
          <a:endParaRPr lang="ru-RU" dirty="0"/>
        </a:p>
      </dgm:t>
    </dgm:pt>
    <dgm:pt modelId="{CB74C432-1CCB-49C0-8863-A3CDBF5735F3}" type="parTrans" cxnId="{A6C1626A-5CEB-4C53-B77F-4BB6E27785BF}">
      <dgm:prSet/>
      <dgm:spPr/>
      <dgm:t>
        <a:bodyPr/>
        <a:lstStyle/>
        <a:p>
          <a:endParaRPr lang="ru-RU"/>
        </a:p>
      </dgm:t>
    </dgm:pt>
    <dgm:pt modelId="{71EF65AE-C68F-4B81-952E-E7A12E9B5982}" type="sibTrans" cxnId="{A6C1626A-5CEB-4C53-B77F-4BB6E27785BF}">
      <dgm:prSet/>
      <dgm:spPr/>
      <dgm:t>
        <a:bodyPr/>
        <a:lstStyle/>
        <a:p>
          <a:endParaRPr lang="ru-RU"/>
        </a:p>
      </dgm:t>
    </dgm:pt>
    <dgm:pt modelId="{F6F19083-3040-4A12-BB11-1ED7FC7A614C}">
      <dgm:prSet/>
      <dgm:spPr/>
      <dgm:t>
        <a:bodyPr/>
        <a:lstStyle/>
        <a:p>
          <a:pPr rtl="0"/>
          <a:r>
            <a:rPr lang="ru-RU" b="1" i="1" dirty="0" smtClean="0"/>
            <a:t>E </a:t>
          </a:r>
          <a:r>
            <a:rPr lang="ru-RU" b="1" i="1" dirty="0" err="1" smtClean="0"/>
            <a:t>get</a:t>
          </a:r>
          <a:r>
            <a:rPr lang="ru-RU" b="1" i="1" dirty="0" smtClean="0"/>
            <a:t>(</a:t>
          </a:r>
          <a:r>
            <a:rPr lang="ru-RU" b="1" i="1" dirty="0" err="1" smtClean="0"/>
            <a:t>int</a:t>
          </a:r>
          <a:r>
            <a:rPr lang="ru-RU" b="1" i="1" dirty="0" smtClean="0"/>
            <a:t> </a:t>
          </a:r>
          <a:r>
            <a:rPr lang="ru-RU" b="1" i="1" dirty="0" err="1" smtClean="0"/>
            <a:t>index</a:t>
          </a:r>
          <a:r>
            <a:rPr lang="ru-RU" b="1" i="1" dirty="0" smtClean="0"/>
            <a:t>)  </a:t>
          </a:r>
          <a:endParaRPr lang="ru-RU" dirty="0"/>
        </a:p>
      </dgm:t>
    </dgm:pt>
    <dgm:pt modelId="{0D49F640-5C59-47C6-B099-9DEAA1EAFEBB}" type="parTrans" cxnId="{BF63089C-8EDA-4049-BABB-0B497BCB97F9}">
      <dgm:prSet/>
      <dgm:spPr/>
      <dgm:t>
        <a:bodyPr/>
        <a:lstStyle/>
        <a:p>
          <a:endParaRPr lang="ru-RU"/>
        </a:p>
      </dgm:t>
    </dgm:pt>
    <dgm:pt modelId="{F34B768D-944E-49DF-BBD0-4D229AE6ACCD}" type="sibTrans" cxnId="{BF63089C-8EDA-4049-BABB-0B497BCB97F9}">
      <dgm:prSet/>
      <dgm:spPr/>
      <dgm:t>
        <a:bodyPr/>
        <a:lstStyle/>
        <a:p>
          <a:endParaRPr lang="ru-RU"/>
        </a:p>
      </dgm:t>
    </dgm:pt>
    <dgm:pt modelId="{7D7BD88A-39B2-41CF-BC84-35CB54DC5475}">
      <dgm:prSet/>
      <dgm:spPr/>
      <dgm:t>
        <a:bodyPr/>
        <a:lstStyle/>
        <a:p>
          <a:pPr rtl="0"/>
          <a:r>
            <a:rPr lang="ru-RU" b="1" i="1" dirty="0" err="1" smtClean="0"/>
            <a:t>int</a:t>
          </a:r>
          <a:r>
            <a:rPr lang="ru-RU" b="1" i="1" dirty="0" smtClean="0"/>
            <a:t> </a:t>
          </a:r>
          <a:r>
            <a:rPr lang="ru-RU" b="1" i="1" dirty="0" err="1" smtClean="0"/>
            <a:t>indexOf</a:t>
          </a:r>
          <a:r>
            <a:rPr lang="ru-RU" b="1" i="1" dirty="0" smtClean="0"/>
            <a:t>(</a:t>
          </a:r>
          <a:r>
            <a:rPr lang="ru-RU" b="1" i="1" dirty="0" err="1" smtClean="0"/>
            <a:t>Object</a:t>
          </a:r>
          <a:r>
            <a:rPr lang="ru-RU" b="1" i="1" dirty="0" smtClean="0"/>
            <a:t> </a:t>
          </a:r>
          <a:r>
            <a:rPr lang="ru-RU" b="1" i="1" dirty="0" err="1" smtClean="0"/>
            <a:t>ob</a:t>
          </a:r>
          <a:r>
            <a:rPr lang="ru-RU" b="1" i="1" dirty="0" smtClean="0"/>
            <a:t>)</a:t>
          </a:r>
          <a:endParaRPr lang="ru-RU" dirty="0"/>
        </a:p>
      </dgm:t>
    </dgm:pt>
    <dgm:pt modelId="{4B231ED9-238A-41C4-A7D1-9125054092EB}" type="parTrans" cxnId="{9682E5CA-5D59-400A-870D-0EC617B84320}">
      <dgm:prSet/>
      <dgm:spPr/>
      <dgm:t>
        <a:bodyPr/>
        <a:lstStyle/>
        <a:p>
          <a:endParaRPr lang="ru-RU"/>
        </a:p>
      </dgm:t>
    </dgm:pt>
    <dgm:pt modelId="{DD714B99-59B8-4B1E-97CD-1B9B4FD94D6A}" type="sibTrans" cxnId="{9682E5CA-5D59-400A-870D-0EC617B84320}">
      <dgm:prSet/>
      <dgm:spPr/>
      <dgm:t>
        <a:bodyPr/>
        <a:lstStyle/>
        <a:p>
          <a:endParaRPr lang="ru-RU"/>
        </a:p>
      </dgm:t>
    </dgm:pt>
    <dgm:pt modelId="{6F031B65-CE5F-476C-A544-0D86AC6163DE}">
      <dgm:prSet/>
      <dgm:spPr/>
      <dgm:t>
        <a:bodyPr/>
        <a:lstStyle/>
        <a:p>
          <a:pPr rtl="0"/>
          <a:r>
            <a:rPr lang="ru-RU" b="1" i="1" dirty="0" smtClean="0"/>
            <a:t>E </a:t>
          </a:r>
          <a:r>
            <a:rPr lang="ru-RU" b="1" i="1" dirty="0" err="1" smtClean="0"/>
            <a:t>remove</a:t>
          </a:r>
          <a:r>
            <a:rPr lang="ru-RU" b="1" i="1" dirty="0" smtClean="0"/>
            <a:t>(</a:t>
          </a:r>
          <a:r>
            <a:rPr lang="ru-RU" b="1" i="1" dirty="0" err="1" smtClean="0"/>
            <a:t>int</a:t>
          </a:r>
          <a:r>
            <a:rPr lang="ru-RU" b="1" i="1" dirty="0" smtClean="0"/>
            <a:t> </a:t>
          </a:r>
          <a:r>
            <a:rPr lang="ru-RU" b="1" i="1" dirty="0" err="1" smtClean="0"/>
            <a:t>index</a:t>
          </a:r>
          <a:r>
            <a:rPr lang="ru-RU" b="1" i="1" dirty="0" smtClean="0"/>
            <a:t>) </a:t>
          </a:r>
          <a:r>
            <a:rPr lang="ru-RU" dirty="0" smtClean="0"/>
            <a:t>–</a:t>
          </a:r>
          <a:endParaRPr lang="ru-RU" dirty="0"/>
        </a:p>
      </dgm:t>
    </dgm:pt>
    <dgm:pt modelId="{3A10CE7D-A496-4794-BED8-80706DF0DC67}" type="parTrans" cxnId="{C0B1DE21-27F8-4BFB-BE04-15899571B98C}">
      <dgm:prSet/>
      <dgm:spPr/>
      <dgm:t>
        <a:bodyPr/>
        <a:lstStyle/>
        <a:p>
          <a:endParaRPr lang="ru-RU"/>
        </a:p>
      </dgm:t>
    </dgm:pt>
    <dgm:pt modelId="{6E599C83-D871-4D38-9A6C-624D5FC80DD1}" type="sibTrans" cxnId="{C0B1DE21-27F8-4BFB-BE04-15899571B98C}">
      <dgm:prSet/>
      <dgm:spPr/>
      <dgm:t>
        <a:bodyPr/>
        <a:lstStyle/>
        <a:p>
          <a:endParaRPr lang="ru-RU"/>
        </a:p>
      </dgm:t>
    </dgm:pt>
    <dgm:pt modelId="{644C7E99-6D54-4270-9EF1-2D6364463D0A}">
      <dgm:prSet/>
      <dgm:spPr/>
      <dgm:t>
        <a:bodyPr/>
        <a:lstStyle/>
        <a:p>
          <a:pPr rtl="0"/>
          <a:r>
            <a:rPr lang="ru-RU" b="1" i="1" dirty="0" smtClean="0"/>
            <a:t>E </a:t>
          </a:r>
          <a:r>
            <a:rPr lang="ru-RU" b="1" i="1" dirty="0" err="1" smtClean="0"/>
            <a:t>set</a:t>
          </a:r>
          <a:r>
            <a:rPr lang="ru-RU" b="1" i="1" dirty="0" smtClean="0"/>
            <a:t>(</a:t>
          </a:r>
          <a:r>
            <a:rPr lang="ru-RU" b="1" i="1" dirty="0" err="1" smtClean="0"/>
            <a:t>int</a:t>
          </a:r>
          <a:r>
            <a:rPr lang="ru-RU" b="1" i="1" dirty="0" smtClean="0"/>
            <a:t> </a:t>
          </a:r>
          <a:r>
            <a:rPr lang="ru-RU" b="1" i="1" dirty="0" err="1" smtClean="0"/>
            <a:t>index</a:t>
          </a:r>
          <a:r>
            <a:rPr lang="ru-RU" b="1" i="1" dirty="0" smtClean="0"/>
            <a:t>, E </a:t>
          </a:r>
          <a:r>
            <a:rPr lang="ru-RU" b="1" i="1" dirty="0" err="1" smtClean="0"/>
            <a:t>element</a:t>
          </a:r>
          <a:r>
            <a:rPr lang="ru-RU" b="1" i="1" dirty="0" smtClean="0"/>
            <a:t>)</a:t>
          </a:r>
          <a:endParaRPr lang="ru-RU" dirty="0"/>
        </a:p>
      </dgm:t>
    </dgm:pt>
    <dgm:pt modelId="{9C01EEE3-9B0A-409B-913F-22AF8163D12D}" type="parTrans" cxnId="{466E587D-9ADF-416C-9052-F0B963B3857E}">
      <dgm:prSet/>
      <dgm:spPr/>
      <dgm:t>
        <a:bodyPr/>
        <a:lstStyle/>
        <a:p>
          <a:endParaRPr lang="ru-RU"/>
        </a:p>
      </dgm:t>
    </dgm:pt>
    <dgm:pt modelId="{1E858543-826A-45ED-A517-58F4D828B3B3}" type="sibTrans" cxnId="{466E587D-9ADF-416C-9052-F0B963B3857E}">
      <dgm:prSet/>
      <dgm:spPr/>
      <dgm:t>
        <a:bodyPr/>
        <a:lstStyle/>
        <a:p>
          <a:endParaRPr lang="ru-RU"/>
        </a:p>
      </dgm:t>
    </dgm:pt>
    <dgm:pt modelId="{673D6550-33DC-4C11-9F78-D805BA380521}">
      <dgm:prSet/>
      <dgm:spPr/>
      <dgm:t>
        <a:bodyPr/>
        <a:lstStyle/>
        <a:p>
          <a:pPr rtl="0"/>
          <a:r>
            <a:rPr lang="ru-RU" b="1" i="1" dirty="0" err="1" smtClean="0"/>
            <a:t>List</a:t>
          </a:r>
          <a:r>
            <a:rPr lang="ru-RU" b="1" i="1" dirty="0" smtClean="0"/>
            <a:t>&lt;E&gt; </a:t>
          </a:r>
          <a:r>
            <a:rPr lang="ru-RU" b="1" i="1" dirty="0" err="1" smtClean="0"/>
            <a:t>subList</a:t>
          </a:r>
          <a:r>
            <a:rPr lang="ru-RU" b="1" i="1" dirty="0" smtClean="0"/>
            <a:t>(</a:t>
          </a:r>
          <a:r>
            <a:rPr lang="ru-RU" b="1" i="1" dirty="0" err="1" smtClean="0"/>
            <a:t>int</a:t>
          </a:r>
          <a:r>
            <a:rPr lang="ru-RU" b="1" i="1" dirty="0" smtClean="0"/>
            <a:t> </a:t>
          </a:r>
          <a:r>
            <a:rPr lang="ru-RU" b="1" i="1" dirty="0" err="1" smtClean="0"/>
            <a:t>fromIndex</a:t>
          </a:r>
          <a:r>
            <a:rPr lang="ru-RU" b="1" i="1" dirty="0" smtClean="0"/>
            <a:t>, </a:t>
          </a:r>
          <a:r>
            <a:rPr lang="ru-RU" b="1" i="1" dirty="0" err="1" smtClean="0"/>
            <a:t>int</a:t>
          </a:r>
          <a:r>
            <a:rPr lang="ru-RU" b="1" i="1" dirty="0" smtClean="0"/>
            <a:t> </a:t>
          </a:r>
          <a:r>
            <a:rPr lang="ru-RU" b="1" i="1" dirty="0" err="1" smtClean="0"/>
            <a:t>toIndex</a:t>
          </a:r>
          <a:r>
            <a:rPr lang="ru-RU" b="1" i="1" dirty="0" smtClean="0"/>
            <a:t>)</a:t>
          </a:r>
          <a:endParaRPr lang="ru-RU" dirty="0"/>
        </a:p>
      </dgm:t>
    </dgm:pt>
    <dgm:pt modelId="{AC170429-6B9C-4E4C-BE84-49BA4E402CDA}" type="parTrans" cxnId="{07C4B2A8-6323-4DAF-9B81-FAD5C8054C28}">
      <dgm:prSet/>
      <dgm:spPr/>
      <dgm:t>
        <a:bodyPr/>
        <a:lstStyle/>
        <a:p>
          <a:endParaRPr lang="ru-RU"/>
        </a:p>
      </dgm:t>
    </dgm:pt>
    <dgm:pt modelId="{CD609BF8-DDE9-446A-8DD6-40533387EAFC}" type="sibTrans" cxnId="{07C4B2A8-6323-4DAF-9B81-FAD5C8054C28}">
      <dgm:prSet/>
      <dgm:spPr/>
      <dgm:t>
        <a:bodyPr/>
        <a:lstStyle/>
        <a:p>
          <a:endParaRPr lang="ru-RU"/>
        </a:p>
      </dgm:t>
    </dgm:pt>
    <dgm:pt modelId="{995D0C4D-5083-42DC-9366-EBF222E30CC9}">
      <dgm:prSet/>
      <dgm:spPr/>
      <dgm:t>
        <a:bodyPr/>
        <a:lstStyle/>
        <a:p>
          <a:pPr rtl="0"/>
          <a:r>
            <a:rPr lang="ru-RU" dirty="0" smtClean="0"/>
            <a:t> </a:t>
          </a:r>
          <a:r>
            <a:rPr lang="en-US" b="0" i="0" dirty="0" smtClean="0"/>
            <a:t>Inserts the specified element at the specified position in this list.</a:t>
          </a:r>
          <a:endParaRPr lang="ru-RU" dirty="0"/>
        </a:p>
      </dgm:t>
    </dgm:pt>
    <dgm:pt modelId="{C9718B38-C8B0-44DC-BE5C-F987FAE7E615}" type="parTrans" cxnId="{117D77BE-F9BF-48A4-A7A5-C7E72A37FB51}">
      <dgm:prSet/>
      <dgm:spPr/>
      <dgm:t>
        <a:bodyPr/>
        <a:lstStyle/>
        <a:p>
          <a:endParaRPr lang="ru-RU"/>
        </a:p>
      </dgm:t>
    </dgm:pt>
    <dgm:pt modelId="{D17F1EF8-2D7C-4317-9758-19F6DC56B6DC}" type="sibTrans" cxnId="{117D77BE-F9BF-48A4-A7A5-C7E72A37FB51}">
      <dgm:prSet/>
      <dgm:spPr/>
      <dgm:t>
        <a:bodyPr/>
        <a:lstStyle/>
        <a:p>
          <a:endParaRPr lang="ru-RU"/>
        </a:p>
      </dgm:t>
    </dgm:pt>
    <dgm:pt modelId="{D32C5F4B-71C8-4C4D-A939-E99F05B9C3AA}">
      <dgm:prSet/>
      <dgm:spPr/>
      <dgm:t>
        <a:bodyPr/>
        <a:lstStyle/>
        <a:p>
          <a:pPr rtl="0"/>
          <a:r>
            <a:rPr lang="ru-RU" dirty="0" smtClean="0"/>
            <a:t> </a:t>
          </a:r>
          <a:r>
            <a:rPr lang="en-US" b="0" i="0" dirty="0" smtClean="0"/>
            <a:t>Inserts all of the elements in the specified collection into this list, starting at the specified position.</a:t>
          </a:r>
          <a:endParaRPr lang="ru-RU" dirty="0"/>
        </a:p>
      </dgm:t>
    </dgm:pt>
    <dgm:pt modelId="{474B1A70-274D-4E38-B0A7-3E3CCF537F13}" type="parTrans" cxnId="{0C87B36F-50EA-409B-8ADC-06CD978DC85F}">
      <dgm:prSet/>
      <dgm:spPr/>
      <dgm:t>
        <a:bodyPr/>
        <a:lstStyle/>
        <a:p>
          <a:endParaRPr lang="ru-RU"/>
        </a:p>
      </dgm:t>
    </dgm:pt>
    <dgm:pt modelId="{79025620-F02D-4C7C-8A16-617872BBD0E9}" type="sibTrans" cxnId="{0C87B36F-50EA-409B-8ADC-06CD978DC85F}">
      <dgm:prSet/>
      <dgm:spPr/>
      <dgm:t>
        <a:bodyPr/>
        <a:lstStyle/>
        <a:p>
          <a:endParaRPr lang="ru-RU"/>
        </a:p>
      </dgm:t>
    </dgm:pt>
    <dgm:pt modelId="{CD21B19E-401C-49DD-8EC9-2D6EA80D53DC}">
      <dgm:prSet/>
      <dgm:spPr/>
      <dgm:t>
        <a:bodyPr/>
        <a:lstStyle/>
        <a:p>
          <a:pPr rtl="0"/>
          <a:r>
            <a:rPr lang="ru-RU" dirty="0" smtClean="0"/>
            <a:t> </a:t>
          </a:r>
          <a:r>
            <a:rPr lang="en-US" b="0" i="0" dirty="0" smtClean="0"/>
            <a:t>Returns the element at the specified position in this list.</a:t>
          </a:r>
          <a:endParaRPr lang="ru-RU" dirty="0"/>
        </a:p>
      </dgm:t>
    </dgm:pt>
    <dgm:pt modelId="{C0E0A6DB-ACBF-4067-8086-1C91AD97CB69}" type="parTrans" cxnId="{DC711DE4-D1B9-48DF-B79D-92933C6E8A5F}">
      <dgm:prSet/>
      <dgm:spPr/>
      <dgm:t>
        <a:bodyPr/>
        <a:lstStyle/>
        <a:p>
          <a:endParaRPr lang="ru-RU"/>
        </a:p>
      </dgm:t>
    </dgm:pt>
    <dgm:pt modelId="{F9608681-483B-4C90-B0F2-CEEB3FF83057}" type="sibTrans" cxnId="{DC711DE4-D1B9-48DF-B79D-92933C6E8A5F}">
      <dgm:prSet/>
      <dgm:spPr/>
      <dgm:t>
        <a:bodyPr/>
        <a:lstStyle/>
        <a:p>
          <a:endParaRPr lang="ru-RU"/>
        </a:p>
      </dgm:t>
    </dgm:pt>
    <dgm:pt modelId="{1F5D113F-AA54-4773-B49A-C34577D7F56C}">
      <dgm:prSet/>
      <dgm:spPr/>
      <dgm:t>
        <a:bodyPr/>
        <a:lstStyle/>
        <a:p>
          <a:pPr rtl="0"/>
          <a:r>
            <a:rPr lang="ru-RU" dirty="0" smtClean="0"/>
            <a:t> </a:t>
          </a:r>
          <a:r>
            <a:rPr lang="en-US" b="0" i="0" dirty="0" smtClean="0"/>
            <a:t>Returns the index of the first occurrence of the specified element in this list, or -1 if this list does not contain the element.</a:t>
          </a:r>
          <a:endParaRPr lang="ru-RU" dirty="0"/>
        </a:p>
      </dgm:t>
    </dgm:pt>
    <dgm:pt modelId="{F75A499A-F7A6-402C-86CE-D77DB1B9433F}" type="parTrans" cxnId="{C457B8DC-82B2-4DBE-A518-3694BC1C4CAD}">
      <dgm:prSet/>
      <dgm:spPr/>
      <dgm:t>
        <a:bodyPr/>
        <a:lstStyle/>
        <a:p>
          <a:endParaRPr lang="ru-RU"/>
        </a:p>
      </dgm:t>
    </dgm:pt>
    <dgm:pt modelId="{25198613-F6C1-4536-BFE2-831487AE0042}" type="sibTrans" cxnId="{C457B8DC-82B2-4DBE-A518-3694BC1C4CAD}">
      <dgm:prSet/>
      <dgm:spPr/>
      <dgm:t>
        <a:bodyPr/>
        <a:lstStyle/>
        <a:p>
          <a:endParaRPr lang="ru-RU"/>
        </a:p>
      </dgm:t>
    </dgm:pt>
    <dgm:pt modelId="{613A0E6E-BC0B-434D-BCE6-B85651600BD1}">
      <dgm:prSet/>
      <dgm:spPr/>
      <dgm:t>
        <a:bodyPr/>
        <a:lstStyle/>
        <a:p>
          <a:pPr rtl="0"/>
          <a:r>
            <a:rPr lang="en-US" b="0" i="0" dirty="0" smtClean="0"/>
            <a:t>Removes the element at the specified position in this list.</a:t>
          </a:r>
          <a:endParaRPr lang="ru-RU" dirty="0"/>
        </a:p>
      </dgm:t>
    </dgm:pt>
    <dgm:pt modelId="{A14F3B67-D2DA-4BBE-AA7B-1E1C5AF1E965}" type="parTrans" cxnId="{B88A0A13-2640-4BA4-82D4-52BDC175C274}">
      <dgm:prSet/>
      <dgm:spPr/>
      <dgm:t>
        <a:bodyPr/>
        <a:lstStyle/>
        <a:p>
          <a:endParaRPr lang="ru-RU"/>
        </a:p>
      </dgm:t>
    </dgm:pt>
    <dgm:pt modelId="{D10B01AD-A144-476A-A387-C10D959BF151}" type="sibTrans" cxnId="{B88A0A13-2640-4BA4-82D4-52BDC175C274}">
      <dgm:prSet/>
      <dgm:spPr/>
      <dgm:t>
        <a:bodyPr/>
        <a:lstStyle/>
        <a:p>
          <a:endParaRPr lang="ru-RU"/>
        </a:p>
      </dgm:t>
    </dgm:pt>
    <dgm:pt modelId="{0346FF5A-680E-4A27-BE9B-23BC2F102359}">
      <dgm:prSet/>
      <dgm:spPr/>
      <dgm:t>
        <a:bodyPr/>
        <a:lstStyle/>
        <a:p>
          <a:pPr rtl="0"/>
          <a:r>
            <a:rPr lang="en-US" b="0" i="0" dirty="0" smtClean="0"/>
            <a:t>Replaces the element at the specified position in this list with the specified element.</a:t>
          </a:r>
          <a:endParaRPr lang="ru-RU" dirty="0"/>
        </a:p>
      </dgm:t>
    </dgm:pt>
    <dgm:pt modelId="{FEB5CDCB-A32A-4B1B-9DDB-AEA130218E35}" type="parTrans" cxnId="{2EE1F958-CBA4-46BE-815A-13C51B3B8A25}">
      <dgm:prSet/>
      <dgm:spPr/>
      <dgm:t>
        <a:bodyPr/>
        <a:lstStyle/>
        <a:p>
          <a:endParaRPr lang="ru-RU"/>
        </a:p>
      </dgm:t>
    </dgm:pt>
    <dgm:pt modelId="{548FB0C2-8395-4253-8383-92F2AA3ECFAF}" type="sibTrans" cxnId="{2EE1F958-CBA4-46BE-815A-13C51B3B8A25}">
      <dgm:prSet/>
      <dgm:spPr/>
      <dgm:t>
        <a:bodyPr/>
        <a:lstStyle/>
        <a:p>
          <a:endParaRPr lang="ru-RU"/>
        </a:p>
      </dgm:t>
    </dgm:pt>
    <dgm:pt modelId="{2CB7F513-E93E-4ECA-8260-350D9CD16617}">
      <dgm:prSet/>
      <dgm:spPr/>
      <dgm:t>
        <a:bodyPr/>
        <a:lstStyle/>
        <a:p>
          <a:pPr rtl="0"/>
          <a:r>
            <a:rPr lang="en-US" b="0" i="0" dirty="0" smtClean="0"/>
            <a:t>Returns a view of the portion of this list between the specified , inclusive, and , exclusive.</a:t>
          </a:r>
          <a:endParaRPr lang="ru-RU" dirty="0"/>
        </a:p>
      </dgm:t>
    </dgm:pt>
    <dgm:pt modelId="{6BBB3B78-2344-4EAA-80B7-6103D4687C2B}" type="parTrans" cxnId="{19B534D3-25B4-4FA3-9C22-E4FE021C64B4}">
      <dgm:prSet/>
      <dgm:spPr/>
      <dgm:t>
        <a:bodyPr/>
        <a:lstStyle/>
        <a:p>
          <a:endParaRPr lang="ru-RU"/>
        </a:p>
      </dgm:t>
    </dgm:pt>
    <dgm:pt modelId="{0E196C68-4D06-4287-8C01-7036BA6539E9}" type="sibTrans" cxnId="{19B534D3-25B4-4FA3-9C22-E4FE021C64B4}">
      <dgm:prSet/>
      <dgm:spPr/>
      <dgm:t>
        <a:bodyPr/>
        <a:lstStyle/>
        <a:p>
          <a:endParaRPr lang="ru-RU"/>
        </a:p>
      </dgm:t>
    </dgm:pt>
    <dgm:pt modelId="{948A5689-C078-4192-9525-B77FD8D131B1}" type="pres">
      <dgm:prSet presAssocID="{770B108F-1E65-4B66-AB68-699698FDC7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6E9C16C-3F57-438C-B9C4-D64BD383F8D3}" type="pres">
      <dgm:prSet presAssocID="{2987ABD6-26FD-4561-A35F-C5C9B760FD70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BBBB9A-3F4C-4664-AD17-EB29ED08D630}" type="pres">
      <dgm:prSet presAssocID="{2987ABD6-26FD-4561-A35F-C5C9B760FD70}" presName="childText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4C915C-3A9A-412D-9BB8-A0CE1F81EA64}" type="pres">
      <dgm:prSet presAssocID="{DFABACD7-C94E-4343-A319-56D3F9728C6A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71C16E-BAB7-4FE7-A649-48E7834BBC32}" type="pres">
      <dgm:prSet presAssocID="{DFABACD7-C94E-4343-A319-56D3F9728C6A}" presName="childText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D10566-7EB4-4B3E-BB67-9A156C166837}" type="pres">
      <dgm:prSet presAssocID="{F6F19083-3040-4A12-BB11-1ED7FC7A614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5D5C03-9C1A-4F63-B19D-7072FFC25487}" type="pres">
      <dgm:prSet presAssocID="{F6F19083-3040-4A12-BB11-1ED7FC7A614C}" presName="childText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453B1D-BA8C-42F2-91DA-AB9B385403AE}" type="pres">
      <dgm:prSet presAssocID="{7D7BD88A-39B2-41CF-BC84-35CB54DC5475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8604D8-16BC-4F77-913D-8C2049ACE300}" type="pres">
      <dgm:prSet presAssocID="{7D7BD88A-39B2-41CF-BC84-35CB54DC5475}" presName="childText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B0ED08-56B1-4B5F-A36F-BA1265D4319B}" type="pres">
      <dgm:prSet presAssocID="{6F031B65-CE5F-476C-A544-0D86AC6163D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D59DB-5739-4BE7-9502-C403DEDC4D8E}" type="pres">
      <dgm:prSet presAssocID="{6F031B65-CE5F-476C-A544-0D86AC6163DE}" presName="childText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6BBC55-E64B-47D4-AA7A-4E0BBA3187D2}" type="pres">
      <dgm:prSet presAssocID="{644C7E99-6D54-4270-9EF1-2D6364463D0A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939209-E93C-4A14-A33C-B65E51E93CB8}" type="pres">
      <dgm:prSet presAssocID="{644C7E99-6D54-4270-9EF1-2D6364463D0A}" presName="childText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B52386-DD35-4A06-9586-D110F3BAFAD8}" type="pres">
      <dgm:prSet presAssocID="{673D6550-33DC-4C11-9F78-D805BA380521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AC618C-64CC-4B48-8DBF-F7EAFAEAA431}" type="pres">
      <dgm:prSet presAssocID="{673D6550-33DC-4C11-9F78-D805BA380521}" presName="childText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24218E-9EE8-4DC0-A10D-0911ECE9E4F5}" type="presOf" srcId="{7D7BD88A-39B2-41CF-BC84-35CB54DC5475}" destId="{FC453B1D-BA8C-42F2-91DA-AB9B385403AE}" srcOrd="0" destOrd="0" presId="urn:microsoft.com/office/officeart/2005/8/layout/vList2"/>
    <dgm:cxn modelId="{2CE81B48-F31B-4CEB-B346-152354165D80}" srcId="{770B108F-1E65-4B66-AB68-699698FDC75F}" destId="{2987ABD6-26FD-4561-A35F-C5C9B760FD70}" srcOrd="0" destOrd="0" parTransId="{F173DD63-CDEF-4667-8946-6C22C329A7C5}" sibTransId="{2396BD5C-C559-4174-94A1-E596FE9E5EB3}"/>
    <dgm:cxn modelId="{2EE1F958-CBA4-46BE-815A-13C51B3B8A25}" srcId="{644C7E99-6D54-4270-9EF1-2D6364463D0A}" destId="{0346FF5A-680E-4A27-BE9B-23BC2F102359}" srcOrd="0" destOrd="0" parTransId="{FEB5CDCB-A32A-4B1B-9DDB-AEA130218E35}" sibTransId="{548FB0C2-8395-4253-8383-92F2AA3ECFAF}"/>
    <dgm:cxn modelId="{07C4B2A8-6323-4DAF-9B81-FAD5C8054C28}" srcId="{770B108F-1E65-4B66-AB68-699698FDC75F}" destId="{673D6550-33DC-4C11-9F78-D805BA380521}" srcOrd="6" destOrd="0" parTransId="{AC170429-6B9C-4E4C-BE84-49BA4E402CDA}" sibTransId="{CD609BF8-DDE9-446A-8DD6-40533387EAFC}"/>
    <dgm:cxn modelId="{C0B1DE21-27F8-4BFB-BE04-15899571B98C}" srcId="{770B108F-1E65-4B66-AB68-699698FDC75F}" destId="{6F031B65-CE5F-476C-A544-0D86AC6163DE}" srcOrd="4" destOrd="0" parTransId="{3A10CE7D-A496-4794-BED8-80706DF0DC67}" sibTransId="{6E599C83-D871-4D38-9A6C-624D5FC80DD1}"/>
    <dgm:cxn modelId="{B7B34B7E-B94E-4340-946D-EDD6B8FEF8AD}" type="presOf" srcId="{D32C5F4B-71C8-4C4D-A939-E99F05B9C3AA}" destId="{9471C16E-BAB7-4FE7-A649-48E7834BBC32}" srcOrd="0" destOrd="0" presId="urn:microsoft.com/office/officeart/2005/8/layout/vList2"/>
    <dgm:cxn modelId="{BF63089C-8EDA-4049-BABB-0B497BCB97F9}" srcId="{770B108F-1E65-4B66-AB68-699698FDC75F}" destId="{F6F19083-3040-4A12-BB11-1ED7FC7A614C}" srcOrd="2" destOrd="0" parTransId="{0D49F640-5C59-47C6-B099-9DEAA1EAFEBB}" sibTransId="{F34B768D-944E-49DF-BBD0-4D229AE6ACCD}"/>
    <dgm:cxn modelId="{DC711DE4-D1B9-48DF-B79D-92933C6E8A5F}" srcId="{F6F19083-3040-4A12-BB11-1ED7FC7A614C}" destId="{CD21B19E-401C-49DD-8EC9-2D6EA80D53DC}" srcOrd="0" destOrd="0" parTransId="{C0E0A6DB-ACBF-4067-8086-1C91AD97CB69}" sibTransId="{F9608681-483B-4C90-B0F2-CEEB3FF83057}"/>
    <dgm:cxn modelId="{FDB2611A-433C-43E7-9825-86B6B1306660}" type="presOf" srcId="{2987ABD6-26FD-4561-A35F-C5C9B760FD70}" destId="{76E9C16C-3F57-438C-B9C4-D64BD383F8D3}" srcOrd="0" destOrd="0" presId="urn:microsoft.com/office/officeart/2005/8/layout/vList2"/>
    <dgm:cxn modelId="{C457B8DC-82B2-4DBE-A518-3694BC1C4CAD}" srcId="{7D7BD88A-39B2-41CF-BC84-35CB54DC5475}" destId="{1F5D113F-AA54-4773-B49A-C34577D7F56C}" srcOrd="0" destOrd="0" parTransId="{F75A499A-F7A6-402C-86CE-D77DB1B9433F}" sibTransId="{25198613-F6C1-4536-BFE2-831487AE0042}"/>
    <dgm:cxn modelId="{22239A3A-A7A3-40AF-BC25-73A7570095F2}" type="presOf" srcId="{770B108F-1E65-4B66-AB68-699698FDC75F}" destId="{948A5689-C078-4192-9525-B77FD8D131B1}" srcOrd="0" destOrd="0" presId="urn:microsoft.com/office/officeart/2005/8/layout/vList2"/>
    <dgm:cxn modelId="{57CC99D7-B3F1-465C-B63D-B19E8EF6DB1E}" type="presOf" srcId="{995D0C4D-5083-42DC-9366-EBF222E30CC9}" destId="{5BBBBB9A-3F4C-4664-AD17-EB29ED08D630}" srcOrd="0" destOrd="0" presId="urn:microsoft.com/office/officeart/2005/8/layout/vList2"/>
    <dgm:cxn modelId="{0ABBAFAB-196B-4ECE-8DE2-A82569AEA4D2}" type="presOf" srcId="{673D6550-33DC-4C11-9F78-D805BA380521}" destId="{9DB52386-DD35-4A06-9586-D110F3BAFAD8}" srcOrd="0" destOrd="0" presId="urn:microsoft.com/office/officeart/2005/8/layout/vList2"/>
    <dgm:cxn modelId="{B88A0A13-2640-4BA4-82D4-52BDC175C274}" srcId="{6F031B65-CE5F-476C-A544-0D86AC6163DE}" destId="{613A0E6E-BC0B-434D-BCE6-B85651600BD1}" srcOrd="0" destOrd="0" parTransId="{A14F3B67-D2DA-4BBE-AA7B-1E1C5AF1E965}" sibTransId="{D10B01AD-A144-476A-A387-C10D959BF151}"/>
    <dgm:cxn modelId="{0C87B36F-50EA-409B-8ADC-06CD978DC85F}" srcId="{DFABACD7-C94E-4343-A319-56D3F9728C6A}" destId="{D32C5F4B-71C8-4C4D-A939-E99F05B9C3AA}" srcOrd="0" destOrd="0" parTransId="{474B1A70-274D-4E38-B0A7-3E3CCF537F13}" sibTransId="{79025620-F02D-4C7C-8A16-617872BBD0E9}"/>
    <dgm:cxn modelId="{EFF110F0-0E81-4D3B-8E36-8B07FA752CB7}" type="presOf" srcId="{CD21B19E-401C-49DD-8EC9-2D6EA80D53DC}" destId="{BE5D5C03-9C1A-4F63-B19D-7072FFC25487}" srcOrd="0" destOrd="0" presId="urn:microsoft.com/office/officeart/2005/8/layout/vList2"/>
    <dgm:cxn modelId="{ED2DA7CB-7360-4255-8FAF-426B704C7ADD}" type="presOf" srcId="{613A0E6E-BC0B-434D-BCE6-B85651600BD1}" destId="{339D59DB-5739-4BE7-9502-C403DEDC4D8E}" srcOrd="0" destOrd="0" presId="urn:microsoft.com/office/officeart/2005/8/layout/vList2"/>
    <dgm:cxn modelId="{19B534D3-25B4-4FA3-9C22-E4FE021C64B4}" srcId="{673D6550-33DC-4C11-9F78-D805BA380521}" destId="{2CB7F513-E93E-4ECA-8260-350D9CD16617}" srcOrd="0" destOrd="0" parTransId="{6BBB3B78-2344-4EAA-80B7-6103D4687C2B}" sibTransId="{0E196C68-4D06-4287-8C01-7036BA6539E9}"/>
    <dgm:cxn modelId="{9682E5CA-5D59-400A-870D-0EC617B84320}" srcId="{770B108F-1E65-4B66-AB68-699698FDC75F}" destId="{7D7BD88A-39B2-41CF-BC84-35CB54DC5475}" srcOrd="3" destOrd="0" parTransId="{4B231ED9-238A-41C4-A7D1-9125054092EB}" sibTransId="{DD714B99-59B8-4B1E-97CD-1B9B4FD94D6A}"/>
    <dgm:cxn modelId="{A6C1626A-5CEB-4C53-B77F-4BB6E27785BF}" srcId="{770B108F-1E65-4B66-AB68-699698FDC75F}" destId="{DFABACD7-C94E-4343-A319-56D3F9728C6A}" srcOrd="1" destOrd="0" parTransId="{CB74C432-1CCB-49C0-8863-A3CDBF5735F3}" sibTransId="{71EF65AE-C68F-4B81-952E-E7A12E9B5982}"/>
    <dgm:cxn modelId="{0BC633A9-8B28-4539-9063-93CE0E88D9BA}" type="presOf" srcId="{6F031B65-CE5F-476C-A544-0D86AC6163DE}" destId="{BEB0ED08-56B1-4B5F-A36F-BA1265D4319B}" srcOrd="0" destOrd="0" presId="urn:microsoft.com/office/officeart/2005/8/layout/vList2"/>
    <dgm:cxn modelId="{9AB14D3A-15BE-442F-AA10-5A7D86A74CC7}" type="presOf" srcId="{2CB7F513-E93E-4ECA-8260-350D9CD16617}" destId="{90AC618C-64CC-4B48-8DBF-F7EAFAEAA431}" srcOrd="0" destOrd="0" presId="urn:microsoft.com/office/officeart/2005/8/layout/vList2"/>
    <dgm:cxn modelId="{8C48D062-30F8-4900-B770-A534631A3DF2}" type="presOf" srcId="{644C7E99-6D54-4270-9EF1-2D6364463D0A}" destId="{6B6BBC55-E64B-47D4-AA7A-4E0BBA3187D2}" srcOrd="0" destOrd="0" presId="urn:microsoft.com/office/officeart/2005/8/layout/vList2"/>
    <dgm:cxn modelId="{6529FAE4-6352-49C2-B57C-682B2AE3A2B1}" type="presOf" srcId="{1F5D113F-AA54-4773-B49A-C34577D7F56C}" destId="{5C8604D8-16BC-4F77-913D-8C2049ACE300}" srcOrd="0" destOrd="0" presId="urn:microsoft.com/office/officeart/2005/8/layout/vList2"/>
    <dgm:cxn modelId="{466E587D-9ADF-416C-9052-F0B963B3857E}" srcId="{770B108F-1E65-4B66-AB68-699698FDC75F}" destId="{644C7E99-6D54-4270-9EF1-2D6364463D0A}" srcOrd="5" destOrd="0" parTransId="{9C01EEE3-9B0A-409B-913F-22AF8163D12D}" sibTransId="{1E858543-826A-45ED-A517-58F4D828B3B3}"/>
    <dgm:cxn modelId="{16C2DF30-3E73-4F38-84D5-FDB145A3A41D}" type="presOf" srcId="{F6F19083-3040-4A12-BB11-1ED7FC7A614C}" destId="{66D10566-7EB4-4B3E-BB67-9A156C166837}" srcOrd="0" destOrd="0" presId="urn:microsoft.com/office/officeart/2005/8/layout/vList2"/>
    <dgm:cxn modelId="{117D77BE-F9BF-48A4-A7A5-C7E72A37FB51}" srcId="{2987ABD6-26FD-4561-A35F-C5C9B760FD70}" destId="{995D0C4D-5083-42DC-9366-EBF222E30CC9}" srcOrd="0" destOrd="0" parTransId="{C9718B38-C8B0-44DC-BE5C-F987FAE7E615}" sibTransId="{D17F1EF8-2D7C-4317-9758-19F6DC56B6DC}"/>
    <dgm:cxn modelId="{06021F53-786A-4C0B-ABD3-6E10E45CC0F6}" type="presOf" srcId="{DFABACD7-C94E-4343-A319-56D3F9728C6A}" destId="{3E4C915C-3A9A-412D-9BB8-A0CE1F81EA64}" srcOrd="0" destOrd="0" presId="urn:microsoft.com/office/officeart/2005/8/layout/vList2"/>
    <dgm:cxn modelId="{B55303C6-4F6F-4033-8D30-665DA5388A3A}" type="presOf" srcId="{0346FF5A-680E-4A27-BE9B-23BC2F102359}" destId="{FC939209-E93C-4A14-A33C-B65E51E93CB8}" srcOrd="0" destOrd="0" presId="urn:microsoft.com/office/officeart/2005/8/layout/vList2"/>
    <dgm:cxn modelId="{FD70D5BE-EA9C-4633-8932-29FDC28A32C9}" type="presParOf" srcId="{948A5689-C078-4192-9525-B77FD8D131B1}" destId="{76E9C16C-3F57-438C-B9C4-D64BD383F8D3}" srcOrd="0" destOrd="0" presId="urn:microsoft.com/office/officeart/2005/8/layout/vList2"/>
    <dgm:cxn modelId="{A76B33EF-2A62-4DEF-900A-75E3C9478FB3}" type="presParOf" srcId="{948A5689-C078-4192-9525-B77FD8D131B1}" destId="{5BBBBB9A-3F4C-4664-AD17-EB29ED08D630}" srcOrd="1" destOrd="0" presId="urn:microsoft.com/office/officeart/2005/8/layout/vList2"/>
    <dgm:cxn modelId="{91C07323-D022-4326-A142-952FC4B7608C}" type="presParOf" srcId="{948A5689-C078-4192-9525-B77FD8D131B1}" destId="{3E4C915C-3A9A-412D-9BB8-A0CE1F81EA64}" srcOrd="2" destOrd="0" presId="urn:microsoft.com/office/officeart/2005/8/layout/vList2"/>
    <dgm:cxn modelId="{9CE9358C-A426-4971-B0E0-970E5C4D1EFC}" type="presParOf" srcId="{948A5689-C078-4192-9525-B77FD8D131B1}" destId="{9471C16E-BAB7-4FE7-A649-48E7834BBC32}" srcOrd="3" destOrd="0" presId="urn:microsoft.com/office/officeart/2005/8/layout/vList2"/>
    <dgm:cxn modelId="{DEAC3FCC-CC52-4435-93AD-15FD6FAD9875}" type="presParOf" srcId="{948A5689-C078-4192-9525-B77FD8D131B1}" destId="{66D10566-7EB4-4B3E-BB67-9A156C166837}" srcOrd="4" destOrd="0" presId="urn:microsoft.com/office/officeart/2005/8/layout/vList2"/>
    <dgm:cxn modelId="{22407DA0-AAF5-4ADB-94DA-A98B31374320}" type="presParOf" srcId="{948A5689-C078-4192-9525-B77FD8D131B1}" destId="{BE5D5C03-9C1A-4F63-B19D-7072FFC25487}" srcOrd="5" destOrd="0" presId="urn:microsoft.com/office/officeart/2005/8/layout/vList2"/>
    <dgm:cxn modelId="{C0ECD6C0-DD60-4723-BF42-BFFB0EF5395B}" type="presParOf" srcId="{948A5689-C078-4192-9525-B77FD8D131B1}" destId="{FC453B1D-BA8C-42F2-91DA-AB9B385403AE}" srcOrd="6" destOrd="0" presId="urn:microsoft.com/office/officeart/2005/8/layout/vList2"/>
    <dgm:cxn modelId="{7382FDDB-24F1-4167-BCC0-46632319555A}" type="presParOf" srcId="{948A5689-C078-4192-9525-B77FD8D131B1}" destId="{5C8604D8-16BC-4F77-913D-8C2049ACE300}" srcOrd="7" destOrd="0" presId="urn:microsoft.com/office/officeart/2005/8/layout/vList2"/>
    <dgm:cxn modelId="{5586DC4A-EEF6-4796-AABF-76D56ACB9028}" type="presParOf" srcId="{948A5689-C078-4192-9525-B77FD8D131B1}" destId="{BEB0ED08-56B1-4B5F-A36F-BA1265D4319B}" srcOrd="8" destOrd="0" presId="urn:microsoft.com/office/officeart/2005/8/layout/vList2"/>
    <dgm:cxn modelId="{DABFF0B9-25A3-4C95-92BE-47169636306A}" type="presParOf" srcId="{948A5689-C078-4192-9525-B77FD8D131B1}" destId="{339D59DB-5739-4BE7-9502-C403DEDC4D8E}" srcOrd="9" destOrd="0" presId="urn:microsoft.com/office/officeart/2005/8/layout/vList2"/>
    <dgm:cxn modelId="{E2F0B95F-81C1-4569-9145-D4901C522500}" type="presParOf" srcId="{948A5689-C078-4192-9525-B77FD8D131B1}" destId="{6B6BBC55-E64B-47D4-AA7A-4E0BBA3187D2}" srcOrd="10" destOrd="0" presId="urn:microsoft.com/office/officeart/2005/8/layout/vList2"/>
    <dgm:cxn modelId="{DF02C04A-81E8-4365-A53F-68E03C66817F}" type="presParOf" srcId="{948A5689-C078-4192-9525-B77FD8D131B1}" destId="{FC939209-E93C-4A14-A33C-B65E51E93CB8}" srcOrd="11" destOrd="0" presId="urn:microsoft.com/office/officeart/2005/8/layout/vList2"/>
    <dgm:cxn modelId="{E1A83119-1399-40E1-9828-6C11CC2EA900}" type="presParOf" srcId="{948A5689-C078-4192-9525-B77FD8D131B1}" destId="{9DB52386-DD35-4A06-9586-D110F3BAFAD8}" srcOrd="12" destOrd="0" presId="urn:microsoft.com/office/officeart/2005/8/layout/vList2"/>
    <dgm:cxn modelId="{649BDA97-F381-4B68-B934-C0B412E4AFB9}" type="presParOf" srcId="{948A5689-C078-4192-9525-B77FD8D131B1}" destId="{90AC618C-64CC-4B48-8DBF-F7EAFAEAA431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0E9AFB-49D3-404A-9890-F4DD07B22FD5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538096D8-8D77-47B7-BEEB-D23D4B72438E}">
      <dgm:prSet/>
      <dgm:spPr/>
      <dgm:t>
        <a:bodyPr/>
        <a:lstStyle/>
        <a:p>
          <a:pPr rtl="0"/>
          <a:r>
            <a:rPr lang="ru-RU" i="1" dirty="0" err="1" smtClean="0"/>
            <a:t>addLast</a:t>
          </a:r>
          <a:r>
            <a:rPr lang="ru-RU" i="1" dirty="0" smtClean="0"/>
            <a:t>(E </a:t>
          </a:r>
          <a:r>
            <a:rPr lang="ru-RU" i="1" dirty="0" err="1" smtClean="0"/>
            <a:t>ob</a:t>
          </a:r>
          <a:r>
            <a:rPr lang="ru-RU" i="1" dirty="0" smtClean="0"/>
            <a:t>), </a:t>
          </a:r>
          <a:r>
            <a:rPr lang="ru-RU" i="1" dirty="0" err="1" smtClean="0"/>
            <a:t>void</a:t>
          </a:r>
          <a:r>
            <a:rPr lang="ru-RU" i="1" dirty="0" smtClean="0"/>
            <a:t> </a:t>
          </a:r>
          <a:r>
            <a:rPr lang="ru-RU" i="1" dirty="0" err="1" smtClean="0"/>
            <a:t>addFirst</a:t>
          </a:r>
          <a:r>
            <a:rPr lang="ru-RU" i="1" dirty="0" smtClean="0"/>
            <a:t>(E </a:t>
          </a:r>
          <a:r>
            <a:rPr lang="ru-RU" i="1" dirty="0" err="1" smtClean="0"/>
            <a:t>ob</a:t>
          </a:r>
          <a:r>
            <a:rPr lang="ru-RU" i="1" dirty="0" smtClean="0"/>
            <a:t>), </a:t>
          </a:r>
          <a:r>
            <a:rPr lang="ru-RU" i="1" dirty="0" err="1" smtClean="0"/>
            <a:t>void</a:t>
          </a:r>
          <a:r>
            <a:rPr lang="ru-RU" i="1" dirty="0" smtClean="0"/>
            <a:t> E </a:t>
          </a:r>
          <a:r>
            <a:rPr lang="ru-RU" i="1" dirty="0" err="1" smtClean="0"/>
            <a:t>getFirst</a:t>
          </a:r>
          <a:r>
            <a:rPr lang="ru-RU" i="1" dirty="0" smtClean="0"/>
            <a:t>(),  E </a:t>
          </a:r>
          <a:r>
            <a:rPr lang="ru-RU" i="1" dirty="0" err="1" smtClean="0"/>
            <a:t>getLast</a:t>
          </a:r>
          <a:r>
            <a:rPr lang="ru-RU" i="1" dirty="0" smtClean="0"/>
            <a:t>(), E </a:t>
          </a:r>
          <a:r>
            <a:rPr lang="ru-RU" i="1" dirty="0" err="1" smtClean="0"/>
            <a:t>removeFirst</a:t>
          </a:r>
          <a:r>
            <a:rPr lang="ru-RU" i="1" dirty="0" smtClean="0"/>
            <a:t>(), E </a:t>
          </a:r>
          <a:r>
            <a:rPr lang="ru-RU" i="1" dirty="0" err="1" smtClean="0"/>
            <a:t>removeLast</a:t>
          </a:r>
          <a:r>
            <a:rPr lang="ru-RU" i="1" dirty="0" smtClean="0"/>
            <a:t>()</a:t>
          </a:r>
          <a:endParaRPr lang="ru-RU" i="1" dirty="0"/>
        </a:p>
      </dgm:t>
    </dgm:pt>
    <dgm:pt modelId="{7E85888A-1683-4C09-89FB-B857583B287D}" type="parTrans" cxnId="{1C8972EB-7768-4148-8590-BB5E84DB6113}">
      <dgm:prSet/>
      <dgm:spPr/>
      <dgm:t>
        <a:bodyPr/>
        <a:lstStyle/>
        <a:p>
          <a:endParaRPr lang="ru-RU"/>
        </a:p>
      </dgm:t>
    </dgm:pt>
    <dgm:pt modelId="{577FC74C-5DB4-4F24-90C7-9827E23D7FFA}" type="sibTrans" cxnId="{1C8972EB-7768-4148-8590-BB5E84DB6113}">
      <dgm:prSet/>
      <dgm:spPr/>
      <dgm:t>
        <a:bodyPr/>
        <a:lstStyle/>
        <a:p>
          <a:endParaRPr lang="ru-RU"/>
        </a:p>
      </dgm:t>
    </dgm:pt>
    <dgm:pt modelId="{34417C23-7C48-4ABB-A0D3-4A3FCC4BE3AF}">
      <dgm:prSet/>
      <dgm:spPr/>
      <dgm:t>
        <a:bodyPr/>
        <a:lstStyle/>
        <a:p>
          <a:pPr rtl="0"/>
          <a:r>
            <a:rPr lang="ru-RU" b="1" i="1" dirty="0" err="1" smtClean="0"/>
            <a:t>boolean</a:t>
          </a:r>
          <a:r>
            <a:rPr lang="ru-RU" b="1" i="1" dirty="0" smtClean="0"/>
            <a:t> </a:t>
          </a:r>
          <a:r>
            <a:rPr lang="ru-RU" b="1" i="1" dirty="0" err="1" smtClean="0"/>
            <a:t>offer</a:t>
          </a:r>
          <a:r>
            <a:rPr lang="ru-RU" b="1" i="1" dirty="0" smtClean="0"/>
            <a:t>(E </a:t>
          </a:r>
          <a:r>
            <a:rPr lang="ru-RU" b="1" i="1" dirty="0" err="1" smtClean="0"/>
            <a:t>o</a:t>
          </a:r>
          <a:r>
            <a:rPr lang="ru-RU" b="1" i="1" dirty="0" smtClean="0"/>
            <a:t>)</a:t>
          </a:r>
          <a:endParaRPr lang="ru-RU" dirty="0"/>
        </a:p>
      </dgm:t>
    </dgm:pt>
    <dgm:pt modelId="{BA165075-1B59-468C-92CE-1926ACAACF73}" type="parTrans" cxnId="{3916936B-07B6-4A39-8DF0-5E28B76A45F9}">
      <dgm:prSet/>
      <dgm:spPr/>
      <dgm:t>
        <a:bodyPr/>
        <a:lstStyle/>
        <a:p>
          <a:endParaRPr lang="ru-RU"/>
        </a:p>
      </dgm:t>
    </dgm:pt>
    <dgm:pt modelId="{904B78C4-3A79-4730-AC84-A3037EB22F1D}" type="sibTrans" cxnId="{3916936B-07B6-4A39-8DF0-5E28B76A45F9}">
      <dgm:prSet/>
      <dgm:spPr/>
      <dgm:t>
        <a:bodyPr/>
        <a:lstStyle/>
        <a:p>
          <a:endParaRPr lang="ru-RU"/>
        </a:p>
      </dgm:t>
    </dgm:pt>
    <dgm:pt modelId="{29DAE103-C6D6-490A-B404-5F1985A0E2B6}">
      <dgm:prSet/>
      <dgm:spPr/>
      <dgm:t>
        <a:bodyPr/>
        <a:lstStyle/>
        <a:p>
          <a:pPr rtl="0"/>
          <a:r>
            <a:rPr lang="ru-RU" b="1" i="1" dirty="0" smtClean="0"/>
            <a:t>E </a:t>
          </a:r>
          <a:r>
            <a:rPr lang="ru-RU" b="1" i="1" dirty="0" err="1" smtClean="0"/>
            <a:t>peek</a:t>
          </a:r>
          <a:r>
            <a:rPr lang="ru-RU" b="1" i="1" dirty="0" smtClean="0"/>
            <a:t>() </a:t>
          </a:r>
          <a:endParaRPr lang="ru-RU" dirty="0"/>
        </a:p>
      </dgm:t>
    </dgm:pt>
    <dgm:pt modelId="{74C0D6C4-5396-486A-9147-D14D89AACD02}" type="parTrans" cxnId="{48AE48DA-6AF1-4874-ADAB-3CF20909A0CC}">
      <dgm:prSet/>
      <dgm:spPr/>
      <dgm:t>
        <a:bodyPr/>
        <a:lstStyle/>
        <a:p>
          <a:endParaRPr lang="ru-RU"/>
        </a:p>
      </dgm:t>
    </dgm:pt>
    <dgm:pt modelId="{260339BC-8A25-4C25-AC75-B0E66177C9AE}" type="sibTrans" cxnId="{48AE48DA-6AF1-4874-ADAB-3CF20909A0CC}">
      <dgm:prSet/>
      <dgm:spPr/>
      <dgm:t>
        <a:bodyPr/>
        <a:lstStyle/>
        <a:p>
          <a:endParaRPr lang="ru-RU"/>
        </a:p>
      </dgm:t>
    </dgm:pt>
    <dgm:pt modelId="{58CA1745-C7BE-413D-900A-DF57833BE323}">
      <dgm:prSet/>
      <dgm:spPr/>
      <dgm:t>
        <a:bodyPr/>
        <a:lstStyle/>
        <a:p>
          <a:pPr rtl="0"/>
          <a:r>
            <a:rPr lang="ru-RU" b="1" i="1" dirty="0" smtClean="0"/>
            <a:t>E </a:t>
          </a:r>
          <a:r>
            <a:rPr lang="ru-RU" b="1" i="1" dirty="0" err="1" smtClean="0"/>
            <a:t>poll</a:t>
          </a:r>
          <a:r>
            <a:rPr lang="ru-RU" b="1" i="1" dirty="0" smtClean="0"/>
            <a:t>()</a:t>
          </a:r>
          <a:r>
            <a:rPr lang="en-US" b="1" i="1" dirty="0" smtClean="0"/>
            <a:t>, E remove()</a:t>
          </a:r>
          <a:endParaRPr lang="ru-RU" dirty="0"/>
        </a:p>
      </dgm:t>
    </dgm:pt>
    <dgm:pt modelId="{6C06EC9B-229C-4CC3-A14F-2C0923309A38}" type="parTrans" cxnId="{45315757-142F-4C8D-A7C6-734DF8025B8B}">
      <dgm:prSet/>
      <dgm:spPr/>
      <dgm:t>
        <a:bodyPr/>
        <a:lstStyle/>
        <a:p>
          <a:endParaRPr lang="ru-RU"/>
        </a:p>
      </dgm:t>
    </dgm:pt>
    <dgm:pt modelId="{6A405315-0F1F-4BB5-9208-F641CADA633A}" type="sibTrans" cxnId="{45315757-142F-4C8D-A7C6-734DF8025B8B}">
      <dgm:prSet/>
      <dgm:spPr/>
      <dgm:t>
        <a:bodyPr/>
        <a:lstStyle/>
        <a:p>
          <a:endParaRPr lang="ru-RU"/>
        </a:p>
      </dgm:t>
    </dgm:pt>
    <dgm:pt modelId="{01DD0602-8901-46D9-9765-2791680F6B5D}">
      <dgm:prSet/>
      <dgm:spPr/>
      <dgm:t>
        <a:bodyPr/>
        <a:lstStyle/>
        <a:p>
          <a:pPr rtl="0"/>
          <a:r>
            <a:rPr lang="en-US" dirty="0" smtClean="0"/>
            <a:t>appends</a:t>
          </a:r>
          <a:r>
            <a:rPr lang="ru-RU" dirty="0" smtClean="0"/>
            <a:t>, </a:t>
          </a:r>
          <a:r>
            <a:rPr lang="en-US" dirty="0" smtClean="0"/>
            <a:t>returns</a:t>
          </a:r>
          <a:r>
            <a:rPr lang="ru-RU" dirty="0" smtClean="0"/>
            <a:t>, </a:t>
          </a:r>
          <a:r>
            <a:rPr lang="en-US" dirty="0" smtClean="0"/>
            <a:t>removes the first and the last elements from the collection (accordingly)</a:t>
          </a:r>
          <a:endParaRPr lang="ru-RU" i="1" dirty="0"/>
        </a:p>
      </dgm:t>
    </dgm:pt>
    <dgm:pt modelId="{AC16EA3A-08BD-4128-AA7B-7872579678D8}" type="parTrans" cxnId="{34E1A824-0549-4464-BA04-28A053922FF2}">
      <dgm:prSet/>
      <dgm:spPr/>
      <dgm:t>
        <a:bodyPr/>
        <a:lstStyle/>
        <a:p>
          <a:endParaRPr lang="en-US"/>
        </a:p>
      </dgm:t>
    </dgm:pt>
    <dgm:pt modelId="{351F8076-B3CB-4D85-93E0-89FC31222A90}" type="sibTrans" cxnId="{34E1A824-0549-4464-BA04-28A053922FF2}">
      <dgm:prSet/>
      <dgm:spPr/>
      <dgm:t>
        <a:bodyPr/>
        <a:lstStyle/>
        <a:p>
          <a:endParaRPr lang="en-US"/>
        </a:p>
      </dgm:t>
    </dgm:pt>
    <dgm:pt modelId="{F0635180-4ADC-4E94-BBFD-50AAF6D9D64B}">
      <dgm:prSet/>
      <dgm:spPr/>
      <dgm:t>
        <a:bodyPr/>
        <a:lstStyle/>
        <a:p>
          <a:pPr rtl="0"/>
          <a:r>
            <a:rPr lang="en-US" b="0" i="0" dirty="0" smtClean="0"/>
            <a:t>Adds the specified element as the tail (last element) of this list.</a:t>
          </a:r>
          <a:endParaRPr lang="ru-RU" dirty="0"/>
        </a:p>
      </dgm:t>
    </dgm:pt>
    <dgm:pt modelId="{FDB51E8F-4C29-4181-B347-656997819DE6}" type="parTrans" cxnId="{E6B068E1-871A-4A99-B251-844597A03721}">
      <dgm:prSet/>
      <dgm:spPr/>
      <dgm:t>
        <a:bodyPr/>
        <a:lstStyle/>
        <a:p>
          <a:endParaRPr lang="en-US"/>
        </a:p>
      </dgm:t>
    </dgm:pt>
    <dgm:pt modelId="{634C496D-DBC6-4DD3-A55E-DEAD1AE60CE0}" type="sibTrans" cxnId="{E6B068E1-871A-4A99-B251-844597A03721}">
      <dgm:prSet/>
      <dgm:spPr/>
      <dgm:t>
        <a:bodyPr/>
        <a:lstStyle/>
        <a:p>
          <a:endParaRPr lang="en-US"/>
        </a:p>
      </dgm:t>
    </dgm:pt>
    <dgm:pt modelId="{48BF8461-1C05-410F-8D38-3CBE87B90E9B}">
      <dgm:prSet/>
      <dgm:spPr/>
      <dgm:t>
        <a:bodyPr/>
        <a:lstStyle/>
        <a:p>
          <a:pPr rtl="0"/>
          <a:r>
            <a:rPr lang="en-US" b="0" i="0" dirty="0" smtClean="0"/>
            <a:t>Retrieves, but does not remove, the head (first element) of this list.</a:t>
          </a:r>
          <a:endParaRPr lang="ru-RU" dirty="0"/>
        </a:p>
      </dgm:t>
    </dgm:pt>
    <dgm:pt modelId="{AAD3D495-C3E2-469D-B6F5-CCBE8B528AA2}" type="parTrans" cxnId="{3EA33213-174D-4E2F-BA51-546288C314A1}">
      <dgm:prSet/>
      <dgm:spPr/>
      <dgm:t>
        <a:bodyPr/>
        <a:lstStyle/>
        <a:p>
          <a:endParaRPr lang="en-US"/>
        </a:p>
      </dgm:t>
    </dgm:pt>
    <dgm:pt modelId="{DCC0AB1F-21D8-4CCE-A917-E52F47BFD657}" type="sibTrans" cxnId="{3EA33213-174D-4E2F-BA51-546288C314A1}">
      <dgm:prSet/>
      <dgm:spPr/>
      <dgm:t>
        <a:bodyPr/>
        <a:lstStyle/>
        <a:p>
          <a:endParaRPr lang="en-US"/>
        </a:p>
      </dgm:t>
    </dgm:pt>
    <dgm:pt modelId="{85D01293-2052-4927-9954-F262F7EC8DF5}">
      <dgm:prSet/>
      <dgm:spPr/>
      <dgm:t>
        <a:bodyPr/>
        <a:lstStyle/>
        <a:p>
          <a:pPr rtl="0"/>
          <a:r>
            <a:rPr lang="en-US" b="0" i="0" dirty="0" smtClean="0"/>
            <a:t>Retrieves and removes the head (first element) of this list.</a:t>
          </a:r>
          <a:endParaRPr lang="ru-RU" dirty="0"/>
        </a:p>
      </dgm:t>
    </dgm:pt>
    <dgm:pt modelId="{5DA9E864-5C5E-4B83-9445-E65619546A4A}" type="parTrans" cxnId="{661CC65D-AFCD-4E27-9118-44CCEDC07621}">
      <dgm:prSet/>
      <dgm:spPr/>
      <dgm:t>
        <a:bodyPr/>
        <a:lstStyle/>
        <a:p>
          <a:endParaRPr lang="en-US"/>
        </a:p>
      </dgm:t>
    </dgm:pt>
    <dgm:pt modelId="{75CF346C-D854-4105-AE12-2ED5690FD041}" type="sibTrans" cxnId="{661CC65D-AFCD-4E27-9118-44CCEDC07621}">
      <dgm:prSet/>
      <dgm:spPr/>
      <dgm:t>
        <a:bodyPr/>
        <a:lstStyle/>
        <a:p>
          <a:endParaRPr lang="en-US"/>
        </a:p>
      </dgm:t>
    </dgm:pt>
    <dgm:pt modelId="{14E22313-D654-4382-A409-1909F1684C53}" type="pres">
      <dgm:prSet presAssocID="{C00E9AFB-49D3-404A-9890-F4DD07B22F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992F06A-CA75-4AF7-8836-EDA9552A8AAB}" type="pres">
      <dgm:prSet presAssocID="{538096D8-8D77-47B7-BEEB-D23D4B72438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3B6B5D-07A1-487F-AB4B-6E78EAB4D792}" type="pres">
      <dgm:prSet presAssocID="{538096D8-8D77-47B7-BEEB-D23D4B72438E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AC54DE-8C1B-47BF-8169-73976E6F9CD9}" type="pres">
      <dgm:prSet presAssocID="{34417C23-7C48-4ABB-A0D3-4A3FCC4BE3A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D83D7-6D91-4F4C-8272-B93C58BCE76F}" type="pres">
      <dgm:prSet presAssocID="{34417C23-7C48-4ABB-A0D3-4A3FCC4BE3A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E2DCD1-74E2-4795-9637-BB7058C5AB9B}" type="pres">
      <dgm:prSet presAssocID="{29DAE103-C6D6-490A-B404-5F1985A0E2B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1076C3-86A3-42B5-9C2D-710F3B1A2C27}" type="pres">
      <dgm:prSet presAssocID="{29DAE103-C6D6-490A-B404-5F1985A0E2B6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CC7158-5686-469F-B673-D5D433A1EBAA}" type="pres">
      <dgm:prSet presAssocID="{58CA1745-C7BE-413D-900A-DF57833BE32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255D02-7B0E-4854-B90F-2EA54C080750}" type="pres">
      <dgm:prSet presAssocID="{58CA1745-C7BE-413D-900A-DF57833BE323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916936B-07B6-4A39-8DF0-5E28B76A45F9}" srcId="{C00E9AFB-49D3-404A-9890-F4DD07B22FD5}" destId="{34417C23-7C48-4ABB-A0D3-4A3FCC4BE3AF}" srcOrd="1" destOrd="0" parTransId="{BA165075-1B59-468C-92CE-1926ACAACF73}" sibTransId="{904B78C4-3A79-4730-AC84-A3037EB22F1D}"/>
    <dgm:cxn modelId="{294F690F-EFE9-4106-BBED-D32E7AD3B253}" type="presOf" srcId="{58CA1745-C7BE-413D-900A-DF57833BE323}" destId="{1DCC7158-5686-469F-B673-D5D433A1EBAA}" srcOrd="0" destOrd="0" presId="urn:microsoft.com/office/officeart/2005/8/layout/vList2"/>
    <dgm:cxn modelId="{34E1A824-0549-4464-BA04-28A053922FF2}" srcId="{538096D8-8D77-47B7-BEEB-D23D4B72438E}" destId="{01DD0602-8901-46D9-9765-2791680F6B5D}" srcOrd="0" destOrd="0" parTransId="{AC16EA3A-08BD-4128-AA7B-7872579678D8}" sibTransId="{351F8076-B3CB-4D85-93E0-89FC31222A90}"/>
    <dgm:cxn modelId="{67CCDEA5-D712-47CF-8157-0F5F963AC284}" type="presOf" srcId="{F0635180-4ADC-4E94-BBFD-50AAF6D9D64B}" destId="{7C3D83D7-6D91-4F4C-8272-B93C58BCE76F}" srcOrd="0" destOrd="0" presId="urn:microsoft.com/office/officeart/2005/8/layout/vList2"/>
    <dgm:cxn modelId="{271349B5-D58F-4DAE-B83F-AA8A0B3B69AD}" type="presOf" srcId="{48BF8461-1C05-410F-8D38-3CBE87B90E9B}" destId="{3A1076C3-86A3-42B5-9C2D-710F3B1A2C27}" srcOrd="0" destOrd="0" presId="urn:microsoft.com/office/officeart/2005/8/layout/vList2"/>
    <dgm:cxn modelId="{53A68318-5712-44BD-98C0-D29BBA9FAECB}" type="presOf" srcId="{538096D8-8D77-47B7-BEEB-D23D4B72438E}" destId="{D992F06A-CA75-4AF7-8836-EDA9552A8AAB}" srcOrd="0" destOrd="0" presId="urn:microsoft.com/office/officeart/2005/8/layout/vList2"/>
    <dgm:cxn modelId="{0DAD5C2E-9AD8-4659-B87D-C3497003B674}" type="presOf" srcId="{29DAE103-C6D6-490A-B404-5F1985A0E2B6}" destId="{73E2DCD1-74E2-4795-9637-BB7058C5AB9B}" srcOrd="0" destOrd="0" presId="urn:microsoft.com/office/officeart/2005/8/layout/vList2"/>
    <dgm:cxn modelId="{48AE48DA-6AF1-4874-ADAB-3CF20909A0CC}" srcId="{C00E9AFB-49D3-404A-9890-F4DD07B22FD5}" destId="{29DAE103-C6D6-490A-B404-5F1985A0E2B6}" srcOrd="2" destOrd="0" parTransId="{74C0D6C4-5396-486A-9147-D14D89AACD02}" sibTransId="{260339BC-8A25-4C25-AC75-B0E66177C9AE}"/>
    <dgm:cxn modelId="{678E16EE-8CC1-46A7-9549-668E23934725}" type="presOf" srcId="{01DD0602-8901-46D9-9765-2791680F6B5D}" destId="{953B6B5D-07A1-487F-AB4B-6E78EAB4D792}" srcOrd="0" destOrd="0" presId="urn:microsoft.com/office/officeart/2005/8/layout/vList2"/>
    <dgm:cxn modelId="{661CC65D-AFCD-4E27-9118-44CCEDC07621}" srcId="{58CA1745-C7BE-413D-900A-DF57833BE323}" destId="{85D01293-2052-4927-9954-F262F7EC8DF5}" srcOrd="0" destOrd="0" parTransId="{5DA9E864-5C5E-4B83-9445-E65619546A4A}" sibTransId="{75CF346C-D854-4105-AE12-2ED5690FD041}"/>
    <dgm:cxn modelId="{39DAE69C-3E54-4A05-9933-F3D487AE6E09}" type="presOf" srcId="{85D01293-2052-4927-9954-F262F7EC8DF5}" destId="{B6255D02-7B0E-4854-B90F-2EA54C080750}" srcOrd="0" destOrd="0" presId="urn:microsoft.com/office/officeart/2005/8/layout/vList2"/>
    <dgm:cxn modelId="{45315757-142F-4C8D-A7C6-734DF8025B8B}" srcId="{C00E9AFB-49D3-404A-9890-F4DD07B22FD5}" destId="{58CA1745-C7BE-413D-900A-DF57833BE323}" srcOrd="3" destOrd="0" parTransId="{6C06EC9B-229C-4CC3-A14F-2C0923309A38}" sibTransId="{6A405315-0F1F-4BB5-9208-F641CADA633A}"/>
    <dgm:cxn modelId="{1C8972EB-7768-4148-8590-BB5E84DB6113}" srcId="{C00E9AFB-49D3-404A-9890-F4DD07B22FD5}" destId="{538096D8-8D77-47B7-BEEB-D23D4B72438E}" srcOrd="0" destOrd="0" parTransId="{7E85888A-1683-4C09-89FB-B857583B287D}" sibTransId="{577FC74C-5DB4-4F24-90C7-9827E23D7FFA}"/>
    <dgm:cxn modelId="{3EA33213-174D-4E2F-BA51-546288C314A1}" srcId="{29DAE103-C6D6-490A-B404-5F1985A0E2B6}" destId="{48BF8461-1C05-410F-8D38-3CBE87B90E9B}" srcOrd="0" destOrd="0" parTransId="{AAD3D495-C3E2-469D-B6F5-CCBE8B528AA2}" sibTransId="{DCC0AB1F-21D8-4CCE-A917-E52F47BFD657}"/>
    <dgm:cxn modelId="{95C18779-D967-40FE-96F2-8B62683685DD}" type="presOf" srcId="{34417C23-7C48-4ABB-A0D3-4A3FCC4BE3AF}" destId="{7DAC54DE-8C1B-47BF-8169-73976E6F9CD9}" srcOrd="0" destOrd="0" presId="urn:microsoft.com/office/officeart/2005/8/layout/vList2"/>
    <dgm:cxn modelId="{7902BCD8-CEAE-4FD2-A959-ABF00A90F038}" type="presOf" srcId="{C00E9AFB-49D3-404A-9890-F4DD07B22FD5}" destId="{14E22313-D654-4382-A409-1909F1684C53}" srcOrd="0" destOrd="0" presId="urn:microsoft.com/office/officeart/2005/8/layout/vList2"/>
    <dgm:cxn modelId="{E6B068E1-871A-4A99-B251-844597A03721}" srcId="{34417C23-7C48-4ABB-A0D3-4A3FCC4BE3AF}" destId="{F0635180-4ADC-4E94-BBFD-50AAF6D9D64B}" srcOrd="0" destOrd="0" parTransId="{FDB51E8F-4C29-4181-B347-656997819DE6}" sibTransId="{634C496D-DBC6-4DD3-A55E-DEAD1AE60CE0}"/>
    <dgm:cxn modelId="{7A65C78D-3FA5-433A-AD90-9741EA8B4AC7}" type="presParOf" srcId="{14E22313-D654-4382-A409-1909F1684C53}" destId="{D992F06A-CA75-4AF7-8836-EDA9552A8AAB}" srcOrd="0" destOrd="0" presId="urn:microsoft.com/office/officeart/2005/8/layout/vList2"/>
    <dgm:cxn modelId="{05ABA1F8-BACD-4583-AC9C-F54B3CD77DFB}" type="presParOf" srcId="{14E22313-D654-4382-A409-1909F1684C53}" destId="{953B6B5D-07A1-487F-AB4B-6E78EAB4D792}" srcOrd="1" destOrd="0" presId="urn:microsoft.com/office/officeart/2005/8/layout/vList2"/>
    <dgm:cxn modelId="{236C3F9E-B310-4482-B1DA-E9AB90E2BAC8}" type="presParOf" srcId="{14E22313-D654-4382-A409-1909F1684C53}" destId="{7DAC54DE-8C1B-47BF-8169-73976E6F9CD9}" srcOrd="2" destOrd="0" presId="urn:microsoft.com/office/officeart/2005/8/layout/vList2"/>
    <dgm:cxn modelId="{8EF514F9-1E0D-43FF-960D-7B74C625D0C5}" type="presParOf" srcId="{14E22313-D654-4382-A409-1909F1684C53}" destId="{7C3D83D7-6D91-4F4C-8272-B93C58BCE76F}" srcOrd="3" destOrd="0" presId="urn:microsoft.com/office/officeart/2005/8/layout/vList2"/>
    <dgm:cxn modelId="{D297BED7-4E71-4672-9848-5BBAB5417618}" type="presParOf" srcId="{14E22313-D654-4382-A409-1909F1684C53}" destId="{73E2DCD1-74E2-4795-9637-BB7058C5AB9B}" srcOrd="4" destOrd="0" presId="urn:microsoft.com/office/officeart/2005/8/layout/vList2"/>
    <dgm:cxn modelId="{5D582F12-1624-43B3-8832-1D7DDE1C837B}" type="presParOf" srcId="{14E22313-D654-4382-A409-1909F1684C53}" destId="{3A1076C3-86A3-42B5-9C2D-710F3B1A2C27}" srcOrd="5" destOrd="0" presId="urn:microsoft.com/office/officeart/2005/8/layout/vList2"/>
    <dgm:cxn modelId="{CC327263-9726-407E-AC63-284B506C3E87}" type="presParOf" srcId="{14E22313-D654-4382-A409-1909F1684C53}" destId="{1DCC7158-5686-469F-B673-D5D433A1EBAA}" srcOrd="6" destOrd="0" presId="urn:microsoft.com/office/officeart/2005/8/layout/vList2"/>
    <dgm:cxn modelId="{0C54336C-072C-476B-93DF-962198AC0E62}" type="presParOf" srcId="{14E22313-D654-4382-A409-1909F1684C53}" destId="{B6255D02-7B0E-4854-B90F-2EA54C08075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5A415E4-7B2C-48A6-B60B-150C4B54834A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A0EBF2D6-0601-4163-A777-249005729896}">
      <dgm:prSet phldrT="[Text]"/>
      <dgm:spPr/>
      <dgm:t>
        <a:bodyPr/>
        <a:lstStyle/>
        <a:p>
          <a:r>
            <a:rPr lang="en-US" dirty="0" smtClean="0"/>
            <a:t>Implement an object model for a given domain</a:t>
          </a:r>
          <a:endParaRPr lang="en-US" dirty="0"/>
        </a:p>
      </dgm:t>
    </dgm:pt>
    <dgm:pt modelId="{0F332D46-385B-4FFD-B75B-3988E9B5F02C}" type="parTrans" cxnId="{FCC4D1E5-2048-4EB3-8A92-26F7DD206061}">
      <dgm:prSet/>
      <dgm:spPr/>
      <dgm:t>
        <a:bodyPr/>
        <a:lstStyle/>
        <a:p>
          <a:endParaRPr lang="en-US"/>
        </a:p>
      </dgm:t>
    </dgm:pt>
    <dgm:pt modelId="{2F5AE8E9-F618-495C-846B-BEA489D43691}" type="sibTrans" cxnId="{FCC4D1E5-2048-4EB3-8A92-26F7DD206061}">
      <dgm:prSet/>
      <dgm:spPr/>
      <dgm:t>
        <a:bodyPr/>
        <a:lstStyle/>
        <a:p>
          <a:endParaRPr lang="en-US"/>
        </a:p>
      </dgm:t>
    </dgm:pt>
    <dgm:pt modelId="{052CC8EB-9337-49DC-8856-2181C1DE1430}">
      <dgm:prSet phldrT="[Text]"/>
      <dgm:spPr/>
      <dgm:t>
        <a:bodyPr/>
        <a:lstStyle/>
        <a:p>
          <a:r>
            <a:rPr lang="en-US" dirty="0" smtClean="0"/>
            <a:t>Compare the speed of collection classes work (add, delete, search for items)</a:t>
          </a:r>
          <a:endParaRPr lang="en-US" dirty="0"/>
        </a:p>
      </dgm:t>
    </dgm:pt>
    <dgm:pt modelId="{C4D6C91E-26C4-40D3-AA4B-1B23A95770D3}" type="parTrans" cxnId="{18621938-18C8-4FE1-8192-9E0C1758C56F}">
      <dgm:prSet/>
      <dgm:spPr/>
      <dgm:t>
        <a:bodyPr/>
        <a:lstStyle/>
        <a:p>
          <a:endParaRPr lang="en-US"/>
        </a:p>
      </dgm:t>
    </dgm:pt>
    <dgm:pt modelId="{1091A6C9-B42C-4826-96CD-3BF7B464A4A2}" type="sibTrans" cxnId="{18621938-18C8-4FE1-8192-9E0C1758C56F}">
      <dgm:prSet/>
      <dgm:spPr/>
      <dgm:t>
        <a:bodyPr/>
        <a:lstStyle/>
        <a:p>
          <a:endParaRPr lang="en-US"/>
        </a:p>
      </dgm:t>
    </dgm:pt>
    <dgm:pt modelId="{8E1DEFF4-AF4F-46B4-A948-1545ED761D15}" type="pres">
      <dgm:prSet presAssocID="{95A415E4-7B2C-48A6-B60B-150C4B54834A}" presName="CompostProcess" presStyleCnt="0">
        <dgm:presLayoutVars>
          <dgm:dir/>
          <dgm:resizeHandles val="exact"/>
        </dgm:presLayoutVars>
      </dgm:prSet>
      <dgm:spPr/>
    </dgm:pt>
    <dgm:pt modelId="{60C6C5BC-FB18-4111-8884-99E85466AB02}" type="pres">
      <dgm:prSet presAssocID="{95A415E4-7B2C-48A6-B60B-150C4B54834A}" presName="arrow" presStyleLbl="bgShp" presStyleIdx="0" presStyleCnt="1"/>
      <dgm:spPr/>
    </dgm:pt>
    <dgm:pt modelId="{4D5C3D99-2CF2-40CB-A6DC-D30AB98CBBE6}" type="pres">
      <dgm:prSet presAssocID="{95A415E4-7B2C-48A6-B60B-150C4B54834A}" presName="linearProcess" presStyleCnt="0"/>
      <dgm:spPr/>
    </dgm:pt>
    <dgm:pt modelId="{2353388E-3CF2-40C2-B49C-19AF30B0E065}" type="pres">
      <dgm:prSet presAssocID="{A0EBF2D6-0601-4163-A777-249005729896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5A5AA-0ABC-48E4-9827-854E63FA0185}" type="pres">
      <dgm:prSet presAssocID="{2F5AE8E9-F618-495C-846B-BEA489D43691}" presName="sibTrans" presStyleCnt="0"/>
      <dgm:spPr/>
    </dgm:pt>
    <dgm:pt modelId="{DE2A647E-DC58-4BF6-B2A9-A7C0A7D0D492}" type="pres">
      <dgm:prSet presAssocID="{052CC8EB-9337-49DC-8856-2181C1DE1430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F5B4A7-F609-48D9-8E19-07FD26306E2D}" type="presOf" srcId="{A0EBF2D6-0601-4163-A777-249005729896}" destId="{2353388E-3CF2-40C2-B49C-19AF30B0E065}" srcOrd="0" destOrd="0" presId="urn:microsoft.com/office/officeart/2005/8/layout/hProcess9"/>
    <dgm:cxn modelId="{FCC4D1E5-2048-4EB3-8A92-26F7DD206061}" srcId="{95A415E4-7B2C-48A6-B60B-150C4B54834A}" destId="{A0EBF2D6-0601-4163-A777-249005729896}" srcOrd="0" destOrd="0" parTransId="{0F332D46-385B-4FFD-B75B-3988E9B5F02C}" sibTransId="{2F5AE8E9-F618-495C-846B-BEA489D43691}"/>
    <dgm:cxn modelId="{1C59E2B4-F156-4322-9550-E05BD9C4930D}" type="presOf" srcId="{052CC8EB-9337-49DC-8856-2181C1DE1430}" destId="{DE2A647E-DC58-4BF6-B2A9-A7C0A7D0D492}" srcOrd="0" destOrd="0" presId="urn:microsoft.com/office/officeart/2005/8/layout/hProcess9"/>
    <dgm:cxn modelId="{18621938-18C8-4FE1-8192-9E0C1758C56F}" srcId="{95A415E4-7B2C-48A6-B60B-150C4B54834A}" destId="{052CC8EB-9337-49DC-8856-2181C1DE1430}" srcOrd="1" destOrd="0" parTransId="{C4D6C91E-26C4-40D3-AA4B-1B23A95770D3}" sibTransId="{1091A6C9-B42C-4826-96CD-3BF7B464A4A2}"/>
    <dgm:cxn modelId="{CFAF69CD-5AF4-4FE1-98AB-83210D81AC44}" type="presOf" srcId="{95A415E4-7B2C-48A6-B60B-150C4B54834A}" destId="{8E1DEFF4-AF4F-46B4-A948-1545ED761D15}" srcOrd="0" destOrd="0" presId="urn:microsoft.com/office/officeart/2005/8/layout/hProcess9"/>
    <dgm:cxn modelId="{8AB189C8-1B80-4DFE-881F-045771574D31}" type="presParOf" srcId="{8E1DEFF4-AF4F-46B4-A948-1545ED761D15}" destId="{60C6C5BC-FB18-4111-8884-99E85466AB02}" srcOrd="0" destOrd="0" presId="urn:microsoft.com/office/officeart/2005/8/layout/hProcess9"/>
    <dgm:cxn modelId="{D82A8B18-5CCD-46E3-8B0F-1BC9E69DB7B0}" type="presParOf" srcId="{8E1DEFF4-AF4F-46B4-A948-1545ED761D15}" destId="{4D5C3D99-2CF2-40CB-A6DC-D30AB98CBBE6}" srcOrd="1" destOrd="0" presId="urn:microsoft.com/office/officeart/2005/8/layout/hProcess9"/>
    <dgm:cxn modelId="{E51487ED-0A9C-4384-BABA-F7EB7620A653}" type="presParOf" srcId="{4D5C3D99-2CF2-40CB-A6DC-D30AB98CBBE6}" destId="{2353388E-3CF2-40C2-B49C-19AF30B0E065}" srcOrd="0" destOrd="0" presId="urn:microsoft.com/office/officeart/2005/8/layout/hProcess9"/>
    <dgm:cxn modelId="{07D76660-F16E-4E78-AD2B-C3B53A3BE130}" type="presParOf" srcId="{4D5C3D99-2CF2-40CB-A6DC-D30AB98CBBE6}" destId="{7095A5AA-0ABC-48E4-9827-854E63FA0185}" srcOrd="1" destOrd="0" presId="urn:microsoft.com/office/officeart/2005/8/layout/hProcess9"/>
    <dgm:cxn modelId="{131AFD8F-115D-423D-8300-EB82EC6D8D0F}" type="presParOf" srcId="{4D5C3D99-2CF2-40CB-A6DC-D30AB98CBBE6}" destId="{DE2A647E-DC58-4BF6-B2A9-A7C0A7D0D49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86C293-D13A-47A0-99E1-DBF9E6983060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0C5E1B5-96C4-4F14-8536-B5C72DF76992}">
      <dgm:prSet/>
      <dgm:spPr/>
      <dgm:t>
        <a:bodyPr/>
        <a:lstStyle/>
        <a:p>
          <a:pPr rtl="0"/>
          <a:r>
            <a:rPr lang="en-US" altLang="en-US" b="1" dirty="0" smtClean="0"/>
            <a:t>In the absence of any other explicit superclass, every class is implicitly a subclass of </a:t>
          </a:r>
          <a:r>
            <a:rPr lang="en-US" altLang="en-US" b="1" dirty="0" smtClean="0">
              <a:solidFill>
                <a:srgbClr val="666666"/>
              </a:solidFill>
            </a:rPr>
            <a:t>Object</a:t>
          </a:r>
          <a:r>
            <a:rPr lang="en-US" altLang="en-US" b="1" dirty="0" smtClean="0"/>
            <a:t>. </a:t>
          </a:r>
          <a:endParaRPr lang="en-US" dirty="0"/>
        </a:p>
      </dgm:t>
    </dgm:pt>
    <dgm:pt modelId="{D2E3C02B-260D-4B3C-B619-5728F6125317}" type="parTrans" cxnId="{D09F7BB6-1E5F-4FA3-A824-8D59DD0E6F73}">
      <dgm:prSet/>
      <dgm:spPr/>
      <dgm:t>
        <a:bodyPr/>
        <a:lstStyle/>
        <a:p>
          <a:endParaRPr lang="en-US"/>
        </a:p>
      </dgm:t>
    </dgm:pt>
    <dgm:pt modelId="{CF0C6055-9FE3-40DF-AB6C-41B853ACF016}" type="sibTrans" cxnId="{D09F7BB6-1E5F-4FA3-A824-8D59DD0E6F73}">
      <dgm:prSet/>
      <dgm:spPr/>
      <dgm:t>
        <a:bodyPr/>
        <a:lstStyle/>
        <a:p>
          <a:endParaRPr lang="en-US"/>
        </a:p>
      </dgm:t>
    </dgm:pt>
    <dgm:pt modelId="{8210A72A-E052-4CA3-B480-002D8F58690B}">
      <dgm:prSet/>
      <dgm:spPr/>
      <dgm:t>
        <a:bodyPr/>
        <a:lstStyle/>
        <a:p>
          <a:pPr rtl="0"/>
          <a:r>
            <a:rPr lang="en-US" altLang="en-US" b="1" dirty="0" smtClean="0"/>
            <a:t>Access to base class (its methods) is done using the </a:t>
          </a:r>
          <a:r>
            <a:rPr lang="en-US" altLang="en-US" b="1" i="1" dirty="0" smtClean="0">
              <a:solidFill>
                <a:srgbClr val="666666"/>
              </a:solidFill>
            </a:rPr>
            <a:t>super</a:t>
          </a:r>
          <a:r>
            <a:rPr lang="en-US" altLang="en-US" b="1" dirty="0" smtClean="0"/>
            <a:t> keyword. Constructor may send parameters to its base using </a:t>
          </a:r>
          <a:r>
            <a:rPr lang="en-US" altLang="en-US" b="1" dirty="0" err="1" smtClean="0"/>
            <a:t>the</a:t>
          </a:r>
          <a:r>
            <a:rPr lang="en-US" altLang="en-US" b="1" dirty="0" err="1" smtClean="0">
              <a:latin typeface="Courier New" panose="02070309020205020404" pitchFamily="49" charset="0"/>
            </a:rPr>
            <a:t>‘</a:t>
          </a:r>
          <a:r>
            <a:rPr lang="en-US" altLang="en-US" b="1" dirty="0" err="1" smtClean="0"/>
            <a:t>super</a:t>
          </a:r>
          <a:r>
            <a:rPr lang="en-US" altLang="en-US" b="1" dirty="0" smtClean="0">
              <a:latin typeface="Courier New" panose="02070309020205020404" pitchFamily="49" charset="0"/>
            </a:rPr>
            <a:t>’</a:t>
          </a:r>
          <a:r>
            <a:rPr lang="en-US" altLang="en-US" b="1" dirty="0" smtClean="0"/>
            <a:t> keyword as its first instruction</a:t>
          </a:r>
          <a:endParaRPr lang="en-US" dirty="0"/>
        </a:p>
      </dgm:t>
    </dgm:pt>
    <dgm:pt modelId="{1525CCB3-82F9-4413-B5C5-B4F8ECB9148B}" type="parTrans" cxnId="{CC063119-4184-4153-B6CB-967BC03917D4}">
      <dgm:prSet/>
      <dgm:spPr/>
      <dgm:t>
        <a:bodyPr/>
        <a:lstStyle/>
        <a:p>
          <a:endParaRPr lang="en-US"/>
        </a:p>
      </dgm:t>
    </dgm:pt>
    <dgm:pt modelId="{F7C099F8-F764-40F8-87C8-10AFE1E01ADA}" type="sibTrans" cxnId="{CC063119-4184-4153-B6CB-967BC03917D4}">
      <dgm:prSet/>
      <dgm:spPr/>
      <dgm:t>
        <a:bodyPr/>
        <a:lstStyle/>
        <a:p>
          <a:endParaRPr lang="en-US"/>
        </a:p>
      </dgm:t>
    </dgm:pt>
    <dgm:pt modelId="{DCDBD5CC-3B62-4107-AAF2-2ECB034D11CF}">
      <dgm:prSet/>
      <dgm:spPr/>
      <dgm:t>
        <a:bodyPr/>
        <a:lstStyle/>
        <a:p>
          <a:pPr rtl="0"/>
          <a:r>
            <a:rPr lang="en-US" dirty="0" smtClean="0"/>
            <a:t>Methods of subclass can complement the base class methods and replace them (</a:t>
          </a:r>
          <a:r>
            <a:rPr lang="en-US" b="1" i="1" dirty="0" smtClean="0">
              <a:solidFill>
                <a:srgbClr val="666666"/>
              </a:solidFill>
            </a:rPr>
            <a:t>override</a:t>
          </a:r>
          <a:r>
            <a:rPr lang="en-US" dirty="0" smtClean="0"/>
            <a:t>).</a:t>
          </a:r>
          <a:endParaRPr lang="en-US" dirty="0"/>
        </a:p>
      </dgm:t>
    </dgm:pt>
    <dgm:pt modelId="{38B61676-87CC-403F-BD34-B4BC01FCBA7D}" type="parTrans" cxnId="{B056BA68-D8DE-40A2-AA37-F4C51940FB19}">
      <dgm:prSet/>
      <dgm:spPr/>
      <dgm:t>
        <a:bodyPr/>
        <a:lstStyle/>
        <a:p>
          <a:endParaRPr lang="en-US"/>
        </a:p>
      </dgm:t>
    </dgm:pt>
    <dgm:pt modelId="{D35EBF5C-44E2-47AD-856A-64EEDA661D07}" type="sibTrans" cxnId="{B056BA68-D8DE-40A2-AA37-F4C51940FB19}">
      <dgm:prSet/>
      <dgm:spPr/>
      <dgm:t>
        <a:bodyPr/>
        <a:lstStyle/>
        <a:p>
          <a:endParaRPr lang="en-US"/>
        </a:p>
      </dgm:t>
    </dgm:pt>
    <dgm:pt modelId="{45A315B3-33BC-4B20-9DA3-EDE87BDCA236}">
      <dgm:prSet/>
      <dgm:spPr/>
      <dgm:t>
        <a:bodyPr/>
        <a:lstStyle/>
        <a:p>
          <a:pPr rtl="0"/>
          <a:r>
            <a:rPr lang="en-US" altLang="en-US" b="1" dirty="0" smtClean="0"/>
            <a:t>Excepting </a:t>
          </a:r>
          <a:r>
            <a:rPr lang="en-US" altLang="en-US" b="1" dirty="0" err="1" smtClean="0">
              <a:solidFill>
                <a:srgbClr val="666666"/>
              </a:solidFill>
            </a:rPr>
            <a:t>java.lang.Object</a:t>
          </a:r>
          <a:r>
            <a:rPr lang="en-US" altLang="en-US" b="1" dirty="0" smtClean="0"/>
            <a:t>, which has no superclass,</a:t>
          </a:r>
          <a:br>
            <a:rPr lang="en-US" altLang="en-US" b="1" dirty="0" smtClean="0"/>
          </a:br>
          <a:r>
            <a:rPr lang="en-US" altLang="en-US" b="1" dirty="0" smtClean="0"/>
            <a:t>every class has exactly one and only one direct superclass (single inheritance).</a:t>
          </a:r>
          <a:endParaRPr lang="en-US" dirty="0"/>
        </a:p>
      </dgm:t>
    </dgm:pt>
    <dgm:pt modelId="{DE1544B9-3FF7-4F0E-9C23-BB90B5CD9414}" type="parTrans" cxnId="{396BF2D4-6C0E-48B2-BB43-575E8386BB70}">
      <dgm:prSet/>
      <dgm:spPr/>
      <dgm:t>
        <a:bodyPr/>
        <a:lstStyle/>
        <a:p>
          <a:endParaRPr lang="en-US"/>
        </a:p>
      </dgm:t>
    </dgm:pt>
    <dgm:pt modelId="{E7051F81-0B7F-4AE6-BFA2-BA076605D20E}" type="sibTrans" cxnId="{396BF2D4-6C0E-48B2-BB43-575E8386BB70}">
      <dgm:prSet/>
      <dgm:spPr/>
      <dgm:t>
        <a:bodyPr/>
        <a:lstStyle/>
        <a:p>
          <a:endParaRPr lang="en-US"/>
        </a:p>
      </dgm:t>
    </dgm:pt>
    <dgm:pt modelId="{096FB520-53F8-438A-88E0-22D11B174460}" type="pres">
      <dgm:prSet presAssocID="{0086C293-D13A-47A0-99E1-DBF9E698306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917C6ED0-55E2-4EF6-97BC-AAE36026E863}" type="pres">
      <dgm:prSet presAssocID="{0086C293-D13A-47A0-99E1-DBF9E6983060}" presName="Name1" presStyleCnt="0"/>
      <dgm:spPr/>
      <dgm:t>
        <a:bodyPr/>
        <a:lstStyle/>
        <a:p>
          <a:endParaRPr lang="en-US"/>
        </a:p>
      </dgm:t>
    </dgm:pt>
    <dgm:pt modelId="{8994FEC3-1CD0-4D07-A52B-438EB9D4E439}" type="pres">
      <dgm:prSet presAssocID="{0086C293-D13A-47A0-99E1-DBF9E6983060}" presName="cycle" presStyleCnt="0"/>
      <dgm:spPr/>
      <dgm:t>
        <a:bodyPr/>
        <a:lstStyle/>
        <a:p>
          <a:endParaRPr lang="en-US"/>
        </a:p>
      </dgm:t>
    </dgm:pt>
    <dgm:pt modelId="{25620E8F-B585-4BF3-B0B6-532545F7EAB6}" type="pres">
      <dgm:prSet presAssocID="{0086C293-D13A-47A0-99E1-DBF9E6983060}" presName="srcNode" presStyleLbl="node1" presStyleIdx="0" presStyleCnt="4"/>
      <dgm:spPr/>
      <dgm:t>
        <a:bodyPr/>
        <a:lstStyle/>
        <a:p>
          <a:endParaRPr lang="en-US"/>
        </a:p>
      </dgm:t>
    </dgm:pt>
    <dgm:pt modelId="{45E982E6-1E80-4A0E-ADA9-F45A0514BE24}" type="pres">
      <dgm:prSet presAssocID="{0086C293-D13A-47A0-99E1-DBF9E6983060}" presName="conn" presStyleLbl="parChTrans1D2" presStyleIdx="0" presStyleCnt="1"/>
      <dgm:spPr/>
      <dgm:t>
        <a:bodyPr/>
        <a:lstStyle/>
        <a:p>
          <a:endParaRPr lang="ru-RU"/>
        </a:p>
      </dgm:t>
    </dgm:pt>
    <dgm:pt modelId="{14F05A6D-E3E6-439C-9E55-E1E11A64761F}" type="pres">
      <dgm:prSet presAssocID="{0086C293-D13A-47A0-99E1-DBF9E6983060}" presName="extraNode" presStyleLbl="node1" presStyleIdx="0" presStyleCnt="4"/>
      <dgm:spPr/>
      <dgm:t>
        <a:bodyPr/>
        <a:lstStyle/>
        <a:p>
          <a:endParaRPr lang="en-US"/>
        </a:p>
      </dgm:t>
    </dgm:pt>
    <dgm:pt modelId="{456469C0-081D-4757-8FFA-6A31ED72F7E3}" type="pres">
      <dgm:prSet presAssocID="{0086C293-D13A-47A0-99E1-DBF9E6983060}" presName="dstNode" presStyleLbl="node1" presStyleIdx="0" presStyleCnt="4"/>
      <dgm:spPr/>
      <dgm:t>
        <a:bodyPr/>
        <a:lstStyle/>
        <a:p>
          <a:endParaRPr lang="en-US"/>
        </a:p>
      </dgm:t>
    </dgm:pt>
    <dgm:pt modelId="{A79ECAEF-C00C-4CA5-934F-16F6F8AA3CB6}" type="pres">
      <dgm:prSet presAssocID="{45A315B3-33BC-4B20-9DA3-EDE87BDCA23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FF6768-590C-4B39-85C7-91A17A8C9B0A}" type="pres">
      <dgm:prSet presAssocID="{45A315B3-33BC-4B20-9DA3-EDE87BDCA236}" presName="accent_1" presStyleCnt="0"/>
      <dgm:spPr/>
      <dgm:t>
        <a:bodyPr/>
        <a:lstStyle/>
        <a:p>
          <a:endParaRPr lang="en-US"/>
        </a:p>
      </dgm:t>
    </dgm:pt>
    <dgm:pt modelId="{D8C9BB78-AF47-4321-A758-EC817E37D6C1}" type="pres">
      <dgm:prSet presAssocID="{45A315B3-33BC-4B20-9DA3-EDE87BDCA236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B779509-68C4-43BA-B73D-6E5C9CCCA7C1}" type="pres">
      <dgm:prSet presAssocID="{B0C5E1B5-96C4-4F14-8536-B5C72DF7699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3B30D-13C1-461D-A66B-61EC3C6F89E6}" type="pres">
      <dgm:prSet presAssocID="{B0C5E1B5-96C4-4F14-8536-B5C72DF76992}" presName="accent_2" presStyleCnt="0"/>
      <dgm:spPr/>
      <dgm:t>
        <a:bodyPr/>
        <a:lstStyle/>
        <a:p>
          <a:endParaRPr lang="en-US"/>
        </a:p>
      </dgm:t>
    </dgm:pt>
    <dgm:pt modelId="{D5FC4C16-6D87-4ED7-897D-52AE8AA6F5E8}" type="pres">
      <dgm:prSet presAssocID="{B0C5E1B5-96C4-4F14-8536-B5C72DF76992}" presName="accentRepeatNode" presStyleLbl="solidFgAcc1" presStyleIdx="1" presStyleCnt="4"/>
      <dgm:spPr/>
      <dgm:t>
        <a:bodyPr/>
        <a:lstStyle/>
        <a:p>
          <a:endParaRPr lang="en-US"/>
        </a:p>
      </dgm:t>
    </dgm:pt>
    <dgm:pt modelId="{D3458228-7992-4C51-A5B8-87A07845B684}" type="pres">
      <dgm:prSet presAssocID="{8210A72A-E052-4CA3-B480-002D8F58690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D2FA9-DF24-4CFC-991A-6899D40D3F54}" type="pres">
      <dgm:prSet presAssocID="{8210A72A-E052-4CA3-B480-002D8F58690B}" presName="accent_3" presStyleCnt="0"/>
      <dgm:spPr/>
      <dgm:t>
        <a:bodyPr/>
        <a:lstStyle/>
        <a:p>
          <a:endParaRPr lang="en-US"/>
        </a:p>
      </dgm:t>
    </dgm:pt>
    <dgm:pt modelId="{2852AF69-F16A-42C5-B5DB-2DB74A64512C}" type="pres">
      <dgm:prSet presAssocID="{8210A72A-E052-4CA3-B480-002D8F58690B}" presName="accentRepeatNode" presStyleLbl="solidFgAcc1" presStyleIdx="2" presStyleCnt="4"/>
      <dgm:spPr/>
      <dgm:t>
        <a:bodyPr/>
        <a:lstStyle/>
        <a:p>
          <a:endParaRPr lang="en-US"/>
        </a:p>
      </dgm:t>
    </dgm:pt>
    <dgm:pt modelId="{E77D52AC-1C5E-4C5F-BC02-E239E721F02C}" type="pres">
      <dgm:prSet presAssocID="{DCDBD5CC-3B62-4107-AAF2-2ECB034D11C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97256-04BB-492A-A7A7-0ED643C5A8A6}" type="pres">
      <dgm:prSet presAssocID="{DCDBD5CC-3B62-4107-AAF2-2ECB034D11CF}" presName="accent_4" presStyleCnt="0"/>
      <dgm:spPr/>
      <dgm:t>
        <a:bodyPr/>
        <a:lstStyle/>
        <a:p>
          <a:endParaRPr lang="en-US"/>
        </a:p>
      </dgm:t>
    </dgm:pt>
    <dgm:pt modelId="{11AF3775-1743-4875-94BE-9DBA0C41126E}" type="pres">
      <dgm:prSet presAssocID="{DCDBD5CC-3B62-4107-AAF2-2ECB034D11CF}" presName="accentRepeatNode" presStyleLbl="solidFgAcc1" presStyleIdx="3" presStyleCnt="4"/>
      <dgm:spPr/>
      <dgm:t>
        <a:bodyPr/>
        <a:lstStyle/>
        <a:p>
          <a:endParaRPr lang="en-US"/>
        </a:p>
      </dgm:t>
    </dgm:pt>
  </dgm:ptLst>
  <dgm:cxnLst>
    <dgm:cxn modelId="{B056BA68-D8DE-40A2-AA37-F4C51940FB19}" srcId="{0086C293-D13A-47A0-99E1-DBF9E6983060}" destId="{DCDBD5CC-3B62-4107-AAF2-2ECB034D11CF}" srcOrd="3" destOrd="0" parTransId="{38B61676-87CC-403F-BD34-B4BC01FCBA7D}" sibTransId="{D35EBF5C-44E2-47AD-856A-64EEDA661D07}"/>
    <dgm:cxn modelId="{396BF2D4-6C0E-48B2-BB43-575E8386BB70}" srcId="{0086C293-D13A-47A0-99E1-DBF9E6983060}" destId="{45A315B3-33BC-4B20-9DA3-EDE87BDCA236}" srcOrd="0" destOrd="0" parTransId="{DE1544B9-3FF7-4F0E-9C23-BB90B5CD9414}" sibTransId="{E7051F81-0B7F-4AE6-BFA2-BA076605D20E}"/>
    <dgm:cxn modelId="{E10DAA7D-7F44-456E-B5C4-3491BD39F791}" type="presOf" srcId="{0086C293-D13A-47A0-99E1-DBF9E6983060}" destId="{096FB520-53F8-438A-88E0-22D11B174460}" srcOrd="0" destOrd="0" presId="urn:microsoft.com/office/officeart/2008/layout/VerticalCurvedList"/>
    <dgm:cxn modelId="{B69B74E5-0381-40C2-BE67-0C3BD3D1B95D}" type="presOf" srcId="{B0C5E1B5-96C4-4F14-8536-B5C72DF76992}" destId="{AB779509-68C4-43BA-B73D-6E5C9CCCA7C1}" srcOrd="0" destOrd="0" presId="urn:microsoft.com/office/officeart/2008/layout/VerticalCurvedList"/>
    <dgm:cxn modelId="{D686A368-B8DB-4C22-9100-D7191DC4F195}" type="presOf" srcId="{45A315B3-33BC-4B20-9DA3-EDE87BDCA236}" destId="{A79ECAEF-C00C-4CA5-934F-16F6F8AA3CB6}" srcOrd="0" destOrd="0" presId="urn:microsoft.com/office/officeart/2008/layout/VerticalCurvedList"/>
    <dgm:cxn modelId="{0D869261-854C-48DE-9FC8-8AC706B433AE}" type="presOf" srcId="{DCDBD5CC-3B62-4107-AAF2-2ECB034D11CF}" destId="{E77D52AC-1C5E-4C5F-BC02-E239E721F02C}" srcOrd="0" destOrd="0" presId="urn:microsoft.com/office/officeart/2008/layout/VerticalCurvedList"/>
    <dgm:cxn modelId="{D09F7BB6-1E5F-4FA3-A824-8D59DD0E6F73}" srcId="{0086C293-D13A-47A0-99E1-DBF9E6983060}" destId="{B0C5E1B5-96C4-4F14-8536-B5C72DF76992}" srcOrd="1" destOrd="0" parTransId="{D2E3C02B-260D-4B3C-B619-5728F6125317}" sibTransId="{CF0C6055-9FE3-40DF-AB6C-41B853ACF016}"/>
    <dgm:cxn modelId="{4FEC06CC-4899-40DA-A298-989E554EE6BB}" type="presOf" srcId="{8210A72A-E052-4CA3-B480-002D8F58690B}" destId="{D3458228-7992-4C51-A5B8-87A07845B684}" srcOrd="0" destOrd="0" presId="urn:microsoft.com/office/officeart/2008/layout/VerticalCurvedList"/>
    <dgm:cxn modelId="{033D1011-79CA-4645-9E10-CC1697C54FF6}" type="presOf" srcId="{E7051F81-0B7F-4AE6-BFA2-BA076605D20E}" destId="{45E982E6-1E80-4A0E-ADA9-F45A0514BE24}" srcOrd="0" destOrd="0" presId="urn:microsoft.com/office/officeart/2008/layout/VerticalCurvedList"/>
    <dgm:cxn modelId="{CC063119-4184-4153-B6CB-967BC03917D4}" srcId="{0086C293-D13A-47A0-99E1-DBF9E6983060}" destId="{8210A72A-E052-4CA3-B480-002D8F58690B}" srcOrd="2" destOrd="0" parTransId="{1525CCB3-82F9-4413-B5C5-B4F8ECB9148B}" sibTransId="{F7C099F8-F764-40F8-87C8-10AFE1E01ADA}"/>
    <dgm:cxn modelId="{94A69C81-5FB8-4FCC-BDBB-6EB70432BB9D}" type="presParOf" srcId="{096FB520-53F8-438A-88E0-22D11B174460}" destId="{917C6ED0-55E2-4EF6-97BC-AAE36026E863}" srcOrd="0" destOrd="0" presId="urn:microsoft.com/office/officeart/2008/layout/VerticalCurvedList"/>
    <dgm:cxn modelId="{15466241-8537-4C19-B27C-331E0DCC25F3}" type="presParOf" srcId="{917C6ED0-55E2-4EF6-97BC-AAE36026E863}" destId="{8994FEC3-1CD0-4D07-A52B-438EB9D4E439}" srcOrd="0" destOrd="0" presId="urn:microsoft.com/office/officeart/2008/layout/VerticalCurvedList"/>
    <dgm:cxn modelId="{54AF8F04-7ACB-46FC-9899-4FFA2733E319}" type="presParOf" srcId="{8994FEC3-1CD0-4D07-A52B-438EB9D4E439}" destId="{25620E8F-B585-4BF3-B0B6-532545F7EAB6}" srcOrd="0" destOrd="0" presId="urn:microsoft.com/office/officeart/2008/layout/VerticalCurvedList"/>
    <dgm:cxn modelId="{B784C6CD-8357-402C-961A-1F9667B893CE}" type="presParOf" srcId="{8994FEC3-1CD0-4D07-A52B-438EB9D4E439}" destId="{45E982E6-1E80-4A0E-ADA9-F45A0514BE24}" srcOrd="1" destOrd="0" presId="urn:microsoft.com/office/officeart/2008/layout/VerticalCurvedList"/>
    <dgm:cxn modelId="{6F84B079-5CEB-49A1-809A-D130647734D4}" type="presParOf" srcId="{8994FEC3-1CD0-4D07-A52B-438EB9D4E439}" destId="{14F05A6D-E3E6-439C-9E55-E1E11A64761F}" srcOrd="2" destOrd="0" presId="urn:microsoft.com/office/officeart/2008/layout/VerticalCurvedList"/>
    <dgm:cxn modelId="{E0B7C245-5D91-4FD5-B3D0-89B5A8EA0816}" type="presParOf" srcId="{8994FEC3-1CD0-4D07-A52B-438EB9D4E439}" destId="{456469C0-081D-4757-8FFA-6A31ED72F7E3}" srcOrd="3" destOrd="0" presId="urn:microsoft.com/office/officeart/2008/layout/VerticalCurvedList"/>
    <dgm:cxn modelId="{0AE377CE-421C-4766-A873-50E802A6676D}" type="presParOf" srcId="{917C6ED0-55E2-4EF6-97BC-AAE36026E863}" destId="{A79ECAEF-C00C-4CA5-934F-16F6F8AA3CB6}" srcOrd="1" destOrd="0" presId="urn:microsoft.com/office/officeart/2008/layout/VerticalCurvedList"/>
    <dgm:cxn modelId="{BFE0C835-64E7-4ADE-8E4F-8CA939107F90}" type="presParOf" srcId="{917C6ED0-55E2-4EF6-97BC-AAE36026E863}" destId="{D6FF6768-590C-4B39-85C7-91A17A8C9B0A}" srcOrd="2" destOrd="0" presId="urn:microsoft.com/office/officeart/2008/layout/VerticalCurvedList"/>
    <dgm:cxn modelId="{30E227B7-484D-4A61-9195-13331A6262AB}" type="presParOf" srcId="{D6FF6768-590C-4B39-85C7-91A17A8C9B0A}" destId="{D8C9BB78-AF47-4321-A758-EC817E37D6C1}" srcOrd="0" destOrd="0" presId="urn:microsoft.com/office/officeart/2008/layout/VerticalCurvedList"/>
    <dgm:cxn modelId="{64E35DBE-9357-447B-BC56-1545BEA1F902}" type="presParOf" srcId="{917C6ED0-55E2-4EF6-97BC-AAE36026E863}" destId="{AB779509-68C4-43BA-B73D-6E5C9CCCA7C1}" srcOrd="3" destOrd="0" presId="urn:microsoft.com/office/officeart/2008/layout/VerticalCurvedList"/>
    <dgm:cxn modelId="{860EF12E-B74A-4E6B-BCFA-487AE4FD436A}" type="presParOf" srcId="{917C6ED0-55E2-4EF6-97BC-AAE36026E863}" destId="{5BB3B30D-13C1-461D-A66B-61EC3C6F89E6}" srcOrd="4" destOrd="0" presId="urn:microsoft.com/office/officeart/2008/layout/VerticalCurvedList"/>
    <dgm:cxn modelId="{161CA924-21F2-4D7F-AB23-B0CBB02852CB}" type="presParOf" srcId="{5BB3B30D-13C1-461D-A66B-61EC3C6F89E6}" destId="{D5FC4C16-6D87-4ED7-897D-52AE8AA6F5E8}" srcOrd="0" destOrd="0" presId="urn:microsoft.com/office/officeart/2008/layout/VerticalCurvedList"/>
    <dgm:cxn modelId="{655D6601-095E-4ED8-A3AD-C8DC2785DDC1}" type="presParOf" srcId="{917C6ED0-55E2-4EF6-97BC-AAE36026E863}" destId="{D3458228-7992-4C51-A5B8-87A07845B684}" srcOrd="5" destOrd="0" presId="urn:microsoft.com/office/officeart/2008/layout/VerticalCurvedList"/>
    <dgm:cxn modelId="{BAA782F9-E2C4-4D15-89C9-D6985DE3BF64}" type="presParOf" srcId="{917C6ED0-55E2-4EF6-97BC-AAE36026E863}" destId="{E46D2FA9-DF24-4CFC-991A-6899D40D3F54}" srcOrd="6" destOrd="0" presId="urn:microsoft.com/office/officeart/2008/layout/VerticalCurvedList"/>
    <dgm:cxn modelId="{5414D51B-82A3-42CE-BCDC-275646BBA48B}" type="presParOf" srcId="{E46D2FA9-DF24-4CFC-991A-6899D40D3F54}" destId="{2852AF69-F16A-42C5-B5DB-2DB74A64512C}" srcOrd="0" destOrd="0" presId="urn:microsoft.com/office/officeart/2008/layout/VerticalCurvedList"/>
    <dgm:cxn modelId="{D2352724-F95F-4B5E-A007-40360D83DF7E}" type="presParOf" srcId="{917C6ED0-55E2-4EF6-97BC-AAE36026E863}" destId="{E77D52AC-1C5E-4C5F-BC02-E239E721F02C}" srcOrd="7" destOrd="0" presId="urn:microsoft.com/office/officeart/2008/layout/VerticalCurvedList"/>
    <dgm:cxn modelId="{348DEA13-DE21-4D4F-BEB3-4DDEFA9786C2}" type="presParOf" srcId="{917C6ED0-55E2-4EF6-97BC-AAE36026E863}" destId="{22297256-04BB-492A-A7A7-0ED643C5A8A6}" srcOrd="8" destOrd="0" presId="urn:microsoft.com/office/officeart/2008/layout/VerticalCurvedList"/>
    <dgm:cxn modelId="{C9A504BD-AC3F-4366-8AD3-624B590797E4}" type="presParOf" srcId="{22297256-04BB-492A-A7A7-0ED643C5A8A6}" destId="{11AF3775-1743-4875-94BE-9DBA0C4112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6BC94B-65F8-4ED0-AED8-47F0E6057E23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8A121B6-6831-4136-8FD9-C7D266704A59}">
      <dgm:prSet phldrT="[Text]"/>
      <dgm:spPr/>
      <dgm:t>
        <a:bodyPr/>
        <a:lstStyle/>
        <a:p>
          <a:r>
            <a:rPr lang="en-US" dirty="0" smtClean="0"/>
            <a:t>Polymorphism via Interfaces</a:t>
          </a:r>
          <a:endParaRPr lang="en-US" dirty="0"/>
        </a:p>
      </dgm:t>
    </dgm:pt>
    <dgm:pt modelId="{F066FCB3-95B1-4AFE-848B-99BF4FD8BCCC}" type="parTrans" cxnId="{FD3B0114-73D1-4575-A8D5-58820708B1D8}">
      <dgm:prSet/>
      <dgm:spPr/>
      <dgm:t>
        <a:bodyPr/>
        <a:lstStyle/>
        <a:p>
          <a:endParaRPr lang="en-US"/>
        </a:p>
      </dgm:t>
    </dgm:pt>
    <dgm:pt modelId="{8ED4F108-B34E-4BB6-A7E0-A49008F4B8E0}" type="sibTrans" cxnId="{FD3B0114-73D1-4575-A8D5-58820708B1D8}">
      <dgm:prSet/>
      <dgm:spPr/>
      <dgm:t>
        <a:bodyPr/>
        <a:lstStyle/>
        <a:p>
          <a:endParaRPr lang="en-US"/>
        </a:p>
      </dgm:t>
    </dgm:pt>
    <dgm:pt modelId="{F729217C-8FD8-4569-93AA-A05E90D51BC9}">
      <dgm:prSet phldrT="[Text]"/>
      <dgm:spPr/>
      <dgm:t>
        <a:bodyPr/>
        <a:lstStyle/>
        <a:p>
          <a:r>
            <a:rPr lang="en-US" dirty="0" smtClean="0"/>
            <a:t>Polymorphism via Inheritance</a:t>
          </a:r>
          <a:endParaRPr lang="en-US" dirty="0"/>
        </a:p>
      </dgm:t>
    </dgm:pt>
    <dgm:pt modelId="{A60CD00E-6D2F-4865-AFE6-5437188F9CDA}" type="parTrans" cxnId="{04005139-0724-4FA1-97CC-1A7EC6AA0494}">
      <dgm:prSet/>
      <dgm:spPr/>
      <dgm:t>
        <a:bodyPr/>
        <a:lstStyle/>
        <a:p>
          <a:endParaRPr lang="en-US"/>
        </a:p>
      </dgm:t>
    </dgm:pt>
    <dgm:pt modelId="{14D15CEE-3C30-47E9-A0A7-74DD0BDFC8E5}" type="sibTrans" cxnId="{04005139-0724-4FA1-97CC-1A7EC6AA0494}">
      <dgm:prSet/>
      <dgm:spPr/>
      <dgm:t>
        <a:bodyPr/>
        <a:lstStyle/>
        <a:p>
          <a:endParaRPr lang="en-US"/>
        </a:p>
      </dgm:t>
    </dgm:pt>
    <dgm:pt modelId="{0B902527-AD6F-4B0A-B2C1-020A998D525B}">
      <dgm:prSet phldrT="[Text]"/>
      <dgm:spPr/>
      <dgm:t>
        <a:bodyPr/>
        <a:lstStyle/>
        <a:p>
          <a:r>
            <a:rPr lang="en-US" dirty="0" smtClean="0"/>
            <a:t>Polymorphism via Abstract Classes</a:t>
          </a:r>
          <a:endParaRPr lang="en-US" dirty="0"/>
        </a:p>
      </dgm:t>
    </dgm:pt>
    <dgm:pt modelId="{CF2F98A0-3885-4556-BB37-FD6F5FD0ED42}" type="parTrans" cxnId="{25DAB0F2-516C-449E-A328-B16DDF901355}">
      <dgm:prSet/>
      <dgm:spPr/>
      <dgm:t>
        <a:bodyPr/>
        <a:lstStyle/>
        <a:p>
          <a:endParaRPr lang="en-US"/>
        </a:p>
      </dgm:t>
    </dgm:pt>
    <dgm:pt modelId="{B87BE276-59C7-467A-A55A-635FAEB1F39F}" type="sibTrans" cxnId="{25DAB0F2-516C-449E-A328-B16DDF901355}">
      <dgm:prSet/>
      <dgm:spPr/>
      <dgm:t>
        <a:bodyPr/>
        <a:lstStyle/>
        <a:p>
          <a:endParaRPr lang="en-US"/>
        </a:p>
      </dgm:t>
    </dgm:pt>
    <dgm:pt modelId="{507FB847-F7CE-49CC-8108-2279FA734E30}">
      <dgm:prSet phldrT="[Text]"/>
      <dgm:spPr/>
      <dgm:t>
        <a:bodyPr/>
        <a:lstStyle/>
        <a:p>
          <a:r>
            <a:rPr lang="en-US" dirty="0" smtClean="0"/>
            <a:t>Polymorphism of methods</a:t>
          </a:r>
          <a:endParaRPr lang="en-US" dirty="0"/>
        </a:p>
      </dgm:t>
    </dgm:pt>
    <dgm:pt modelId="{35D7462F-4800-4AA4-BAD7-63359A6F284B}" type="parTrans" cxnId="{44B5068A-F502-4B7A-88C0-B04E63BE149B}">
      <dgm:prSet/>
      <dgm:spPr/>
      <dgm:t>
        <a:bodyPr/>
        <a:lstStyle/>
        <a:p>
          <a:endParaRPr lang="en-US"/>
        </a:p>
      </dgm:t>
    </dgm:pt>
    <dgm:pt modelId="{968A052F-530A-4707-8572-E04AE0BD35CE}" type="sibTrans" cxnId="{44B5068A-F502-4B7A-88C0-B04E63BE149B}">
      <dgm:prSet/>
      <dgm:spPr/>
      <dgm:t>
        <a:bodyPr/>
        <a:lstStyle/>
        <a:p>
          <a:endParaRPr lang="en-US"/>
        </a:p>
      </dgm:t>
    </dgm:pt>
    <dgm:pt modelId="{7CB50A66-6FF3-4FDA-9682-1E7C7BDF08AF}" type="pres">
      <dgm:prSet presAssocID="{5B6BC94B-65F8-4ED0-AED8-47F0E6057E2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A350E28F-50AD-4247-A139-232F7153CBBE}" type="pres">
      <dgm:prSet presAssocID="{5B6BC94B-65F8-4ED0-AED8-47F0E6057E23}" presName="Name1" presStyleCnt="0"/>
      <dgm:spPr/>
      <dgm:t>
        <a:bodyPr/>
        <a:lstStyle/>
        <a:p>
          <a:endParaRPr lang="ru-RU"/>
        </a:p>
      </dgm:t>
    </dgm:pt>
    <dgm:pt modelId="{470A5F7E-2413-43EC-8E9B-A4D75BA1A851}" type="pres">
      <dgm:prSet presAssocID="{5B6BC94B-65F8-4ED0-AED8-47F0E6057E23}" presName="cycle" presStyleCnt="0"/>
      <dgm:spPr/>
      <dgm:t>
        <a:bodyPr/>
        <a:lstStyle/>
        <a:p>
          <a:endParaRPr lang="ru-RU"/>
        </a:p>
      </dgm:t>
    </dgm:pt>
    <dgm:pt modelId="{DFDD13DE-3D2E-4BC4-8749-BDDC04F8BB90}" type="pres">
      <dgm:prSet presAssocID="{5B6BC94B-65F8-4ED0-AED8-47F0E6057E23}" presName="srcNode" presStyleLbl="node1" presStyleIdx="0" presStyleCnt="4"/>
      <dgm:spPr/>
      <dgm:t>
        <a:bodyPr/>
        <a:lstStyle/>
        <a:p>
          <a:endParaRPr lang="ru-RU"/>
        </a:p>
      </dgm:t>
    </dgm:pt>
    <dgm:pt modelId="{5F0523F8-9A43-45B4-84DE-F9A4064F2792}" type="pres">
      <dgm:prSet presAssocID="{5B6BC94B-65F8-4ED0-AED8-47F0E6057E23}" presName="conn" presStyleLbl="parChTrans1D2" presStyleIdx="0" presStyleCnt="1"/>
      <dgm:spPr/>
      <dgm:t>
        <a:bodyPr/>
        <a:lstStyle/>
        <a:p>
          <a:endParaRPr lang="ru-RU"/>
        </a:p>
      </dgm:t>
    </dgm:pt>
    <dgm:pt modelId="{F6252E4A-2D6E-48D2-9AFE-7C5E222B0FBE}" type="pres">
      <dgm:prSet presAssocID="{5B6BC94B-65F8-4ED0-AED8-47F0E6057E23}" presName="extraNode" presStyleLbl="node1" presStyleIdx="0" presStyleCnt="4"/>
      <dgm:spPr/>
      <dgm:t>
        <a:bodyPr/>
        <a:lstStyle/>
        <a:p>
          <a:endParaRPr lang="ru-RU"/>
        </a:p>
      </dgm:t>
    </dgm:pt>
    <dgm:pt modelId="{2921938C-246D-4F09-B0C9-2B2A0BD53B49}" type="pres">
      <dgm:prSet presAssocID="{5B6BC94B-65F8-4ED0-AED8-47F0E6057E23}" presName="dstNode" presStyleLbl="node1" presStyleIdx="0" presStyleCnt="4"/>
      <dgm:spPr/>
      <dgm:t>
        <a:bodyPr/>
        <a:lstStyle/>
        <a:p>
          <a:endParaRPr lang="ru-RU"/>
        </a:p>
      </dgm:t>
    </dgm:pt>
    <dgm:pt modelId="{F6284903-4F88-4D8B-97F8-E1447098385E}" type="pres">
      <dgm:prSet presAssocID="{38A121B6-6831-4136-8FD9-C7D266704A5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2B8C90-E2BF-4D56-A231-A5C99D35F662}" type="pres">
      <dgm:prSet presAssocID="{38A121B6-6831-4136-8FD9-C7D266704A59}" presName="accent_1" presStyleCnt="0"/>
      <dgm:spPr/>
      <dgm:t>
        <a:bodyPr/>
        <a:lstStyle/>
        <a:p>
          <a:endParaRPr lang="ru-RU"/>
        </a:p>
      </dgm:t>
    </dgm:pt>
    <dgm:pt modelId="{B31A728E-511D-4DBE-9DE0-1A754D87BC69}" type="pres">
      <dgm:prSet presAssocID="{38A121B6-6831-4136-8FD9-C7D266704A59}" presName="accentRepeatNode" presStyleLbl="solidFgAcc1" presStyleIdx="0" presStyleCnt="4"/>
      <dgm:spPr/>
      <dgm:t>
        <a:bodyPr/>
        <a:lstStyle/>
        <a:p>
          <a:endParaRPr lang="ru-RU"/>
        </a:p>
      </dgm:t>
    </dgm:pt>
    <dgm:pt modelId="{34517DE1-DE39-412A-A1B0-5616540F4659}" type="pres">
      <dgm:prSet presAssocID="{F729217C-8FD8-4569-93AA-A05E90D51BC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999368-BF70-4D60-AD45-2839F15B1976}" type="pres">
      <dgm:prSet presAssocID="{F729217C-8FD8-4569-93AA-A05E90D51BC9}" presName="accent_2" presStyleCnt="0"/>
      <dgm:spPr/>
      <dgm:t>
        <a:bodyPr/>
        <a:lstStyle/>
        <a:p>
          <a:endParaRPr lang="ru-RU"/>
        </a:p>
      </dgm:t>
    </dgm:pt>
    <dgm:pt modelId="{46941217-8DC2-4E9F-BE2D-6478399F1EE6}" type="pres">
      <dgm:prSet presAssocID="{F729217C-8FD8-4569-93AA-A05E90D51BC9}" presName="accentRepeatNode" presStyleLbl="solidFgAcc1" presStyleIdx="1" presStyleCnt="4"/>
      <dgm:spPr/>
      <dgm:t>
        <a:bodyPr/>
        <a:lstStyle/>
        <a:p>
          <a:endParaRPr lang="ru-RU"/>
        </a:p>
      </dgm:t>
    </dgm:pt>
    <dgm:pt modelId="{175AD14C-E1D1-4CE5-89F2-D980A25C3199}" type="pres">
      <dgm:prSet presAssocID="{0B902527-AD6F-4B0A-B2C1-020A998D525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2B5B77-F56C-4FC7-8DFF-6C00E6D02F9A}" type="pres">
      <dgm:prSet presAssocID="{0B902527-AD6F-4B0A-B2C1-020A998D525B}" presName="accent_3" presStyleCnt="0"/>
      <dgm:spPr/>
      <dgm:t>
        <a:bodyPr/>
        <a:lstStyle/>
        <a:p>
          <a:endParaRPr lang="ru-RU"/>
        </a:p>
      </dgm:t>
    </dgm:pt>
    <dgm:pt modelId="{F825B40D-F4EE-4153-9341-C4016AB19A16}" type="pres">
      <dgm:prSet presAssocID="{0B902527-AD6F-4B0A-B2C1-020A998D525B}" presName="accentRepeatNode" presStyleLbl="solidFgAcc1" presStyleIdx="2" presStyleCnt="4"/>
      <dgm:spPr/>
      <dgm:t>
        <a:bodyPr/>
        <a:lstStyle/>
        <a:p>
          <a:endParaRPr lang="ru-RU"/>
        </a:p>
      </dgm:t>
    </dgm:pt>
    <dgm:pt modelId="{2EE334AE-F792-40A5-937B-E613316B040D}" type="pres">
      <dgm:prSet presAssocID="{507FB847-F7CE-49CC-8108-2279FA734E3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BAF860-D1B3-4077-BCA8-CBFF8964E3F5}" type="pres">
      <dgm:prSet presAssocID="{507FB847-F7CE-49CC-8108-2279FA734E30}" presName="accent_4" presStyleCnt="0"/>
      <dgm:spPr/>
      <dgm:t>
        <a:bodyPr/>
        <a:lstStyle/>
        <a:p>
          <a:endParaRPr lang="ru-RU"/>
        </a:p>
      </dgm:t>
    </dgm:pt>
    <dgm:pt modelId="{05783597-1A3C-485B-8E6B-C6B97DDD4ABB}" type="pres">
      <dgm:prSet presAssocID="{507FB847-F7CE-49CC-8108-2279FA734E30}" presName="accentRepeatNode" presStyleLbl="solidFgAcc1" presStyleIdx="3" presStyleCnt="4"/>
      <dgm:spPr/>
      <dgm:t>
        <a:bodyPr/>
        <a:lstStyle/>
        <a:p>
          <a:endParaRPr lang="ru-RU"/>
        </a:p>
      </dgm:t>
    </dgm:pt>
  </dgm:ptLst>
  <dgm:cxnLst>
    <dgm:cxn modelId="{44B5068A-F502-4B7A-88C0-B04E63BE149B}" srcId="{5B6BC94B-65F8-4ED0-AED8-47F0E6057E23}" destId="{507FB847-F7CE-49CC-8108-2279FA734E30}" srcOrd="3" destOrd="0" parTransId="{35D7462F-4800-4AA4-BAD7-63359A6F284B}" sibTransId="{968A052F-530A-4707-8572-E04AE0BD35CE}"/>
    <dgm:cxn modelId="{6D04D78F-4950-4EDF-B601-D5CB9B6AB62A}" type="presOf" srcId="{8ED4F108-B34E-4BB6-A7E0-A49008F4B8E0}" destId="{5F0523F8-9A43-45B4-84DE-F9A4064F2792}" srcOrd="0" destOrd="0" presId="urn:microsoft.com/office/officeart/2008/layout/VerticalCurvedList"/>
    <dgm:cxn modelId="{5DF92A17-B476-4404-93BE-4106BCA2A222}" type="presOf" srcId="{0B902527-AD6F-4B0A-B2C1-020A998D525B}" destId="{175AD14C-E1D1-4CE5-89F2-D980A25C3199}" srcOrd="0" destOrd="0" presId="urn:microsoft.com/office/officeart/2008/layout/VerticalCurvedList"/>
    <dgm:cxn modelId="{0480E3AB-C3E6-4FB8-946C-A02389C90B56}" type="presOf" srcId="{38A121B6-6831-4136-8FD9-C7D266704A59}" destId="{F6284903-4F88-4D8B-97F8-E1447098385E}" srcOrd="0" destOrd="0" presId="urn:microsoft.com/office/officeart/2008/layout/VerticalCurvedList"/>
    <dgm:cxn modelId="{484B845D-7E7A-45BD-AE90-AE78661912D0}" type="presOf" srcId="{F729217C-8FD8-4569-93AA-A05E90D51BC9}" destId="{34517DE1-DE39-412A-A1B0-5616540F4659}" srcOrd="0" destOrd="0" presId="urn:microsoft.com/office/officeart/2008/layout/VerticalCurvedList"/>
    <dgm:cxn modelId="{FD1465F1-1D7A-4937-B80D-83BF8B7A7830}" type="presOf" srcId="{507FB847-F7CE-49CC-8108-2279FA734E30}" destId="{2EE334AE-F792-40A5-937B-E613316B040D}" srcOrd="0" destOrd="0" presId="urn:microsoft.com/office/officeart/2008/layout/VerticalCurvedList"/>
    <dgm:cxn modelId="{A6E96CD7-E850-47C3-A84A-4A8AF755762D}" type="presOf" srcId="{5B6BC94B-65F8-4ED0-AED8-47F0E6057E23}" destId="{7CB50A66-6FF3-4FDA-9682-1E7C7BDF08AF}" srcOrd="0" destOrd="0" presId="urn:microsoft.com/office/officeart/2008/layout/VerticalCurvedList"/>
    <dgm:cxn modelId="{04005139-0724-4FA1-97CC-1A7EC6AA0494}" srcId="{5B6BC94B-65F8-4ED0-AED8-47F0E6057E23}" destId="{F729217C-8FD8-4569-93AA-A05E90D51BC9}" srcOrd="1" destOrd="0" parTransId="{A60CD00E-6D2F-4865-AFE6-5437188F9CDA}" sibTransId="{14D15CEE-3C30-47E9-A0A7-74DD0BDFC8E5}"/>
    <dgm:cxn modelId="{25DAB0F2-516C-449E-A328-B16DDF901355}" srcId="{5B6BC94B-65F8-4ED0-AED8-47F0E6057E23}" destId="{0B902527-AD6F-4B0A-B2C1-020A998D525B}" srcOrd="2" destOrd="0" parTransId="{CF2F98A0-3885-4556-BB37-FD6F5FD0ED42}" sibTransId="{B87BE276-59C7-467A-A55A-635FAEB1F39F}"/>
    <dgm:cxn modelId="{FD3B0114-73D1-4575-A8D5-58820708B1D8}" srcId="{5B6BC94B-65F8-4ED0-AED8-47F0E6057E23}" destId="{38A121B6-6831-4136-8FD9-C7D266704A59}" srcOrd="0" destOrd="0" parTransId="{F066FCB3-95B1-4AFE-848B-99BF4FD8BCCC}" sibTransId="{8ED4F108-B34E-4BB6-A7E0-A49008F4B8E0}"/>
    <dgm:cxn modelId="{D1014A91-AF63-425D-BA2B-59366E16E747}" type="presParOf" srcId="{7CB50A66-6FF3-4FDA-9682-1E7C7BDF08AF}" destId="{A350E28F-50AD-4247-A139-232F7153CBBE}" srcOrd="0" destOrd="0" presId="urn:microsoft.com/office/officeart/2008/layout/VerticalCurvedList"/>
    <dgm:cxn modelId="{DC84088A-9607-44C0-87BD-942F758338B9}" type="presParOf" srcId="{A350E28F-50AD-4247-A139-232F7153CBBE}" destId="{470A5F7E-2413-43EC-8E9B-A4D75BA1A851}" srcOrd="0" destOrd="0" presId="urn:microsoft.com/office/officeart/2008/layout/VerticalCurvedList"/>
    <dgm:cxn modelId="{43004333-FD2F-40D6-9B69-9A99DB363D23}" type="presParOf" srcId="{470A5F7E-2413-43EC-8E9B-A4D75BA1A851}" destId="{DFDD13DE-3D2E-4BC4-8749-BDDC04F8BB90}" srcOrd="0" destOrd="0" presId="urn:microsoft.com/office/officeart/2008/layout/VerticalCurvedList"/>
    <dgm:cxn modelId="{26BA1669-8CCB-434C-9742-1492D75F4095}" type="presParOf" srcId="{470A5F7E-2413-43EC-8E9B-A4D75BA1A851}" destId="{5F0523F8-9A43-45B4-84DE-F9A4064F2792}" srcOrd="1" destOrd="0" presId="urn:microsoft.com/office/officeart/2008/layout/VerticalCurvedList"/>
    <dgm:cxn modelId="{6DCD2D0D-CCFC-42C2-9381-9BFAF11D88F2}" type="presParOf" srcId="{470A5F7E-2413-43EC-8E9B-A4D75BA1A851}" destId="{F6252E4A-2D6E-48D2-9AFE-7C5E222B0FBE}" srcOrd="2" destOrd="0" presId="urn:microsoft.com/office/officeart/2008/layout/VerticalCurvedList"/>
    <dgm:cxn modelId="{181507A7-5903-4DB5-B804-C1C7F7427C7F}" type="presParOf" srcId="{470A5F7E-2413-43EC-8E9B-A4D75BA1A851}" destId="{2921938C-246D-4F09-B0C9-2B2A0BD53B49}" srcOrd="3" destOrd="0" presId="urn:microsoft.com/office/officeart/2008/layout/VerticalCurvedList"/>
    <dgm:cxn modelId="{2ACDEA5F-AE24-4268-8282-817204820A6A}" type="presParOf" srcId="{A350E28F-50AD-4247-A139-232F7153CBBE}" destId="{F6284903-4F88-4D8B-97F8-E1447098385E}" srcOrd="1" destOrd="0" presId="urn:microsoft.com/office/officeart/2008/layout/VerticalCurvedList"/>
    <dgm:cxn modelId="{5F5E9088-AC3F-4775-9683-103253CAF59C}" type="presParOf" srcId="{A350E28F-50AD-4247-A139-232F7153CBBE}" destId="{D62B8C90-E2BF-4D56-A231-A5C99D35F662}" srcOrd="2" destOrd="0" presId="urn:microsoft.com/office/officeart/2008/layout/VerticalCurvedList"/>
    <dgm:cxn modelId="{447BD49C-E86F-441E-AC4E-BBE4912E2005}" type="presParOf" srcId="{D62B8C90-E2BF-4D56-A231-A5C99D35F662}" destId="{B31A728E-511D-4DBE-9DE0-1A754D87BC69}" srcOrd="0" destOrd="0" presId="urn:microsoft.com/office/officeart/2008/layout/VerticalCurvedList"/>
    <dgm:cxn modelId="{949EFC77-4F4D-4D59-B385-FC7B4E340653}" type="presParOf" srcId="{A350E28F-50AD-4247-A139-232F7153CBBE}" destId="{34517DE1-DE39-412A-A1B0-5616540F4659}" srcOrd="3" destOrd="0" presId="urn:microsoft.com/office/officeart/2008/layout/VerticalCurvedList"/>
    <dgm:cxn modelId="{CEE19B03-5AEC-463C-9963-3D89F08F4F6F}" type="presParOf" srcId="{A350E28F-50AD-4247-A139-232F7153CBBE}" destId="{D8999368-BF70-4D60-AD45-2839F15B1976}" srcOrd="4" destOrd="0" presId="urn:microsoft.com/office/officeart/2008/layout/VerticalCurvedList"/>
    <dgm:cxn modelId="{8CDCED0C-F6ED-4B81-84F1-4682972649C8}" type="presParOf" srcId="{D8999368-BF70-4D60-AD45-2839F15B1976}" destId="{46941217-8DC2-4E9F-BE2D-6478399F1EE6}" srcOrd="0" destOrd="0" presId="urn:microsoft.com/office/officeart/2008/layout/VerticalCurvedList"/>
    <dgm:cxn modelId="{780DA83A-6B7D-4362-B191-92F1CEF0C88B}" type="presParOf" srcId="{A350E28F-50AD-4247-A139-232F7153CBBE}" destId="{175AD14C-E1D1-4CE5-89F2-D980A25C3199}" srcOrd="5" destOrd="0" presId="urn:microsoft.com/office/officeart/2008/layout/VerticalCurvedList"/>
    <dgm:cxn modelId="{BF7AB1B1-3C05-413A-84E8-3809E44D43C9}" type="presParOf" srcId="{A350E28F-50AD-4247-A139-232F7153CBBE}" destId="{602B5B77-F56C-4FC7-8DFF-6C00E6D02F9A}" srcOrd="6" destOrd="0" presId="urn:microsoft.com/office/officeart/2008/layout/VerticalCurvedList"/>
    <dgm:cxn modelId="{E92CD19F-9939-4B0C-941E-2E63EEE480B7}" type="presParOf" srcId="{602B5B77-F56C-4FC7-8DFF-6C00E6D02F9A}" destId="{F825B40D-F4EE-4153-9341-C4016AB19A16}" srcOrd="0" destOrd="0" presId="urn:microsoft.com/office/officeart/2008/layout/VerticalCurvedList"/>
    <dgm:cxn modelId="{1E3D8C1F-4445-458F-A727-ABAE4A5E3F6F}" type="presParOf" srcId="{A350E28F-50AD-4247-A139-232F7153CBBE}" destId="{2EE334AE-F792-40A5-937B-E613316B040D}" srcOrd="7" destOrd="0" presId="urn:microsoft.com/office/officeart/2008/layout/VerticalCurvedList"/>
    <dgm:cxn modelId="{D0D3393E-2DBA-4A5D-BE0F-4BF424CF0D46}" type="presParOf" srcId="{A350E28F-50AD-4247-A139-232F7153CBBE}" destId="{C0BAF860-D1B3-4077-BCA8-CBFF8964E3F5}" srcOrd="8" destOrd="0" presId="urn:microsoft.com/office/officeart/2008/layout/VerticalCurvedList"/>
    <dgm:cxn modelId="{939DAEE4-3F4A-4511-B09B-F90D057DEEAB}" type="presParOf" srcId="{C0BAF860-D1B3-4077-BCA8-CBFF8964E3F5}" destId="{05783597-1A3C-485B-8E6B-C6B97DDD4AB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2E12E2-2859-43B3-B217-09A00297B42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BAB667FC-52DC-429A-BB7E-7DF6F386E6C9}">
      <dgm:prSet/>
      <dgm:spPr/>
      <dgm:t>
        <a:bodyPr/>
        <a:lstStyle/>
        <a:p>
          <a:pPr rtl="0"/>
          <a:r>
            <a:rPr lang="en-US" altLang="en-US" b="1" dirty="0" smtClean="0"/>
            <a:t>Interface is a </a:t>
          </a:r>
          <a:r>
            <a:rPr lang="en-US" altLang="en-US" b="1" dirty="0" smtClean="0">
              <a:solidFill>
                <a:srgbClr val="464547"/>
              </a:solidFill>
            </a:rPr>
            <a:t>contract</a:t>
          </a:r>
          <a:endParaRPr lang="ru-RU" dirty="0">
            <a:solidFill>
              <a:srgbClr val="464547"/>
            </a:solidFill>
          </a:endParaRPr>
        </a:p>
      </dgm:t>
    </dgm:pt>
    <dgm:pt modelId="{C2911B58-A0FC-422A-B945-D02EECF888FF}" type="parTrans" cxnId="{F52DA09A-D3DC-4B78-8EEB-578B25E4678D}">
      <dgm:prSet/>
      <dgm:spPr/>
      <dgm:t>
        <a:bodyPr/>
        <a:lstStyle/>
        <a:p>
          <a:endParaRPr lang="ru-RU"/>
        </a:p>
      </dgm:t>
    </dgm:pt>
    <dgm:pt modelId="{CC2197D6-3930-43CA-9B3F-6704355AFECC}" type="sibTrans" cxnId="{F52DA09A-D3DC-4B78-8EEB-578B25E4678D}">
      <dgm:prSet/>
      <dgm:spPr/>
      <dgm:t>
        <a:bodyPr/>
        <a:lstStyle/>
        <a:p>
          <a:endParaRPr lang="ru-RU"/>
        </a:p>
      </dgm:t>
    </dgm:pt>
    <dgm:pt modelId="{09BCAB6A-0525-413C-B2CE-9CEE9A06F4F8}">
      <dgm:prSet/>
      <dgm:spPr/>
      <dgm:t>
        <a:bodyPr/>
        <a:lstStyle/>
        <a:p>
          <a:pPr rtl="0"/>
          <a:r>
            <a:rPr lang="en-US" altLang="en-US" b="1" dirty="0" smtClean="0"/>
            <a:t>An interface can contain </a:t>
          </a:r>
          <a:r>
            <a:rPr lang="en-US" altLang="en-US" b="1" dirty="0" smtClean="0">
              <a:solidFill>
                <a:srgbClr val="464547"/>
              </a:solidFill>
            </a:rPr>
            <a:t>method signatures </a:t>
          </a:r>
          <a:r>
            <a:rPr lang="en-US" altLang="en-US" b="1" dirty="0" smtClean="0"/>
            <a:t>(methods without implementation) and </a:t>
          </a:r>
          <a:r>
            <a:rPr lang="en-US" altLang="en-US" b="1" dirty="0" smtClean="0">
              <a:solidFill>
                <a:srgbClr val="464547"/>
              </a:solidFill>
            </a:rPr>
            <a:t>static constants </a:t>
          </a:r>
          <a:endParaRPr lang="ru-RU" dirty="0">
            <a:solidFill>
              <a:srgbClr val="464547"/>
            </a:solidFill>
          </a:endParaRPr>
        </a:p>
      </dgm:t>
    </dgm:pt>
    <dgm:pt modelId="{C3225878-5BE9-44D7-BF76-EDBE049EC8FF}" type="parTrans" cxnId="{9618C5B0-6A82-415F-B319-66C474FF5E6C}">
      <dgm:prSet/>
      <dgm:spPr/>
      <dgm:t>
        <a:bodyPr/>
        <a:lstStyle/>
        <a:p>
          <a:endParaRPr lang="ru-RU"/>
        </a:p>
      </dgm:t>
    </dgm:pt>
    <dgm:pt modelId="{FDA333E7-77E4-4F94-B2AF-1B687F344A05}" type="sibTrans" cxnId="{9618C5B0-6A82-415F-B319-66C474FF5E6C}">
      <dgm:prSet/>
      <dgm:spPr/>
      <dgm:t>
        <a:bodyPr/>
        <a:lstStyle/>
        <a:p>
          <a:endParaRPr lang="ru-RU"/>
        </a:p>
      </dgm:t>
    </dgm:pt>
    <dgm:pt modelId="{E84F22E9-5899-469D-805C-FE562FFB2EF4}">
      <dgm:prSet/>
      <dgm:spPr/>
      <dgm:t>
        <a:bodyPr/>
        <a:lstStyle/>
        <a:p>
          <a:pPr rtl="0"/>
          <a:r>
            <a:rPr lang="en-US" altLang="en-US" b="1" dirty="0" smtClean="0"/>
            <a:t>Interface cannot be instantiated, it </a:t>
          </a:r>
          <a:r>
            <a:rPr lang="en-US" altLang="en-US" b="1" dirty="0" smtClean="0">
              <a:solidFill>
                <a:srgbClr val="464547"/>
              </a:solidFill>
            </a:rPr>
            <a:t>can only be implemented </a:t>
          </a:r>
          <a:r>
            <a:rPr lang="en-US" altLang="en-US" b="1" dirty="0" smtClean="0"/>
            <a:t>by classes and </a:t>
          </a:r>
          <a:r>
            <a:rPr lang="en-US" altLang="en-US" b="1" dirty="0" smtClean="0">
              <a:solidFill>
                <a:srgbClr val="464547"/>
              </a:solidFill>
            </a:rPr>
            <a:t>extended</a:t>
          </a:r>
          <a:r>
            <a:rPr lang="en-US" altLang="en-US" b="1" dirty="0" smtClean="0"/>
            <a:t> by other interfaces</a:t>
          </a:r>
          <a:endParaRPr lang="ru-RU" dirty="0"/>
        </a:p>
      </dgm:t>
    </dgm:pt>
    <dgm:pt modelId="{395CADB8-27F1-4E5C-8792-73BC6564B1DE}" type="parTrans" cxnId="{639D55A1-D4B6-4296-80BC-6E4DDBDA8302}">
      <dgm:prSet/>
      <dgm:spPr/>
      <dgm:t>
        <a:bodyPr/>
        <a:lstStyle/>
        <a:p>
          <a:endParaRPr lang="ru-RU"/>
        </a:p>
      </dgm:t>
    </dgm:pt>
    <dgm:pt modelId="{2ED5E826-1E99-4A6E-8418-DD047B6D5C86}" type="sibTrans" cxnId="{639D55A1-D4B6-4296-80BC-6E4DDBDA8302}">
      <dgm:prSet/>
      <dgm:spPr/>
      <dgm:t>
        <a:bodyPr/>
        <a:lstStyle/>
        <a:p>
          <a:endParaRPr lang="ru-RU"/>
        </a:p>
      </dgm:t>
    </dgm:pt>
    <dgm:pt modelId="{ED2D39B7-C0B2-46E0-B285-77CA65751DEE}">
      <dgm:prSet/>
      <dgm:spPr/>
      <dgm:t>
        <a:bodyPr/>
        <a:lstStyle/>
        <a:p>
          <a:pPr rtl="0"/>
          <a:r>
            <a:rPr lang="en-US" altLang="en-US" b="1" dirty="0" smtClean="0"/>
            <a:t>Class can implement </a:t>
          </a:r>
          <a:r>
            <a:rPr lang="en-US" altLang="en-US" b="1" dirty="0" smtClean="0">
              <a:solidFill>
                <a:srgbClr val="464547"/>
              </a:solidFill>
            </a:rPr>
            <a:t>several interfaces </a:t>
          </a:r>
          <a:r>
            <a:rPr lang="en-US" altLang="en-US" b="1" dirty="0" smtClean="0"/>
            <a:t>(contracts)</a:t>
          </a:r>
          <a:endParaRPr lang="ru-RU" dirty="0"/>
        </a:p>
      </dgm:t>
    </dgm:pt>
    <dgm:pt modelId="{44B073A0-1440-4ED1-B404-53E1984E07A0}" type="parTrans" cxnId="{253D5DC9-0A1B-4A2B-807C-7F1C9BB05627}">
      <dgm:prSet/>
      <dgm:spPr/>
      <dgm:t>
        <a:bodyPr/>
        <a:lstStyle/>
        <a:p>
          <a:endParaRPr lang="ru-RU"/>
        </a:p>
      </dgm:t>
    </dgm:pt>
    <dgm:pt modelId="{3D24D66B-FC43-4BAA-AA03-D275432DF58F}" type="sibTrans" cxnId="{253D5DC9-0A1B-4A2B-807C-7F1C9BB05627}">
      <dgm:prSet/>
      <dgm:spPr/>
      <dgm:t>
        <a:bodyPr/>
        <a:lstStyle/>
        <a:p>
          <a:endParaRPr lang="ru-RU"/>
        </a:p>
      </dgm:t>
    </dgm:pt>
    <dgm:pt modelId="{6B034216-D9E7-4726-A1B9-4CD447A2BD05}" type="pres">
      <dgm:prSet presAssocID="{082E12E2-2859-43B3-B217-09A00297B4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5AE3A1-860C-4B22-9E96-30787719C66F}" type="pres">
      <dgm:prSet presAssocID="{BAB667FC-52DC-429A-BB7E-7DF6F386E6C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676801-78B3-4AAC-B8F0-4668A4A970D2}" type="pres">
      <dgm:prSet presAssocID="{CC2197D6-3930-43CA-9B3F-6704355AFECC}" presName="spacer" presStyleCnt="0"/>
      <dgm:spPr/>
      <dgm:t>
        <a:bodyPr/>
        <a:lstStyle/>
        <a:p>
          <a:endParaRPr lang="ru-RU"/>
        </a:p>
      </dgm:t>
    </dgm:pt>
    <dgm:pt modelId="{88042A7D-8979-4171-9456-9840A6C6C91B}" type="pres">
      <dgm:prSet presAssocID="{09BCAB6A-0525-413C-B2CE-9CEE9A06F4F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713655-32C4-44F2-A657-EE5366D732A8}" type="pres">
      <dgm:prSet presAssocID="{FDA333E7-77E4-4F94-B2AF-1B687F344A05}" presName="spacer" presStyleCnt="0"/>
      <dgm:spPr/>
      <dgm:t>
        <a:bodyPr/>
        <a:lstStyle/>
        <a:p>
          <a:endParaRPr lang="ru-RU"/>
        </a:p>
      </dgm:t>
    </dgm:pt>
    <dgm:pt modelId="{2049C097-6C8F-445D-8241-8DDFF5351B1B}" type="pres">
      <dgm:prSet presAssocID="{E84F22E9-5899-469D-805C-FE562FFB2EF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153B0F-B5B7-46BE-8A4F-BC15F30B5D9B}" type="pres">
      <dgm:prSet presAssocID="{2ED5E826-1E99-4A6E-8418-DD047B6D5C86}" presName="spacer" presStyleCnt="0"/>
      <dgm:spPr/>
      <dgm:t>
        <a:bodyPr/>
        <a:lstStyle/>
        <a:p>
          <a:endParaRPr lang="ru-RU"/>
        </a:p>
      </dgm:t>
    </dgm:pt>
    <dgm:pt modelId="{6F8E65C8-7429-48EA-A416-563798DD5EFF}" type="pres">
      <dgm:prSet presAssocID="{ED2D39B7-C0B2-46E0-B285-77CA65751DE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3D5DC9-0A1B-4A2B-807C-7F1C9BB05627}" srcId="{082E12E2-2859-43B3-B217-09A00297B423}" destId="{ED2D39B7-C0B2-46E0-B285-77CA65751DEE}" srcOrd="3" destOrd="0" parTransId="{44B073A0-1440-4ED1-B404-53E1984E07A0}" sibTransId="{3D24D66B-FC43-4BAA-AA03-D275432DF58F}"/>
    <dgm:cxn modelId="{F2A3DDC5-C82D-4467-B679-0FB6353606B8}" type="presOf" srcId="{E84F22E9-5899-469D-805C-FE562FFB2EF4}" destId="{2049C097-6C8F-445D-8241-8DDFF5351B1B}" srcOrd="0" destOrd="0" presId="urn:microsoft.com/office/officeart/2005/8/layout/vList2"/>
    <dgm:cxn modelId="{9618C5B0-6A82-415F-B319-66C474FF5E6C}" srcId="{082E12E2-2859-43B3-B217-09A00297B423}" destId="{09BCAB6A-0525-413C-B2CE-9CEE9A06F4F8}" srcOrd="1" destOrd="0" parTransId="{C3225878-5BE9-44D7-BF76-EDBE049EC8FF}" sibTransId="{FDA333E7-77E4-4F94-B2AF-1B687F344A05}"/>
    <dgm:cxn modelId="{E1609DDC-056E-40B9-A837-10FBE2870867}" type="presOf" srcId="{09BCAB6A-0525-413C-B2CE-9CEE9A06F4F8}" destId="{88042A7D-8979-4171-9456-9840A6C6C91B}" srcOrd="0" destOrd="0" presId="urn:microsoft.com/office/officeart/2005/8/layout/vList2"/>
    <dgm:cxn modelId="{BA1DF393-9351-4BB0-8AB0-516A71A8570C}" type="presOf" srcId="{BAB667FC-52DC-429A-BB7E-7DF6F386E6C9}" destId="{B55AE3A1-860C-4B22-9E96-30787719C66F}" srcOrd="0" destOrd="0" presId="urn:microsoft.com/office/officeart/2005/8/layout/vList2"/>
    <dgm:cxn modelId="{F52DA09A-D3DC-4B78-8EEB-578B25E4678D}" srcId="{082E12E2-2859-43B3-B217-09A00297B423}" destId="{BAB667FC-52DC-429A-BB7E-7DF6F386E6C9}" srcOrd="0" destOrd="0" parTransId="{C2911B58-A0FC-422A-B945-D02EECF888FF}" sibTransId="{CC2197D6-3930-43CA-9B3F-6704355AFECC}"/>
    <dgm:cxn modelId="{639D55A1-D4B6-4296-80BC-6E4DDBDA8302}" srcId="{082E12E2-2859-43B3-B217-09A00297B423}" destId="{E84F22E9-5899-469D-805C-FE562FFB2EF4}" srcOrd="2" destOrd="0" parTransId="{395CADB8-27F1-4E5C-8792-73BC6564B1DE}" sibTransId="{2ED5E826-1E99-4A6E-8418-DD047B6D5C86}"/>
    <dgm:cxn modelId="{7BBA69FC-CFA7-4022-BEF1-5375092F0EAE}" type="presOf" srcId="{ED2D39B7-C0B2-46E0-B285-77CA65751DEE}" destId="{6F8E65C8-7429-48EA-A416-563798DD5EFF}" srcOrd="0" destOrd="0" presId="urn:microsoft.com/office/officeart/2005/8/layout/vList2"/>
    <dgm:cxn modelId="{EEA7071F-478C-425D-9469-AD9DF6B46BE4}" type="presOf" srcId="{082E12E2-2859-43B3-B217-09A00297B423}" destId="{6B034216-D9E7-4726-A1B9-4CD447A2BD05}" srcOrd="0" destOrd="0" presId="urn:microsoft.com/office/officeart/2005/8/layout/vList2"/>
    <dgm:cxn modelId="{1A611382-4F15-4095-916B-CD07BD440E0A}" type="presParOf" srcId="{6B034216-D9E7-4726-A1B9-4CD447A2BD05}" destId="{B55AE3A1-860C-4B22-9E96-30787719C66F}" srcOrd="0" destOrd="0" presId="urn:microsoft.com/office/officeart/2005/8/layout/vList2"/>
    <dgm:cxn modelId="{52FA4253-97A5-4258-8D68-04BDF69CBDB8}" type="presParOf" srcId="{6B034216-D9E7-4726-A1B9-4CD447A2BD05}" destId="{58676801-78B3-4AAC-B8F0-4668A4A970D2}" srcOrd="1" destOrd="0" presId="urn:microsoft.com/office/officeart/2005/8/layout/vList2"/>
    <dgm:cxn modelId="{DCBE7B29-10ED-4ECA-85CD-1B8A4C1B2991}" type="presParOf" srcId="{6B034216-D9E7-4726-A1B9-4CD447A2BD05}" destId="{88042A7D-8979-4171-9456-9840A6C6C91B}" srcOrd="2" destOrd="0" presId="urn:microsoft.com/office/officeart/2005/8/layout/vList2"/>
    <dgm:cxn modelId="{5667441C-E71B-4869-852C-32E45F4E2A4F}" type="presParOf" srcId="{6B034216-D9E7-4726-A1B9-4CD447A2BD05}" destId="{DB713655-32C4-44F2-A657-EE5366D732A8}" srcOrd="3" destOrd="0" presId="urn:microsoft.com/office/officeart/2005/8/layout/vList2"/>
    <dgm:cxn modelId="{57867B8D-A544-4327-9047-0FCE845C1F6B}" type="presParOf" srcId="{6B034216-D9E7-4726-A1B9-4CD447A2BD05}" destId="{2049C097-6C8F-445D-8241-8DDFF5351B1B}" srcOrd="4" destOrd="0" presId="urn:microsoft.com/office/officeart/2005/8/layout/vList2"/>
    <dgm:cxn modelId="{E3B80C7D-8962-4554-A32E-AF512931EBE9}" type="presParOf" srcId="{6B034216-D9E7-4726-A1B9-4CD447A2BD05}" destId="{CD153B0F-B5B7-46BE-8A4F-BC15F30B5D9B}" srcOrd="5" destOrd="0" presId="urn:microsoft.com/office/officeart/2005/8/layout/vList2"/>
    <dgm:cxn modelId="{AE451281-87F9-4FAB-A83A-C867E41ED056}" type="presParOf" srcId="{6B034216-D9E7-4726-A1B9-4CD447A2BD05}" destId="{6F8E65C8-7429-48EA-A416-563798DD5EF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4C95FB-C05F-4C18-B193-D42E260B44B6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77D2CCB-CE53-409E-8FE4-191D6A0DCF8C}">
      <dgm:prSet phldrT="[Text]"/>
      <dgm:spPr/>
      <dgm:t>
        <a:bodyPr/>
        <a:lstStyle/>
        <a:p>
          <a:r>
            <a:rPr lang="en-US" b="0" i="0" dirty="0" smtClean="0"/>
            <a:t>An interface can contain any number of methods.</a:t>
          </a:r>
          <a:endParaRPr lang="en-US" dirty="0"/>
        </a:p>
      </dgm:t>
    </dgm:pt>
    <dgm:pt modelId="{10448FD8-9AA2-4D87-8AFB-4E4BB63DE7EF}" type="parTrans" cxnId="{EFEC9513-A118-4106-92E7-39BAA18769BB}">
      <dgm:prSet/>
      <dgm:spPr/>
      <dgm:t>
        <a:bodyPr/>
        <a:lstStyle/>
        <a:p>
          <a:endParaRPr lang="en-US"/>
        </a:p>
      </dgm:t>
    </dgm:pt>
    <dgm:pt modelId="{37BFF24C-BFC7-492E-B43A-631870F29A98}" type="sibTrans" cxnId="{EFEC9513-A118-4106-92E7-39BAA18769BB}">
      <dgm:prSet/>
      <dgm:spPr/>
      <dgm:t>
        <a:bodyPr/>
        <a:lstStyle/>
        <a:p>
          <a:endParaRPr lang="en-US"/>
        </a:p>
      </dgm:t>
    </dgm:pt>
    <dgm:pt modelId="{D3B68948-A5DC-47AE-9D23-A5A2E1790D12}">
      <dgm:prSet phldrT="[Text]"/>
      <dgm:spPr/>
      <dgm:t>
        <a:bodyPr/>
        <a:lstStyle/>
        <a:p>
          <a:r>
            <a:rPr lang="en-US" b="0" i="0" dirty="0" smtClean="0"/>
            <a:t>An interface is written in a file with a </a:t>
          </a:r>
          <a:r>
            <a:rPr lang="en-US" b="1" i="0" dirty="0" smtClean="0"/>
            <a:t>.java</a:t>
          </a:r>
          <a:r>
            <a:rPr lang="en-US" b="0" i="0" dirty="0" smtClean="0"/>
            <a:t> extension, with the name of the interface matching the name of the file.</a:t>
          </a:r>
          <a:endParaRPr lang="en-US" dirty="0"/>
        </a:p>
      </dgm:t>
    </dgm:pt>
    <dgm:pt modelId="{4F438D77-A65B-4B76-925B-1AC5360976EE}" type="parTrans" cxnId="{85A8036A-48CE-469A-9B80-D1D2F48925F8}">
      <dgm:prSet/>
      <dgm:spPr/>
      <dgm:t>
        <a:bodyPr/>
        <a:lstStyle/>
        <a:p>
          <a:endParaRPr lang="en-US"/>
        </a:p>
      </dgm:t>
    </dgm:pt>
    <dgm:pt modelId="{D183EFB5-86E6-4371-8369-1AC64E30FACE}" type="sibTrans" cxnId="{85A8036A-48CE-469A-9B80-D1D2F48925F8}">
      <dgm:prSet/>
      <dgm:spPr/>
      <dgm:t>
        <a:bodyPr/>
        <a:lstStyle/>
        <a:p>
          <a:endParaRPr lang="en-US"/>
        </a:p>
      </dgm:t>
    </dgm:pt>
    <dgm:pt modelId="{C70C343F-8C8B-41CD-A854-3E48DB25C255}">
      <dgm:prSet phldrT="[Text]"/>
      <dgm:spPr/>
      <dgm:t>
        <a:bodyPr/>
        <a:lstStyle/>
        <a:p>
          <a:r>
            <a:rPr lang="en-US" b="0" i="0" dirty="0" smtClean="0"/>
            <a:t>The byte code of an interface appears in a </a:t>
          </a:r>
          <a:r>
            <a:rPr lang="en-US" b="1" i="0" dirty="0" smtClean="0"/>
            <a:t>.class</a:t>
          </a:r>
          <a:r>
            <a:rPr lang="en-US" b="0" i="0" dirty="0" smtClean="0"/>
            <a:t> file.</a:t>
          </a:r>
          <a:endParaRPr lang="en-US" dirty="0"/>
        </a:p>
      </dgm:t>
    </dgm:pt>
    <dgm:pt modelId="{77EEA52E-09E4-4D0E-87ED-4A5C6A37BD8E}" type="parTrans" cxnId="{22165425-245C-4E2B-A25A-2C103CBD0874}">
      <dgm:prSet/>
      <dgm:spPr/>
      <dgm:t>
        <a:bodyPr/>
        <a:lstStyle/>
        <a:p>
          <a:endParaRPr lang="en-US"/>
        </a:p>
      </dgm:t>
    </dgm:pt>
    <dgm:pt modelId="{45BF9384-EB5C-48D6-9A5C-62662AF6CA63}" type="sibTrans" cxnId="{22165425-245C-4E2B-A25A-2C103CBD0874}">
      <dgm:prSet/>
      <dgm:spPr/>
      <dgm:t>
        <a:bodyPr/>
        <a:lstStyle/>
        <a:p>
          <a:endParaRPr lang="en-US"/>
        </a:p>
      </dgm:t>
    </dgm:pt>
    <dgm:pt modelId="{9DC242FB-C24F-4099-9AC5-FBF5AB982FDD}">
      <dgm:prSet phldrT="[Text]"/>
      <dgm:spPr/>
      <dgm:t>
        <a:bodyPr/>
        <a:lstStyle/>
        <a:p>
          <a:r>
            <a:rPr lang="en-US" b="0" i="0" dirty="0" smtClean="0"/>
            <a:t>Interfaces appear in packages, and their corresponding bytecode file must be in a directory structure that matches the package name.</a:t>
          </a:r>
          <a:endParaRPr lang="en-US" dirty="0"/>
        </a:p>
      </dgm:t>
    </dgm:pt>
    <dgm:pt modelId="{B26D069F-9B14-478A-9A89-E24F688B0C3F}" type="parTrans" cxnId="{5D2273BA-CB1B-4042-A64E-7E7063E490CD}">
      <dgm:prSet/>
      <dgm:spPr/>
      <dgm:t>
        <a:bodyPr/>
        <a:lstStyle/>
        <a:p>
          <a:endParaRPr lang="en-US"/>
        </a:p>
      </dgm:t>
    </dgm:pt>
    <dgm:pt modelId="{F9287D8A-A774-4A15-BBA8-1529FE53B9B1}" type="sibTrans" cxnId="{5D2273BA-CB1B-4042-A64E-7E7063E490CD}">
      <dgm:prSet/>
      <dgm:spPr/>
      <dgm:t>
        <a:bodyPr/>
        <a:lstStyle/>
        <a:p>
          <a:endParaRPr lang="en-US"/>
        </a:p>
      </dgm:t>
    </dgm:pt>
    <dgm:pt modelId="{FD786BA6-D9F7-4FEA-A06E-4AB2BE22A6DD}" type="pres">
      <dgm:prSet presAssocID="{684C95FB-C05F-4C18-B193-D42E260B44B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45F689-F463-416E-9B68-45F6EFEB59A8}" type="pres">
      <dgm:prSet presAssocID="{277D2CCB-CE53-409E-8FE4-191D6A0DCF8C}" presName="parentLin" presStyleCnt="0"/>
      <dgm:spPr/>
    </dgm:pt>
    <dgm:pt modelId="{3692DF5B-2B32-4DAE-9E21-8B10FF5A4404}" type="pres">
      <dgm:prSet presAssocID="{277D2CCB-CE53-409E-8FE4-191D6A0DCF8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1CF8440-0B12-4D9D-945D-CDEAB0398B17}" type="pres">
      <dgm:prSet presAssocID="{277D2CCB-CE53-409E-8FE4-191D6A0DCF8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40BE3-006B-4933-9DE9-9EE4492E7980}" type="pres">
      <dgm:prSet presAssocID="{277D2CCB-CE53-409E-8FE4-191D6A0DCF8C}" presName="negativeSpace" presStyleCnt="0"/>
      <dgm:spPr/>
    </dgm:pt>
    <dgm:pt modelId="{5F891D2B-1A04-47E1-BAF3-7929E86B40C0}" type="pres">
      <dgm:prSet presAssocID="{277D2CCB-CE53-409E-8FE4-191D6A0DCF8C}" presName="childText" presStyleLbl="conFgAcc1" presStyleIdx="0" presStyleCnt="4">
        <dgm:presLayoutVars>
          <dgm:bulletEnabled val="1"/>
        </dgm:presLayoutVars>
      </dgm:prSet>
      <dgm:spPr/>
    </dgm:pt>
    <dgm:pt modelId="{6A8B1A0A-AE45-4F9F-8A7E-C736F4373A1D}" type="pres">
      <dgm:prSet presAssocID="{37BFF24C-BFC7-492E-B43A-631870F29A98}" presName="spaceBetweenRectangles" presStyleCnt="0"/>
      <dgm:spPr/>
    </dgm:pt>
    <dgm:pt modelId="{9D3719B4-768E-4C64-9A4A-D162F36C10B4}" type="pres">
      <dgm:prSet presAssocID="{D3B68948-A5DC-47AE-9D23-A5A2E1790D12}" presName="parentLin" presStyleCnt="0"/>
      <dgm:spPr/>
    </dgm:pt>
    <dgm:pt modelId="{96EB4314-5E30-430B-AD6B-DC2060FC704B}" type="pres">
      <dgm:prSet presAssocID="{D3B68948-A5DC-47AE-9D23-A5A2E1790D1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97748EC-CCF8-45BC-9BF8-EA1AC622D823}" type="pres">
      <dgm:prSet presAssocID="{D3B68948-A5DC-47AE-9D23-A5A2E1790D1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0D37C-14D9-4C2A-8795-36EED877F53D}" type="pres">
      <dgm:prSet presAssocID="{D3B68948-A5DC-47AE-9D23-A5A2E1790D12}" presName="negativeSpace" presStyleCnt="0"/>
      <dgm:spPr/>
    </dgm:pt>
    <dgm:pt modelId="{D51A5F4F-A7B9-44EC-8913-9D0EFCEA25D6}" type="pres">
      <dgm:prSet presAssocID="{D3B68948-A5DC-47AE-9D23-A5A2E1790D12}" presName="childText" presStyleLbl="conFgAcc1" presStyleIdx="1" presStyleCnt="4">
        <dgm:presLayoutVars>
          <dgm:bulletEnabled val="1"/>
        </dgm:presLayoutVars>
      </dgm:prSet>
      <dgm:spPr/>
    </dgm:pt>
    <dgm:pt modelId="{B199BD2A-4923-41D5-A390-DFBCB07139E5}" type="pres">
      <dgm:prSet presAssocID="{D183EFB5-86E6-4371-8369-1AC64E30FACE}" presName="spaceBetweenRectangles" presStyleCnt="0"/>
      <dgm:spPr/>
    </dgm:pt>
    <dgm:pt modelId="{1BCD2FE6-2A91-490B-BE5C-2DF45B2FB523}" type="pres">
      <dgm:prSet presAssocID="{C70C343F-8C8B-41CD-A854-3E48DB25C255}" presName="parentLin" presStyleCnt="0"/>
      <dgm:spPr/>
    </dgm:pt>
    <dgm:pt modelId="{F638ECC3-212A-4470-94C5-FF74BEA0D5B7}" type="pres">
      <dgm:prSet presAssocID="{C70C343F-8C8B-41CD-A854-3E48DB25C25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A691293-12B2-4194-A959-D1C4CF1FAFC5}" type="pres">
      <dgm:prSet presAssocID="{C70C343F-8C8B-41CD-A854-3E48DB25C25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355AE-5E96-4F50-A027-45CAB499A5C7}" type="pres">
      <dgm:prSet presAssocID="{C70C343F-8C8B-41CD-A854-3E48DB25C255}" presName="negativeSpace" presStyleCnt="0"/>
      <dgm:spPr/>
    </dgm:pt>
    <dgm:pt modelId="{E5EAC466-458F-4B70-AC17-5F4D592369F8}" type="pres">
      <dgm:prSet presAssocID="{C70C343F-8C8B-41CD-A854-3E48DB25C255}" presName="childText" presStyleLbl="conFgAcc1" presStyleIdx="2" presStyleCnt="4">
        <dgm:presLayoutVars>
          <dgm:bulletEnabled val="1"/>
        </dgm:presLayoutVars>
      </dgm:prSet>
      <dgm:spPr/>
    </dgm:pt>
    <dgm:pt modelId="{F1FFD077-A532-4E2D-BC44-DF0696234716}" type="pres">
      <dgm:prSet presAssocID="{45BF9384-EB5C-48D6-9A5C-62662AF6CA63}" presName="spaceBetweenRectangles" presStyleCnt="0"/>
      <dgm:spPr/>
    </dgm:pt>
    <dgm:pt modelId="{D0969827-3D9D-4527-BF1D-98D698E12D79}" type="pres">
      <dgm:prSet presAssocID="{9DC242FB-C24F-4099-9AC5-FBF5AB982FDD}" presName="parentLin" presStyleCnt="0"/>
      <dgm:spPr/>
    </dgm:pt>
    <dgm:pt modelId="{1192E314-54C2-4122-8D13-5B55C939DA1F}" type="pres">
      <dgm:prSet presAssocID="{9DC242FB-C24F-4099-9AC5-FBF5AB982FDD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DD2DF32-C9C5-4525-B4EE-4A2D387B3B7C}" type="pres">
      <dgm:prSet presAssocID="{9DC242FB-C24F-4099-9AC5-FBF5AB982FD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B978C-9F6E-4655-AB05-59E68CE55BAB}" type="pres">
      <dgm:prSet presAssocID="{9DC242FB-C24F-4099-9AC5-FBF5AB982FDD}" presName="negativeSpace" presStyleCnt="0"/>
      <dgm:spPr/>
    </dgm:pt>
    <dgm:pt modelId="{E965A909-7263-4D39-AF92-AEBF96E5CC34}" type="pres">
      <dgm:prSet presAssocID="{9DC242FB-C24F-4099-9AC5-FBF5AB982FD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FEC9513-A118-4106-92E7-39BAA18769BB}" srcId="{684C95FB-C05F-4C18-B193-D42E260B44B6}" destId="{277D2CCB-CE53-409E-8FE4-191D6A0DCF8C}" srcOrd="0" destOrd="0" parTransId="{10448FD8-9AA2-4D87-8AFB-4E4BB63DE7EF}" sibTransId="{37BFF24C-BFC7-492E-B43A-631870F29A98}"/>
    <dgm:cxn modelId="{5D14C9CE-9B94-45C2-85F7-B7365FD291BB}" type="presOf" srcId="{277D2CCB-CE53-409E-8FE4-191D6A0DCF8C}" destId="{3692DF5B-2B32-4DAE-9E21-8B10FF5A4404}" srcOrd="0" destOrd="0" presId="urn:microsoft.com/office/officeart/2005/8/layout/list1"/>
    <dgm:cxn modelId="{D4124633-C29F-493E-B42E-4360901E6BF7}" type="presOf" srcId="{C70C343F-8C8B-41CD-A854-3E48DB25C255}" destId="{3A691293-12B2-4194-A959-D1C4CF1FAFC5}" srcOrd="1" destOrd="0" presId="urn:microsoft.com/office/officeart/2005/8/layout/list1"/>
    <dgm:cxn modelId="{0DD097B8-9091-44DD-B40F-EB10D6EB3F82}" type="presOf" srcId="{D3B68948-A5DC-47AE-9D23-A5A2E1790D12}" destId="{C97748EC-CCF8-45BC-9BF8-EA1AC622D823}" srcOrd="1" destOrd="0" presId="urn:microsoft.com/office/officeart/2005/8/layout/list1"/>
    <dgm:cxn modelId="{85A8036A-48CE-469A-9B80-D1D2F48925F8}" srcId="{684C95FB-C05F-4C18-B193-D42E260B44B6}" destId="{D3B68948-A5DC-47AE-9D23-A5A2E1790D12}" srcOrd="1" destOrd="0" parTransId="{4F438D77-A65B-4B76-925B-1AC5360976EE}" sibTransId="{D183EFB5-86E6-4371-8369-1AC64E30FACE}"/>
    <dgm:cxn modelId="{3F5FC710-B1A5-46DC-A1C2-6391CFF637D4}" type="presOf" srcId="{9DC242FB-C24F-4099-9AC5-FBF5AB982FDD}" destId="{1DD2DF32-C9C5-4525-B4EE-4A2D387B3B7C}" srcOrd="1" destOrd="0" presId="urn:microsoft.com/office/officeart/2005/8/layout/list1"/>
    <dgm:cxn modelId="{A7A2AEEA-2DD0-46FD-AFF5-5A1755F75BBD}" type="presOf" srcId="{D3B68948-A5DC-47AE-9D23-A5A2E1790D12}" destId="{96EB4314-5E30-430B-AD6B-DC2060FC704B}" srcOrd="0" destOrd="0" presId="urn:microsoft.com/office/officeart/2005/8/layout/list1"/>
    <dgm:cxn modelId="{FDA1F88A-FD09-4EF0-B907-0B450DB35330}" type="presOf" srcId="{277D2CCB-CE53-409E-8FE4-191D6A0DCF8C}" destId="{F1CF8440-0B12-4D9D-945D-CDEAB0398B17}" srcOrd="1" destOrd="0" presId="urn:microsoft.com/office/officeart/2005/8/layout/list1"/>
    <dgm:cxn modelId="{EA05E73C-4F19-454F-B307-2F61A444F9E8}" type="presOf" srcId="{C70C343F-8C8B-41CD-A854-3E48DB25C255}" destId="{F638ECC3-212A-4470-94C5-FF74BEA0D5B7}" srcOrd="0" destOrd="0" presId="urn:microsoft.com/office/officeart/2005/8/layout/list1"/>
    <dgm:cxn modelId="{FA325D79-3E55-4BDD-B34C-3F5CBC30788B}" type="presOf" srcId="{9DC242FB-C24F-4099-9AC5-FBF5AB982FDD}" destId="{1192E314-54C2-4122-8D13-5B55C939DA1F}" srcOrd="0" destOrd="0" presId="urn:microsoft.com/office/officeart/2005/8/layout/list1"/>
    <dgm:cxn modelId="{74914656-E8C3-471E-8FB3-0A026174DB69}" type="presOf" srcId="{684C95FB-C05F-4C18-B193-D42E260B44B6}" destId="{FD786BA6-D9F7-4FEA-A06E-4AB2BE22A6DD}" srcOrd="0" destOrd="0" presId="urn:microsoft.com/office/officeart/2005/8/layout/list1"/>
    <dgm:cxn modelId="{22165425-245C-4E2B-A25A-2C103CBD0874}" srcId="{684C95FB-C05F-4C18-B193-D42E260B44B6}" destId="{C70C343F-8C8B-41CD-A854-3E48DB25C255}" srcOrd="2" destOrd="0" parTransId="{77EEA52E-09E4-4D0E-87ED-4A5C6A37BD8E}" sibTransId="{45BF9384-EB5C-48D6-9A5C-62662AF6CA63}"/>
    <dgm:cxn modelId="{5D2273BA-CB1B-4042-A64E-7E7063E490CD}" srcId="{684C95FB-C05F-4C18-B193-D42E260B44B6}" destId="{9DC242FB-C24F-4099-9AC5-FBF5AB982FDD}" srcOrd="3" destOrd="0" parTransId="{B26D069F-9B14-478A-9A89-E24F688B0C3F}" sibTransId="{F9287D8A-A774-4A15-BBA8-1529FE53B9B1}"/>
    <dgm:cxn modelId="{253AD437-F9AC-4D9E-A428-1D4E14E81AC4}" type="presParOf" srcId="{FD786BA6-D9F7-4FEA-A06E-4AB2BE22A6DD}" destId="{3545F689-F463-416E-9B68-45F6EFEB59A8}" srcOrd="0" destOrd="0" presId="urn:microsoft.com/office/officeart/2005/8/layout/list1"/>
    <dgm:cxn modelId="{1E06E1E5-E4B6-408F-BBEC-8638B6506E32}" type="presParOf" srcId="{3545F689-F463-416E-9B68-45F6EFEB59A8}" destId="{3692DF5B-2B32-4DAE-9E21-8B10FF5A4404}" srcOrd="0" destOrd="0" presId="urn:microsoft.com/office/officeart/2005/8/layout/list1"/>
    <dgm:cxn modelId="{8196E6EC-BB2F-4637-A49D-890278288541}" type="presParOf" srcId="{3545F689-F463-416E-9B68-45F6EFEB59A8}" destId="{F1CF8440-0B12-4D9D-945D-CDEAB0398B17}" srcOrd="1" destOrd="0" presId="urn:microsoft.com/office/officeart/2005/8/layout/list1"/>
    <dgm:cxn modelId="{CA5F25BF-74F6-43C2-9387-70BC2965F6DC}" type="presParOf" srcId="{FD786BA6-D9F7-4FEA-A06E-4AB2BE22A6DD}" destId="{1B140BE3-006B-4933-9DE9-9EE4492E7980}" srcOrd="1" destOrd="0" presId="urn:microsoft.com/office/officeart/2005/8/layout/list1"/>
    <dgm:cxn modelId="{33021FE4-8425-407D-9F5A-0747BEB8E9FC}" type="presParOf" srcId="{FD786BA6-D9F7-4FEA-A06E-4AB2BE22A6DD}" destId="{5F891D2B-1A04-47E1-BAF3-7929E86B40C0}" srcOrd="2" destOrd="0" presId="urn:microsoft.com/office/officeart/2005/8/layout/list1"/>
    <dgm:cxn modelId="{FCCB221D-F73B-4CE5-B709-B961BD34D43A}" type="presParOf" srcId="{FD786BA6-D9F7-4FEA-A06E-4AB2BE22A6DD}" destId="{6A8B1A0A-AE45-4F9F-8A7E-C736F4373A1D}" srcOrd="3" destOrd="0" presId="urn:microsoft.com/office/officeart/2005/8/layout/list1"/>
    <dgm:cxn modelId="{69870451-5533-4380-B13A-5598FC956653}" type="presParOf" srcId="{FD786BA6-D9F7-4FEA-A06E-4AB2BE22A6DD}" destId="{9D3719B4-768E-4C64-9A4A-D162F36C10B4}" srcOrd="4" destOrd="0" presId="urn:microsoft.com/office/officeart/2005/8/layout/list1"/>
    <dgm:cxn modelId="{7C805100-29CC-496A-966F-F1330D94DD10}" type="presParOf" srcId="{9D3719B4-768E-4C64-9A4A-D162F36C10B4}" destId="{96EB4314-5E30-430B-AD6B-DC2060FC704B}" srcOrd="0" destOrd="0" presId="urn:microsoft.com/office/officeart/2005/8/layout/list1"/>
    <dgm:cxn modelId="{07D4CC46-8A77-4C7D-B118-880C112B4EB1}" type="presParOf" srcId="{9D3719B4-768E-4C64-9A4A-D162F36C10B4}" destId="{C97748EC-CCF8-45BC-9BF8-EA1AC622D823}" srcOrd="1" destOrd="0" presId="urn:microsoft.com/office/officeart/2005/8/layout/list1"/>
    <dgm:cxn modelId="{F99A6C44-D608-4C1C-908E-6D6C164C0721}" type="presParOf" srcId="{FD786BA6-D9F7-4FEA-A06E-4AB2BE22A6DD}" destId="{05D0D37C-14D9-4C2A-8795-36EED877F53D}" srcOrd="5" destOrd="0" presId="urn:microsoft.com/office/officeart/2005/8/layout/list1"/>
    <dgm:cxn modelId="{5A472600-3AA9-4295-85B7-B276C3953B43}" type="presParOf" srcId="{FD786BA6-D9F7-4FEA-A06E-4AB2BE22A6DD}" destId="{D51A5F4F-A7B9-44EC-8913-9D0EFCEA25D6}" srcOrd="6" destOrd="0" presId="urn:microsoft.com/office/officeart/2005/8/layout/list1"/>
    <dgm:cxn modelId="{FC43D23C-705D-45D7-B21D-2586F53EE373}" type="presParOf" srcId="{FD786BA6-D9F7-4FEA-A06E-4AB2BE22A6DD}" destId="{B199BD2A-4923-41D5-A390-DFBCB07139E5}" srcOrd="7" destOrd="0" presId="urn:microsoft.com/office/officeart/2005/8/layout/list1"/>
    <dgm:cxn modelId="{1BE29414-995D-4114-AC69-FD26D19F0ADE}" type="presParOf" srcId="{FD786BA6-D9F7-4FEA-A06E-4AB2BE22A6DD}" destId="{1BCD2FE6-2A91-490B-BE5C-2DF45B2FB523}" srcOrd="8" destOrd="0" presId="urn:microsoft.com/office/officeart/2005/8/layout/list1"/>
    <dgm:cxn modelId="{D7C7B88D-F607-45DD-9EC7-9F1F368EF425}" type="presParOf" srcId="{1BCD2FE6-2A91-490B-BE5C-2DF45B2FB523}" destId="{F638ECC3-212A-4470-94C5-FF74BEA0D5B7}" srcOrd="0" destOrd="0" presId="urn:microsoft.com/office/officeart/2005/8/layout/list1"/>
    <dgm:cxn modelId="{B3841EA3-6D7E-464C-9C2A-9FA50546082C}" type="presParOf" srcId="{1BCD2FE6-2A91-490B-BE5C-2DF45B2FB523}" destId="{3A691293-12B2-4194-A959-D1C4CF1FAFC5}" srcOrd="1" destOrd="0" presId="urn:microsoft.com/office/officeart/2005/8/layout/list1"/>
    <dgm:cxn modelId="{20840AEC-5370-4138-A1CC-4D97566B8289}" type="presParOf" srcId="{FD786BA6-D9F7-4FEA-A06E-4AB2BE22A6DD}" destId="{037355AE-5E96-4F50-A027-45CAB499A5C7}" srcOrd="9" destOrd="0" presId="urn:microsoft.com/office/officeart/2005/8/layout/list1"/>
    <dgm:cxn modelId="{E56DA480-5F22-437C-8B59-721C0AC9FDB7}" type="presParOf" srcId="{FD786BA6-D9F7-4FEA-A06E-4AB2BE22A6DD}" destId="{E5EAC466-458F-4B70-AC17-5F4D592369F8}" srcOrd="10" destOrd="0" presId="urn:microsoft.com/office/officeart/2005/8/layout/list1"/>
    <dgm:cxn modelId="{FE3EDEF2-6D0F-434B-B888-043876583011}" type="presParOf" srcId="{FD786BA6-D9F7-4FEA-A06E-4AB2BE22A6DD}" destId="{F1FFD077-A532-4E2D-BC44-DF0696234716}" srcOrd="11" destOrd="0" presId="urn:microsoft.com/office/officeart/2005/8/layout/list1"/>
    <dgm:cxn modelId="{FFD38B6D-1FDB-43AD-86B9-98077D17B29E}" type="presParOf" srcId="{FD786BA6-D9F7-4FEA-A06E-4AB2BE22A6DD}" destId="{D0969827-3D9D-4527-BF1D-98D698E12D79}" srcOrd="12" destOrd="0" presId="urn:microsoft.com/office/officeart/2005/8/layout/list1"/>
    <dgm:cxn modelId="{103BE269-20F4-4EBB-90E1-8A29F726F203}" type="presParOf" srcId="{D0969827-3D9D-4527-BF1D-98D698E12D79}" destId="{1192E314-54C2-4122-8D13-5B55C939DA1F}" srcOrd="0" destOrd="0" presId="urn:microsoft.com/office/officeart/2005/8/layout/list1"/>
    <dgm:cxn modelId="{5F7B4F53-B1AA-484E-ADE7-D563F731728F}" type="presParOf" srcId="{D0969827-3D9D-4527-BF1D-98D698E12D79}" destId="{1DD2DF32-C9C5-4525-B4EE-4A2D387B3B7C}" srcOrd="1" destOrd="0" presId="urn:microsoft.com/office/officeart/2005/8/layout/list1"/>
    <dgm:cxn modelId="{8A0BA6BE-93CB-4D47-AE6E-B925CE4D8251}" type="presParOf" srcId="{FD786BA6-D9F7-4FEA-A06E-4AB2BE22A6DD}" destId="{857B978C-9F6E-4655-AB05-59E68CE55BAB}" srcOrd="13" destOrd="0" presId="urn:microsoft.com/office/officeart/2005/8/layout/list1"/>
    <dgm:cxn modelId="{00356238-6E4B-4FAD-B0E5-43D40E7217A7}" type="presParOf" srcId="{FD786BA6-D9F7-4FEA-A06E-4AB2BE22A6DD}" destId="{E965A909-7263-4D39-AF92-AEBF96E5CC3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105594-FCDE-4F9B-B381-6D9451925B7E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5C65C-A25F-480C-8EBA-AD66809B3EEA}">
      <dgm:prSet phldrT="[Text]"/>
      <dgm:spPr/>
      <dgm:t>
        <a:bodyPr/>
        <a:lstStyle/>
        <a:p>
          <a:r>
            <a:rPr lang="en-US" b="0" i="0" dirty="0" smtClean="0"/>
            <a:t>You cannot instantiate an interface.</a:t>
          </a:r>
          <a:endParaRPr lang="en-US" dirty="0"/>
        </a:p>
      </dgm:t>
    </dgm:pt>
    <dgm:pt modelId="{6DC34615-69B5-4808-A345-6C15330B7F94}" type="parTrans" cxnId="{D2306FB5-EB6C-44C6-8B85-32437A51C103}">
      <dgm:prSet/>
      <dgm:spPr/>
      <dgm:t>
        <a:bodyPr/>
        <a:lstStyle/>
        <a:p>
          <a:endParaRPr lang="en-US"/>
        </a:p>
      </dgm:t>
    </dgm:pt>
    <dgm:pt modelId="{06882A4D-E99C-445E-A0AA-500A9FE74D4C}" type="sibTrans" cxnId="{D2306FB5-EB6C-44C6-8B85-32437A51C103}">
      <dgm:prSet/>
      <dgm:spPr/>
      <dgm:t>
        <a:bodyPr/>
        <a:lstStyle/>
        <a:p>
          <a:endParaRPr lang="en-US"/>
        </a:p>
      </dgm:t>
    </dgm:pt>
    <dgm:pt modelId="{882B33FC-7823-4019-AB9D-0AE4D127D521}">
      <dgm:prSet phldrT="[Text]"/>
      <dgm:spPr/>
      <dgm:t>
        <a:bodyPr/>
        <a:lstStyle/>
        <a:p>
          <a:r>
            <a:rPr lang="en-US" b="0" i="0" dirty="0" smtClean="0"/>
            <a:t>An interface does not contain any constructors.</a:t>
          </a:r>
          <a:endParaRPr lang="en-US" dirty="0"/>
        </a:p>
      </dgm:t>
    </dgm:pt>
    <dgm:pt modelId="{7D89CD4A-9CE9-4DCF-8498-FF6A6BAFF1FB}" type="parTrans" cxnId="{66E3B0CA-E0AD-4998-BE83-E92C8E8C51A6}">
      <dgm:prSet/>
      <dgm:spPr/>
      <dgm:t>
        <a:bodyPr/>
        <a:lstStyle/>
        <a:p>
          <a:endParaRPr lang="en-US"/>
        </a:p>
      </dgm:t>
    </dgm:pt>
    <dgm:pt modelId="{8FE9FD1B-C84F-4B3D-A9BA-9F3E31AB9F5A}" type="sibTrans" cxnId="{66E3B0CA-E0AD-4998-BE83-E92C8E8C51A6}">
      <dgm:prSet/>
      <dgm:spPr/>
      <dgm:t>
        <a:bodyPr/>
        <a:lstStyle/>
        <a:p>
          <a:endParaRPr lang="en-US"/>
        </a:p>
      </dgm:t>
    </dgm:pt>
    <dgm:pt modelId="{4F621579-8428-438D-A9B9-DD7F8F4FA91C}">
      <dgm:prSet phldrT="[Text]"/>
      <dgm:spPr/>
      <dgm:t>
        <a:bodyPr/>
        <a:lstStyle/>
        <a:p>
          <a:r>
            <a:rPr lang="en-US" b="0" i="0" dirty="0" smtClean="0"/>
            <a:t>All of the methods in an interface are abstract (have no implementation).</a:t>
          </a:r>
          <a:endParaRPr lang="en-US" dirty="0"/>
        </a:p>
      </dgm:t>
    </dgm:pt>
    <dgm:pt modelId="{C6DF75AB-6CE2-43D2-9B43-87FC8C0FAB71}" type="parTrans" cxnId="{5C5726AF-986F-44AC-B27B-42723154ED4D}">
      <dgm:prSet/>
      <dgm:spPr/>
      <dgm:t>
        <a:bodyPr/>
        <a:lstStyle/>
        <a:p>
          <a:endParaRPr lang="en-US"/>
        </a:p>
      </dgm:t>
    </dgm:pt>
    <dgm:pt modelId="{4F3CE0F4-B3E2-4148-B97A-AB6E1AF5A3EE}" type="sibTrans" cxnId="{5C5726AF-986F-44AC-B27B-42723154ED4D}">
      <dgm:prSet/>
      <dgm:spPr/>
      <dgm:t>
        <a:bodyPr/>
        <a:lstStyle/>
        <a:p>
          <a:endParaRPr lang="en-US"/>
        </a:p>
      </dgm:t>
    </dgm:pt>
    <dgm:pt modelId="{51890088-FE02-4F2A-8849-6C479B5279CA}">
      <dgm:prSet phldrT="[Text]"/>
      <dgm:spPr/>
      <dgm:t>
        <a:bodyPr/>
        <a:lstStyle/>
        <a:p>
          <a:r>
            <a:rPr lang="en-US" b="0" i="0" smtClean="0"/>
            <a:t>An interface cannot contain instance fields. The only fields that can appear in an interface must be declared both static and final.</a:t>
          </a:r>
          <a:endParaRPr lang="en-US" dirty="0"/>
        </a:p>
      </dgm:t>
    </dgm:pt>
    <dgm:pt modelId="{46E55D1A-C74E-470A-80F8-7C66BA38496F}" type="parTrans" cxnId="{83C69811-C22E-4069-BCB6-B4B8B2ECEB59}">
      <dgm:prSet/>
      <dgm:spPr/>
      <dgm:t>
        <a:bodyPr/>
        <a:lstStyle/>
        <a:p>
          <a:endParaRPr lang="en-US"/>
        </a:p>
      </dgm:t>
    </dgm:pt>
    <dgm:pt modelId="{616FBA71-77AF-4886-B319-34BF5BAF07D9}" type="sibTrans" cxnId="{83C69811-C22E-4069-BCB6-B4B8B2ECEB59}">
      <dgm:prSet/>
      <dgm:spPr/>
      <dgm:t>
        <a:bodyPr/>
        <a:lstStyle/>
        <a:p>
          <a:endParaRPr lang="en-US"/>
        </a:p>
      </dgm:t>
    </dgm:pt>
    <dgm:pt modelId="{F1D6BEC5-2A47-4204-8CBB-CCB25F3D4C6B}">
      <dgm:prSet phldrT="[Text]"/>
      <dgm:spPr/>
      <dgm:t>
        <a:bodyPr/>
        <a:lstStyle/>
        <a:p>
          <a:r>
            <a:rPr lang="en-US" b="0" i="0" dirty="0" smtClean="0"/>
            <a:t>An interface is not extended by a class; it is implemented by a class.</a:t>
          </a:r>
          <a:endParaRPr lang="en-US" dirty="0"/>
        </a:p>
      </dgm:t>
    </dgm:pt>
    <dgm:pt modelId="{67CF696F-E81E-4308-9FF8-B29CA492A7A1}" type="parTrans" cxnId="{A97C7B01-F8EC-4371-A0D5-9FD17C76D3E8}">
      <dgm:prSet/>
      <dgm:spPr/>
      <dgm:t>
        <a:bodyPr/>
        <a:lstStyle/>
        <a:p>
          <a:endParaRPr lang="en-US"/>
        </a:p>
      </dgm:t>
    </dgm:pt>
    <dgm:pt modelId="{B3874507-209F-4CBC-B2D9-5F7890001D56}" type="sibTrans" cxnId="{A97C7B01-F8EC-4371-A0D5-9FD17C76D3E8}">
      <dgm:prSet/>
      <dgm:spPr/>
      <dgm:t>
        <a:bodyPr/>
        <a:lstStyle/>
        <a:p>
          <a:endParaRPr lang="en-US"/>
        </a:p>
      </dgm:t>
    </dgm:pt>
    <dgm:pt modelId="{71E6B853-D48A-466D-ABD0-DC8874D06906}">
      <dgm:prSet phldrT="[Text]"/>
      <dgm:spPr/>
      <dgm:t>
        <a:bodyPr/>
        <a:lstStyle/>
        <a:p>
          <a:r>
            <a:rPr lang="en-US" b="0" i="0" dirty="0" smtClean="0"/>
            <a:t>An interface can extend multiple interfaces.</a:t>
          </a:r>
          <a:endParaRPr lang="en-US" dirty="0"/>
        </a:p>
      </dgm:t>
    </dgm:pt>
    <dgm:pt modelId="{1B07C51A-3DC1-46D3-AD3D-6A41E95D1CF1}" type="parTrans" cxnId="{13C6427A-877C-4772-B514-8F9FEB42EA8C}">
      <dgm:prSet/>
      <dgm:spPr/>
      <dgm:t>
        <a:bodyPr/>
        <a:lstStyle/>
        <a:p>
          <a:endParaRPr lang="en-US"/>
        </a:p>
      </dgm:t>
    </dgm:pt>
    <dgm:pt modelId="{35AD07F3-2109-48F3-84E8-DDFBAED84371}" type="sibTrans" cxnId="{13C6427A-877C-4772-B514-8F9FEB42EA8C}">
      <dgm:prSet/>
      <dgm:spPr/>
      <dgm:t>
        <a:bodyPr/>
        <a:lstStyle/>
        <a:p>
          <a:endParaRPr lang="en-US"/>
        </a:p>
      </dgm:t>
    </dgm:pt>
    <dgm:pt modelId="{11CBF31A-4B91-4708-B44B-E9D67270E817}" type="pres">
      <dgm:prSet presAssocID="{14105594-FCDE-4F9B-B381-6D9451925B7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7ADD07-FFBD-45FD-80FF-6C9720AC40DD}" type="pres">
      <dgm:prSet presAssocID="{1A85C65C-A25F-480C-8EBA-AD66809B3EEA}" presName="parentLin" presStyleCnt="0"/>
      <dgm:spPr/>
    </dgm:pt>
    <dgm:pt modelId="{5C06AEFF-713C-4E04-B05D-073CF6BA7656}" type="pres">
      <dgm:prSet presAssocID="{1A85C65C-A25F-480C-8EBA-AD66809B3EEA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2665731-91E1-401F-A04B-52BD42E36B60}" type="pres">
      <dgm:prSet presAssocID="{1A85C65C-A25F-480C-8EBA-AD66809B3EE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B5FDA-4723-4CF9-91A5-836C39A02E39}" type="pres">
      <dgm:prSet presAssocID="{1A85C65C-A25F-480C-8EBA-AD66809B3EEA}" presName="negativeSpace" presStyleCnt="0"/>
      <dgm:spPr/>
    </dgm:pt>
    <dgm:pt modelId="{1B27E205-7C4D-44DC-A3B1-A807AEE5002D}" type="pres">
      <dgm:prSet presAssocID="{1A85C65C-A25F-480C-8EBA-AD66809B3EEA}" presName="childText" presStyleLbl="conFgAcc1" presStyleIdx="0" presStyleCnt="6">
        <dgm:presLayoutVars>
          <dgm:bulletEnabled val="1"/>
        </dgm:presLayoutVars>
      </dgm:prSet>
      <dgm:spPr/>
    </dgm:pt>
    <dgm:pt modelId="{87BBBFB5-EC1A-4DFC-A3B6-40A5855EE850}" type="pres">
      <dgm:prSet presAssocID="{06882A4D-E99C-445E-A0AA-500A9FE74D4C}" presName="spaceBetweenRectangles" presStyleCnt="0"/>
      <dgm:spPr/>
    </dgm:pt>
    <dgm:pt modelId="{05B0EAAA-591A-4F9D-9331-38C1BFB47B72}" type="pres">
      <dgm:prSet presAssocID="{882B33FC-7823-4019-AB9D-0AE4D127D521}" presName="parentLin" presStyleCnt="0"/>
      <dgm:spPr/>
    </dgm:pt>
    <dgm:pt modelId="{B2121E16-D8B5-4382-B3E9-1B2B184A5534}" type="pres">
      <dgm:prSet presAssocID="{882B33FC-7823-4019-AB9D-0AE4D127D521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0F1B89FA-6157-425A-8A3A-778FC11E63CC}" type="pres">
      <dgm:prSet presAssocID="{882B33FC-7823-4019-AB9D-0AE4D127D52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D850B-81AB-4D03-B9DE-C9158CD2430B}" type="pres">
      <dgm:prSet presAssocID="{882B33FC-7823-4019-AB9D-0AE4D127D521}" presName="negativeSpace" presStyleCnt="0"/>
      <dgm:spPr/>
    </dgm:pt>
    <dgm:pt modelId="{16E4226D-F28F-4056-B4E8-5AFDF0032B5F}" type="pres">
      <dgm:prSet presAssocID="{882B33FC-7823-4019-AB9D-0AE4D127D521}" presName="childText" presStyleLbl="conFgAcc1" presStyleIdx="1" presStyleCnt="6">
        <dgm:presLayoutVars>
          <dgm:bulletEnabled val="1"/>
        </dgm:presLayoutVars>
      </dgm:prSet>
      <dgm:spPr/>
    </dgm:pt>
    <dgm:pt modelId="{6BC86500-6D2A-4FD9-9EE0-ACEDAA451B7B}" type="pres">
      <dgm:prSet presAssocID="{8FE9FD1B-C84F-4B3D-A9BA-9F3E31AB9F5A}" presName="spaceBetweenRectangles" presStyleCnt="0"/>
      <dgm:spPr/>
    </dgm:pt>
    <dgm:pt modelId="{57D57151-87F5-4633-9BC0-806EA04EDB50}" type="pres">
      <dgm:prSet presAssocID="{4F621579-8428-438D-A9B9-DD7F8F4FA91C}" presName="parentLin" presStyleCnt="0"/>
      <dgm:spPr/>
    </dgm:pt>
    <dgm:pt modelId="{6EEC02A6-D239-4622-B3BB-CD94F4B57C5D}" type="pres">
      <dgm:prSet presAssocID="{4F621579-8428-438D-A9B9-DD7F8F4FA91C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8375A5D7-276F-4A1C-A6BA-9DA518E8F704}" type="pres">
      <dgm:prSet presAssocID="{4F621579-8428-438D-A9B9-DD7F8F4FA91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79AE3-E55E-435B-B2D3-0CF0E31E368B}" type="pres">
      <dgm:prSet presAssocID="{4F621579-8428-438D-A9B9-DD7F8F4FA91C}" presName="negativeSpace" presStyleCnt="0"/>
      <dgm:spPr/>
    </dgm:pt>
    <dgm:pt modelId="{AF0352F7-22E9-4830-917B-95C8112A7256}" type="pres">
      <dgm:prSet presAssocID="{4F621579-8428-438D-A9B9-DD7F8F4FA91C}" presName="childText" presStyleLbl="conFgAcc1" presStyleIdx="2" presStyleCnt="6">
        <dgm:presLayoutVars>
          <dgm:bulletEnabled val="1"/>
        </dgm:presLayoutVars>
      </dgm:prSet>
      <dgm:spPr/>
    </dgm:pt>
    <dgm:pt modelId="{43D1865D-2BDB-4035-BD48-A166BB6B62C3}" type="pres">
      <dgm:prSet presAssocID="{4F3CE0F4-B3E2-4148-B97A-AB6E1AF5A3EE}" presName="spaceBetweenRectangles" presStyleCnt="0"/>
      <dgm:spPr/>
    </dgm:pt>
    <dgm:pt modelId="{333083E6-FB27-4679-B6D7-5C9AC1076160}" type="pres">
      <dgm:prSet presAssocID="{51890088-FE02-4F2A-8849-6C479B5279CA}" presName="parentLin" presStyleCnt="0"/>
      <dgm:spPr/>
    </dgm:pt>
    <dgm:pt modelId="{142C81B1-AB9A-4DA2-A28E-2100CABDA390}" type="pres">
      <dgm:prSet presAssocID="{51890088-FE02-4F2A-8849-6C479B5279CA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984A21F3-DB20-4409-AA95-2044CEF03C05}" type="pres">
      <dgm:prSet presAssocID="{51890088-FE02-4F2A-8849-6C479B5279CA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B2084-11FF-420D-99C9-C10FAD880C64}" type="pres">
      <dgm:prSet presAssocID="{51890088-FE02-4F2A-8849-6C479B5279CA}" presName="negativeSpace" presStyleCnt="0"/>
      <dgm:spPr/>
    </dgm:pt>
    <dgm:pt modelId="{CC5B7C9E-8DA3-4898-AB74-FEE05E525DC5}" type="pres">
      <dgm:prSet presAssocID="{51890088-FE02-4F2A-8849-6C479B5279CA}" presName="childText" presStyleLbl="conFgAcc1" presStyleIdx="3" presStyleCnt="6">
        <dgm:presLayoutVars>
          <dgm:bulletEnabled val="1"/>
        </dgm:presLayoutVars>
      </dgm:prSet>
      <dgm:spPr/>
    </dgm:pt>
    <dgm:pt modelId="{745F500A-0863-4897-9333-2B3FE006634A}" type="pres">
      <dgm:prSet presAssocID="{616FBA71-77AF-4886-B319-34BF5BAF07D9}" presName="spaceBetweenRectangles" presStyleCnt="0"/>
      <dgm:spPr/>
    </dgm:pt>
    <dgm:pt modelId="{5AC49807-0EF4-4848-ADC6-0B28C7BFB080}" type="pres">
      <dgm:prSet presAssocID="{F1D6BEC5-2A47-4204-8CBB-CCB25F3D4C6B}" presName="parentLin" presStyleCnt="0"/>
      <dgm:spPr/>
    </dgm:pt>
    <dgm:pt modelId="{FB4D75F2-6761-45D8-8748-3689F06168B7}" type="pres">
      <dgm:prSet presAssocID="{F1D6BEC5-2A47-4204-8CBB-CCB25F3D4C6B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2CF3526E-EE7D-419A-8B7B-B5B972CFAFD0}" type="pres">
      <dgm:prSet presAssocID="{F1D6BEC5-2A47-4204-8CBB-CCB25F3D4C6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C0C9E-CDB2-4956-A5A8-2ED2CA341D1A}" type="pres">
      <dgm:prSet presAssocID="{F1D6BEC5-2A47-4204-8CBB-CCB25F3D4C6B}" presName="negativeSpace" presStyleCnt="0"/>
      <dgm:spPr/>
    </dgm:pt>
    <dgm:pt modelId="{5F6177BD-2793-4CA7-8201-C72ED64F71D6}" type="pres">
      <dgm:prSet presAssocID="{F1D6BEC5-2A47-4204-8CBB-CCB25F3D4C6B}" presName="childText" presStyleLbl="conFgAcc1" presStyleIdx="4" presStyleCnt="6">
        <dgm:presLayoutVars>
          <dgm:bulletEnabled val="1"/>
        </dgm:presLayoutVars>
      </dgm:prSet>
      <dgm:spPr/>
    </dgm:pt>
    <dgm:pt modelId="{8EC4B4D3-A4F0-4560-B6E3-03490FED7252}" type="pres">
      <dgm:prSet presAssocID="{B3874507-209F-4CBC-B2D9-5F7890001D56}" presName="spaceBetweenRectangles" presStyleCnt="0"/>
      <dgm:spPr/>
    </dgm:pt>
    <dgm:pt modelId="{1039F63E-ABD8-45AA-96DA-45477A1B718A}" type="pres">
      <dgm:prSet presAssocID="{71E6B853-D48A-466D-ABD0-DC8874D06906}" presName="parentLin" presStyleCnt="0"/>
      <dgm:spPr/>
    </dgm:pt>
    <dgm:pt modelId="{8A7C57AD-A888-4C91-884D-5EFB5FCC5871}" type="pres">
      <dgm:prSet presAssocID="{71E6B853-D48A-466D-ABD0-DC8874D06906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C6F806B1-7367-402D-8C57-9BCED85A4587}" type="pres">
      <dgm:prSet presAssocID="{71E6B853-D48A-466D-ABD0-DC8874D06906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A82BF0-C0EF-4880-9A1A-0CF4619EEF82}" type="pres">
      <dgm:prSet presAssocID="{71E6B853-D48A-466D-ABD0-DC8874D06906}" presName="negativeSpace" presStyleCnt="0"/>
      <dgm:spPr/>
    </dgm:pt>
    <dgm:pt modelId="{628B07F7-72EE-43CF-A6D3-5A37CB0DA1EB}" type="pres">
      <dgm:prSet presAssocID="{71E6B853-D48A-466D-ABD0-DC8874D0690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4BB0EE9B-79C1-42AA-B7E5-7D6B778E0114}" type="presOf" srcId="{882B33FC-7823-4019-AB9D-0AE4D127D521}" destId="{B2121E16-D8B5-4382-B3E9-1B2B184A5534}" srcOrd="0" destOrd="0" presId="urn:microsoft.com/office/officeart/2005/8/layout/list1"/>
    <dgm:cxn modelId="{3114B33A-0A9A-4635-B35D-12CD2356DF6F}" type="presOf" srcId="{882B33FC-7823-4019-AB9D-0AE4D127D521}" destId="{0F1B89FA-6157-425A-8A3A-778FC11E63CC}" srcOrd="1" destOrd="0" presId="urn:microsoft.com/office/officeart/2005/8/layout/list1"/>
    <dgm:cxn modelId="{5C5726AF-986F-44AC-B27B-42723154ED4D}" srcId="{14105594-FCDE-4F9B-B381-6D9451925B7E}" destId="{4F621579-8428-438D-A9B9-DD7F8F4FA91C}" srcOrd="2" destOrd="0" parTransId="{C6DF75AB-6CE2-43D2-9B43-87FC8C0FAB71}" sibTransId="{4F3CE0F4-B3E2-4148-B97A-AB6E1AF5A3EE}"/>
    <dgm:cxn modelId="{D2306FB5-EB6C-44C6-8B85-32437A51C103}" srcId="{14105594-FCDE-4F9B-B381-6D9451925B7E}" destId="{1A85C65C-A25F-480C-8EBA-AD66809B3EEA}" srcOrd="0" destOrd="0" parTransId="{6DC34615-69B5-4808-A345-6C15330B7F94}" sibTransId="{06882A4D-E99C-445E-A0AA-500A9FE74D4C}"/>
    <dgm:cxn modelId="{66E3B0CA-E0AD-4998-BE83-E92C8E8C51A6}" srcId="{14105594-FCDE-4F9B-B381-6D9451925B7E}" destId="{882B33FC-7823-4019-AB9D-0AE4D127D521}" srcOrd="1" destOrd="0" parTransId="{7D89CD4A-9CE9-4DCF-8498-FF6A6BAFF1FB}" sibTransId="{8FE9FD1B-C84F-4B3D-A9BA-9F3E31AB9F5A}"/>
    <dgm:cxn modelId="{B27CA1E4-9A2D-4A50-9E53-093552B882B7}" type="presOf" srcId="{51890088-FE02-4F2A-8849-6C479B5279CA}" destId="{142C81B1-AB9A-4DA2-A28E-2100CABDA390}" srcOrd="0" destOrd="0" presId="urn:microsoft.com/office/officeart/2005/8/layout/list1"/>
    <dgm:cxn modelId="{C415B419-8B19-4FEC-8466-7176B70BF5B4}" type="presOf" srcId="{51890088-FE02-4F2A-8849-6C479B5279CA}" destId="{984A21F3-DB20-4409-AA95-2044CEF03C05}" srcOrd="1" destOrd="0" presId="urn:microsoft.com/office/officeart/2005/8/layout/list1"/>
    <dgm:cxn modelId="{AD41C003-B951-4969-ABF5-364FB5C3963B}" type="presOf" srcId="{71E6B853-D48A-466D-ABD0-DC8874D06906}" destId="{C6F806B1-7367-402D-8C57-9BCED85A4587}" srcOrd="1" destOrd="0" presId="urn:microsoft.com/office/officeart/2005/8/layout/list1"/>
    <dgm:cxn modelId="{2AA8FCA9-22FC-4328-9DCE-47C7D18D768C}" type="presOf" srcId="{4F621579-8428-438D-A9B9-DD7F8F4FA91C}" destId="{6EEC02A6-D239-4622-B3BB-CD94F4B57C5D}" srcOrd="0" destOrd="0" presId="urn:microsoft.com/office/officeart/2005/8/layout/list1"/>
    <dgm:cxn modelId="{7770FDEA-2E59-41B0-AB0F-6DD072BA15A6}" type="presOf" srcId="{71E6B853-D48A-466D-ABD0-DC8874D06906}" destId="{8A7C57AD-A888-4C91-884D-5EFB5FCC5871}" srcOrd="0" destOrd="0" presId="urn:microsoft.com/office/officeart/2005/8/layout/list1"/>
    <dgm:cxn modelId="{13C6427A-877C-4772-B514-8F9FEB42EA8C}" srcId="{14105594-FCDE-4F9B-B381-6D9451925B7E}" destId="{71E6B853-D48A-466D-ABD0-DC8874D06906}" srcOrd="5" destOrd="0" parTransId="{1B07C51A-3DC1-46D3-AD3D-6A41E95D1CF1}" sibTransId="{35AD07F3-2109-48F3-84E8-DDFBAED84371}"/>
    <dgm:cxn modelId="{90146AD2-533C-48F3-85A6-80AFFD97599D}" type="presOf" srcId="{F1D6BEC5-2A47-4204-8CBB-CCB25F3D4C6B}" destId="{2CF3526E-EE7D-419A-8B7B-B5B972CFAFD0}" srcOrd="1" destOrd="0" presId="urn:microsoft.com/office/officeart/2005/8/layout/list1"/>
    <dgm:cxn modelId="{E20E51F0-13DF-4BED-B2F9-9A4E152F04FC}" type="presOf" srcId="{1A85C65C-A25F-480C-8EBA-AD66809B3EEA}" destId="{5C06AEFF-713C-4E04-B05D-073CF6BA7656}" srcOrd="0" destOrd="0" presId="urn:microsoft.com/office/officeart/2005/8/layout/list1"/>
    <dgm:cxn modelId="{729CA0D8-3BB8-421D-962F-FDB107467379}" type="presOf" srcId="{1A85C65C-A25F-480C-8EBA-AD66809B3EEA}" destId="{32665731-91E1-401F-A04B-52BD42E36B60}" srcOrd="1" destOrd="0" presId="urn:microsoft.com/office/officeart/2005/8/layout/list1"/>
    <dgm:cxn modelId="{83C69811-C22E-4069-BCB6-B4B8B2ECEB59}" srcId="{14105594-FCDE-4F9B-B381-6D9451925B7E}" destId="{51890088-FE02-4F2A-8849-6C479B5279CA}" srcOrd="3" destOrd="0" parTransId="{46E55D1A-C74E-470A-80F8-7C66BA38496F}" sibTransId="{616FBA71-77AF-4886-B319-34BF5BAF07D9}"/>
    <dgm:cxn modelId="{3D935C01-1E55-4318-B231-25309C9BBE78}" type="presOf" srcId="{F1D6BEC5-2A47-4204-8CBB-CCB25F3D4C6B}" destId="{FB4D75F2-6761-45D8-8748-3689F06168B7}" srcOrd="0" destOrd="0" presId="urn:microsoft.com/office/officeart/2005/8/layout/list1"/>
    <dgm:cxn modelId="{A97C7B01-F8EC-4371-A0D5-9FD17C76D3E8}" srcId="{14105594-FCDE-4F9B-B381-6D9451925B7E}" destId="{F1D6BEC5-2A47-4204-8CBB-CCB25F3D4C6B}" srcOrd="4" destOrd="0" parTransId="{67CF696F-E81E-4308-9FF8-B29CA492A7A1}" sibTransId="{B3874507-209F-4CBC-B2D9-5F7890001D56}"/>
    <dgm:cxn modelId="{E16D752A-7D71-4760-B93D-34BCFAFF05B7}" type="presOf" srcId="{14105594-FCDE-4F9B-B381-6D9451925B7E}" destId="{11CBF31A-4B91-4708-B44B-E9D67270E817}" srcOrd="0" destOrd="0" presId="urn:microsoft.com/office/officeart/2005/8/layout/list1"/>
    <dgm:cxn modelId="{C69FA337-A200-43CE-B6F2-99D9242B41E9}" type="presOf" srcId="{4F621579-8428-438D-A9B9-DD7F8F4FA91C}" destId="{8375A5D7-276F-4A1C-A6BA-9DA518E8F704}" srcOrd="1" destOrd="0" presId="urn:microsoft.com/office/officeart/2005/8/layout/list1"/>
    <dgm:cxn modelId="{8E3483FB-752B-48DF-AE9C-8C31AAF20299}" type="presParOf" srcId="{11CBF31A-4B91-4708-B44B-E9D67270E817}" destId="{CA7ADD07-FFBD-45FD-80FF-6C9720AC40DD}" srcOrd="0" destOrd="0" presId="urn:microsoft.com/office/officeart/2005/8/layout/list1"/>
    <dgm:cxn modelId="{015F8E45-E947-4B53-BF4C-72AB69DD2C8F}" type="presParOf" srcId="{CA7ADD07-FFBD-45FD-80FF-6C9720AC40DD}" destId="{5C06AEFF-713C-4E04-B05D-073CF6BA7656}" srcOrd="0" destOrd="0" presId="urn:microsoft.com/office/officeart/2005/8/layout/list1"/>
    <dgm:cxn modelId="{F191982E-7DC8-4333-986A-D4D4BE663763}" type="presParOf" srcId="{CA7ADD07-FFBD-45FD-80FF-6C9720AC40DD}" destId="{32665731-91E1-401F-A04B-52BD42E36B60}" srcOrd="1" destOrd="0" presId="urn:microsoft.com/office/officeart/2005/8/layout/list1"/>
    <dgm:cxn modelId="{BE59139E-567B-4910-8BF7-C9C097FEFF18}" type="presParOf" srcId="{11CBF31A-4B91-4708-B44B-E9D67270E817}" destId="{B56B5FDA-4723-4CF9-91A5-836C39A02E39}" srcOrd="1" destOrd="0" presId="urn:microsoft.com/office/officeart/2005/8/layout/list1"/>
    <dgm:cxn modelId="{CAB218DF-510D-4046-A784-8DC34D79D228}" type="presParOf" srcId="{11CBF31A-4B91-4708-B44B-E9D67270E817}" destId="{1B27E205-7C4D-44DC-A3B1-A807AEE5002D}" srcOrd="2" destOrd="0" presId="urn:microsoft.com/office/officeart/2005/8/layout/list1"/>
    <dgm:cxn modelId="{FB096B00-0489-4CDC-9419-5C6A0E4FDBDE}" type="presParOf" srcId="{11CBF31A-4B91-4708-B44B-E9D67270E817}" destId="{87BBBFB5-EC1A-4DFC-A3B6-40A5855EE850}" srcOrd="3" destOrd="0" presId="urn:microsoft.com/office/officeart/2005/8/layout/list1"/>
    <dgm:cxn modelId="{3474CA4F-7B54-43EF-A3CD-E73C4BC13D1C}" type="presParOf" srcId="{11CBF31A-4B91-4708-B44B-E9D67270E817}" destId="{05B0EAAA-591A-4F9D-9331-38C1BFB47B72}" srcOrd="4" destOrd="0" presId="urn:microsoft.com/office/officeart/2005/8/layout/list1"/>
    <dgm:cxn modelId="{32EB77FC-BCB3-4372-9A11-0CA5492FD810}" type="presParOf" srcId="{05B0EAAA-591A-4F9D-9331-38C1BFB47B72}" destId="{B2121E16-D8B5-4382-B3E9-1B2B184A5534}" srcOrd="0" destOrd="0" presId="urn:microsoft.com/office/officeart/2005/8/layout/list1"/>
    <dgm:cxn modelId="{9D4440BC-988D-4E62-B958-0EEE09F47F12}" type="presParOf" srcId="{05B0EAAA-591A-4F9D-9331-38C1BFB47B72}" destId="{0F1B89FA-6157-425A-8A3A-778FC11E63CC}" srcOrd="1" destOrd="0" presId="urn:microsoft.com/office/officeart/2005/8/layout/list1"/>
    <dgm:cxn modelId="{11EAC649-E0CE-4D49-85BA-1AF6B86A9EA5}" type="presParOf" srcId="{11CBF31A-4B91-4708-B44B-E9D67270E817}" destId="{016D850B-81AB-4D03-B9DE-C9158CD2430B}" srcOrd="5" destOrd="0" presId="urn:microsoft.com/office/officeart/2005/8/layout/list1"/>
    <dgm:cxn modelId="{5C4803DD-997F-4D13-AAF5-67A20160C510}" type="presParOf" srcId="{11CBF31A-4B91-4708-B44B-E9D67270E817}" destId="{16E4226D-F28F-4056-B4E8-5AFDF0032B5F}" srcOrd="6" destOrd="0" presId="urn:microsoft.com/office/officeart/2005/8/layout/list1"/>
    <dgm:cxn modelId="{5D33C479-0DB3-433C-9114-FA921825FF5E}" type="presParOf" srcId="{11CBF31A-4B91-4708-B44B-E9D67270E817}" destId="{6BC86500-6D2A-4FD9-9EE0-ACEDAA451B7B}" srcOrd="7" destOrd="0" presId="urn:microsoft.com/office/officeart/2005/8/layout/list1"/>
    <dgm:cxn modelId="{FF4375C7-B915-4FCA-95F3-0961CD86B959}" type="presParOf" srcId="{11CBF31A-4B91-4708-B44B-E9D67270E817}" destId="{57D57151-87F5-4633-9BC0-806EA04EDB50}" srcOrd="8" destOrd="0" presId="urn:microsoft.com/office/officeart/2005/8/layout/list1"/>
    <dgm:cxn modelId="{EF7BCB94-2D00-47F6-B402-F749D24AD2A4}" type="presParOf" srcId="{57D57151-87F5-4633-9BC0-806EA04EDB50}" destId="{6EEC02A6-D239-4622-B3BB-CD94F4B57C5D}" srcOrd="0" destOrd="0" presId="urn:microsoft.com/office/officeart/2005/8/layout/list1"/>
    <dgm:cxn modelId="{4F9A0DA0-26F3-41CB-8ECD-71D3BF44251F}" type="presParOf" srcId="{57D57151-87F5-4633-9BC0-806EA04EDB50}" destId="{8375A5D7-276F-4A1C-A6BA-9DA518E8F704}" srcOrd="1" destOrd="0" presId="urn:microsoft.com/office/officeart/2005/8/layout/list1"/>
    <dgm:cxn modelId="{3CD137E9-7DF7-49E0-949E-AA2E518025B5}" type="presParOf" srcId="{11CBF31A-4B91-4708-B44B-E9D67270E817}" destId="{F7B79AE3-E55E-435B-B2D3-0CF0E31E368B}" srcOrd="9" destOrd="0" presId="urn:microsoft.com/office/officeart/2005/8/layout/list1"/>
    <dgm:cxn modelId="{DD5EAD7C-3F1B-4530-BB46-FC35D0C2114E}" type="presParOf" srcId="{11CBF31A-4B91-4708-B44B-E9D67270E817}" destId="{AF0352F7-22E9-4830-917B-95C8112A7256}" srcOrd="10" destOrd="0" presId="urn:microsoft.com/office/officeart/2005/8/layout/list1"/>
    <dgm:cxn modelId="{7E81459B-9286-4C20-B2D0-CB2B3C4E17BB}" type="presParOf" srcId="{11CBF31A-4B91-4708-B44B-E9D67270E817}" destId="{43D1865D-2BDB-4035-BD48-A166BB6B62C3}" srcOrd="11" destOrd="0" presId="urn:microsoft.com/office/officeart/2005/8/layout/list1"/>
    <dgm:cxn modelId="{172F073C-BDED-454A-A6D2-35227003CF06}" type="presParOf" srcId="{11CBF31A-4B91-4708-B44B-E9D67270E817}" destId="{333083E6-FB27-4679-B6D7-5C9AC1076160}" srcOrd="12" destOrd="0" presId="urn:microsoft.com/office/officeart/2005/8/layout/list1"/>
    <dgm:cxn modelId="{E9D8A575-71A7-4872-BB6B-90C898D0F843}" type="presParOf" srcId="{333083E6-FB27-4679-B6D7-5C9AC1076160}" destId="{142C81B1-AB9A-4DA2-A28E-2100CABDA390}" srcOrd="0" destOrd="0" presId="urn:microsoft.com/office/officeart/2005/8/layout/list1"/>
    <dgm:cxn modelId="{60BA8DD0-F836-49F2-8EF9-110081099674}" type="presParOf" srcId="{333083E6-FB27-4679-B6D7-5C9AC1076160}" destId="{984A21F3-DB20-4409-AA95-2044CEF03C05}" srcOrd="1" destOrd="0" presId="urn:microsoft.com/office/officeart/2005/8/layout/list1"/>
    <dgm:cxn modelId="{644F9B57-E52A-48E1-8FB9-F21DABB1AFEE}" type="presParOf" srcId="{11CBF31A-4B91-4708-B44B-E9D67270E817}" destId="{46FB2084-11FF-420D-99C9-C10FAD880C64}" srcOrd="13" destOrd="0" presId="urn:microsoft.com/office/officeart/2005/8/layout/list1"/>
    <dgm:cxn modelId="{F68621AD-15B9-44E6-85F8-1BC7E7810B2A}" type="presParOf" srcId="{11CBF31A-4B91-4708-B44B-E9D67270E817}" destId="{CC5B7C9E-8DA3-4898-AB74-FEE05E525DC5}" srcOrd="14" destOrd="0" presId="urn:microsoft.com/office/officeart/2005/8/layout/list1"/>
    <dgm:cxn modelId="{65B0AFF9-45ED-4480-B8CC-D25DA01AB5DE}" type="presParOf" srcId="{11CBF31A-4B91-4708-B44B-E9D67270E817}" destId="{745F500A-0863-4897-9333-2B3FE006634A}" srcOrd="15" destOrd="0" presId="urn:microsoft.com/office/officeart/2005/8/layout/list1"/>
    <dgm:cxn modelId="{90155C6C-B5C3-41C3-9B81-3D9059E34E6C}" type="presParOf" srcId="{11CBF31A-4B91-4708-B44B-E9D67270E817}" destId="{5AC49807-0EF4-4848-ADC6-0B28C7BFB080}" srcOrd="16" destOrd="0" presId="urn:microsoft.com/office/officeart/2005/8/layout/list1"/>
    <dgm:cxn modelId="{2171980E-01CF-462D-B866-A61B8C1B2484}" type="presParOf" srcId="{5AC49807-0EF4-4848-ADC6-0B28C7BFB080}" destId="{FB4D75F2-6761-45D8-8748-3689F06168B7}" srcOrd="0" destOrd="0" presId="urn:microsoft.com/office/officeart/2005/8/layout/list1"/>
    <dgm:cxn modelId="{CA907E84-FB23-498E-B176-6952E46CE399}" type="presParOf" srcId="{5AC49807-0EF4-4848-ADC6-0B28C7BFB080}" destId="{2CF3526E-EE7D-419A-8B7B-B5B972CFAFD0}" srcOrd="1" destOrd="0" presId="urn:microsoft.com/office/officeart/2005/8/layout/list1"/>
    <dgm:cxn modelId="{687AF019-36CC-499A-B274-5E01FF826A16}" type="presParOf" srcId="{11CBF31A-4B91-4708-B44B-E9D67270E817}" destId="{455C0C9E-CDB2-4956-A5A8-2ED2CA341D1A}" srcOrd="17" destOrd="0" presId="urn:microsoft.com/office/officeart/2005/8/layout/list1"/>
    <dgm:cxn modelId="{FEB398AF-F3BA-49AC-B750-BCD1301CCCF3}" type="presParOf" srcId="{11CBF31A-4B91-4708-B44B-E9D67270E817}" destId="{5F6177BD-2793-4CA7-8201-C72ED64F71D6}" srcOrd="18" destOrd="0" presId="urn:microsoft.com/office/officeart/2005/8/layout/list1"/>
    <dgm:cxn modelId="{B467C587-CDDB-49D6-9D19-4982BE4AC220}" type="presParOf" srcId="{11CBF31A-4B91-4708-B44B-E9D67270E817}" destId="{8EC4B4D3-A4F0-4560-B6E3-03490FED7252}" srcOrd="19" destOrd="0" presId="urn:microsoft.com/office/officeart/2005/8/layout/list1"/>
    <dgm:cxn modelId="{ACF45A5F-7A3F-49D7-B9CB-BAF81D70E6BE}" type="presParOf" srcId="{11CBF31A-4B91-4708-B44B-E9D67270E817}" destId="{1039F63E-ABD8-45AA-96DA-45477A1B718A}" srcOrd="20" destOrd="0" presId="urn:microsoft.com/office/officeart/2005/8/layout/list1"/>
    <dgm:cxn modelId="{E3A4155B-3AB6-4FA5-88B2-F9B4A32442EE}" type="presParOf" srcId="{1039F63E-ABD8-45AA-96DA-45477A1B718A}" destId="{8A7C57AD-A888-4C91-884D-5EFB5FCC5871}" srcOrd="0" destOrd="0" presId="urn:microsoft.com/office/officeart/2005/8/layout/list1"/>
    <dgm:cxn modelId="{E5999F6D-C33A-4A2E-83B2-DAD1961FE7D3}" type="presParOf" srcId="{1039F63E-ABD8-45AA-96DA-45477A1B718A}" destId="{C6F806B1-7367-402D-8C57-9BCED85A4587}" srcOrd="1" destOrd="0" presId="urn:microsoft.com/office/officeart/2005/8/layout/list1"/>
    <dgm:cxn modelId="{F807459B-1815-4040-A012-52C176720660}" type="presParOf" srcId="{11CBF31A-4B91-4708-B44B-E9D67270E817}" destId="{7DA82BF0-C0EF-4880-9A1A-0CF4619EEF82}" srcOrd="21" destOrd="0" presId="urn:microsoft.com/office/officeart/2005/8/layout/list1"/>
    <dgm:cxn modelId="{3A6CAEE9-E33B-47EE-A745-60C98AAF3114}" type="presParOf" srcId="{11CBF31A-4B91-4708-B44B-E9D67270E817}" destId="{628B07F7-72EE-43CF-A6D3-5A37CB0DA1E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2DF318-9C6E-4AF2-AACE-574B1784EB6A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4D60311-4A0F-40D2-97EA-B42138D800CA}">
      <dgm:prSet phldrT="[Text]"/>
      <dgm:spPr/>
      <dgm:t>
        <a:bodyPr/>
        <a:lstStyle/>
        <a:p>
          <a:r>
            <a:rPr lang="en-US" b="0" i="0" dirty="0" smtClean="0"/>
            <a:t>Abstract classes may or may not contain </a:t>
          </a:r>
          <a:r>
            <a:rPr lang="en-US" b="0" i="1" dirty="0" smtClean="0"/>
            <a:t>abstract methods</a:t>
          </a:r>
          <a:r>
            <a:rPr lang="en-US" b="0" i="0" dirty="0" smtClean="0"/>
            <a:t> </a:t>
          </a:r>
          <a:r>
            <a:rPr lang="en-US" b="0" i="0" dirty="0" err="1" smtClean="0"/>
            <a:t>ie</a:t>
          </a:r>
          <a:r>
            <a:rPr lang="en-US" b="0" i="0" dirty="0" smtClean="0"/>
            <a:t>., methods with out body ( public void get(); )</a:t>
          </a:r>
          <a:endParaRPr lang="en-US" dirty="0"/>
        </a:p>
      </dgm:t>
    </dgm:pt>
    <dgm:pt modelId="{C555334A-BF9C-47B9-8F4A-92F3F2AF31D3}" type="parTrans" cxnId="{A6DB5BC1-885B-499D-B515-A3DBFAABABB2}">
      <dgm:prSet/>
      <dgm:spPr/>
      <dgm:t>
        <a:bodyPr/>
        <a:lstStyle/>
        <a:p>
          <a:endParaRPr lang="en-US"/>
        </a:p>
      </dgm:t>
    </dgm:pt>
    <dgm:pt modelId="{EB1EB743-7FA3-4B3F-9E20-5BA614EB366B}" type="sibTrans" cxnId="{A6DB5BC1-885B-499D-B515-A3DBFAABABB2}">
      <dgm:prSet/>
      <dgm:spPr/>
      <dgm:t>
        <a:bodyPr/>
        <a:lstStyle/>
        <a:p>
          <a:endParaRPr lang="en-US"/>
        </a:p>
      </dgm:t>
    </dgm:pt>
    <dgm:pt modelId="{040D7877-BA5C-4312-8A47-4FE299BCBD86}">
      <dgm:prSet phldrT="[Text]"/>
      <dgm:spPr/>
      <dgm:t>
        <a:bodyPr/>
        <a:lstStyle/>
        <a:p>
          <a:r>
            <a:rPr lang="en-US" b="0" i="0" dirty="0" smtClean="0"/>
            <a:t>But, if a class have at least one abstract method, then the class </a:t>
          </a:r>
          <a:r>
            <a:rPr lang="en-US" b="1" i="0" dirty="0" smtClean="0"/>
            <a:t>must </a:t>
          </a:r>
          <a:r>
            <a:rPr lang="en-US" b="0" i="0" dirty="0" smtClean="0"/>
            <a:t>be declared abstract.</a:t>
          </a:r>
          <a:endParaRPr lang="en-US" dirty="0"/>
        </a:p>
      </dgm:t>
    </dgm:pt>
    <dgm:pt modelId="{DF131FFB-C613-47E7-81B4-ECDB2245BC41}" type="parTrans" cxnId="{E2B4B41D-16C6-4EF8-A3AD-5CA632A0AAB1}">
      <dgm:prSet/>
      <dgm:spPr/>
      <dgm:t>
        <a:bodyPr/>
        <a:lstStyle/>
        <a:p>
          <a:endParaRPr lang="en-US"/>
        </a:p>
      </dgm:t>
    </dgm:pt>
    <dgm:pt modelId="{90C0991E-ECA0-424F-835A-26835256986E}" type="sibTrans" cxnId="{E2B4B41D-16C6-4EF8-A3AD-5CA632A0AAB1}">
      <dgm:prSet/>
      <dgm:spPr/>
      <dgm:t>
        <a:bodyPr/>
        <a:lstStyle/>
        <a:p>
          <a:endParaRPr lang="en-US"/>
        </a:p>
      </dgm:t>
    </dgm:pt>
    <dgm:pt modelId="{761CFA80-5834-415D-954C-E1EE12FACAA6}">
      <dgm:prSet phldrT="[Text]"/>
      <dgm:spPr/>
      <dgm:t>
        <a:bodyPr/>
        <a:lstStyle/>
        <a:p>
          <a:r>
            <a:rPr lang="en-US" b="0" i="0" dirty="0" smtClean="0"/>
            <a:t>If a class is declared abstract it cannot be instantiated.</a:t>
          </a:r>
          <a:endParaRPr lang="en-US" dirty="0"/>
        </a:p>
      </dgm:t>
    </dgm:pt>
    <dgm:pt modelId="{6FA238FF-C792-4B7C-8345-0D8320A975CB}" type="parTrans" cxnId="{61E293EA-D702-4FE6-BA74-92E26DDEE852}">
      <dgm:prSet/>
      <dgm:spPr/>
      <dgm:t>
        <a:bodyPr/>
        <a:lstStyle/>
        <a:p>
          <a:endParaRPr lang="en-US"/>
        </a:p>
      </dgm:t>
    </dgm:pt>
    <dgm:pt modelId="{B2BDD07A-B20A-4955-83B5-DBBB6ED6DA52}" type="sibTrans" cxnId="{61E293EA-D702-4FE6-BA74-92E26DDEE852}">
      <dgm:prSet/>
      <dgm:spPr/>
      <dgm:t>
        <a:bodyPr/>
        <a:lstStyle/>
        <a:p>
          <a:endParaRPr lang="en-US"/>
        </a:p>
      </dgm:t>
    </dgm:pt>
    <dgm:pt modelId="{E067B037-796D-46EA-B823-B2CDB788168E}">
      <dgm:prSet phldrT="[Text]"/>
      <dgm:spPr/>
      <dgm:t>
        <a:bodyPr/>
        <a:lstStyle/>
        <a:p>
          <a:r>
            <a:rPr lang="en-US" b="0" i="0" dirty="0" smtClean="0"/>
            <a:t>To use an abstract class you have to inherit it from another class, provide implementations to the abstract methods in it.</a:t>
          </a:r>
          <a:endParaRPr lang="en-US" dirty="0"/>
        </a:p>
      </dgm:t>
    </dgm:pt>
    <dgm:pt modelId="{31019CD7-4116-44D1-B323-A4B8E35D63A6}" type="parTrans" cxnId="{4D2658D9-F069-4B14-92C6-BD76BCB93687}">
      <dgm:prSet/>
      <dgm:spPr/>
      <dgm:t>
        <a:bodyPr/>
        <a:lstStyle/>
        <a:p>
          <a:endParaRPr lang="en-US"/>
        </a:p>
      </dgm:t>
    </dgm:pt>
    <dgm:pt modelId="{B7F413B5-A8FA-43E3-B2D2-890096ECA336}" type="sibTrans" cxnId="{4D2658D9-F069-4B14-92C6-BD76BCB93687}">
      <dgm:prSet/>
      <dgm:spPr/>
      <dgm:t>
        <a:bodyPr/>
        <a:lstStyle/>
        <a:p>
          <a:endParaRPr lang="en-US"/>
        </a:p>
      </dgm:t>
    </dgm:pt>
    <dgm:pt modelId="{E6F19209-3482-41B0-8D6F-82B5E8BBF9D3}">
      <dgm:prSet phldrT="[Text]"/>
      <dgm:spPr/>
      <dgm:t>
        <a:bodyPr/>
        <a:lstStyle/>
        <a:p>
          <a:r>
            <a:rPr lang="en-US" b="0" i="0" smtClean="0"/>
            <a:t>If you inherit an abstract class you have to provide implementations to all the abstract methods in it.</a:t>
          </a:r>
          <a:endParaRPr lang="en-US" dirty="0"/>
        </a:p>
      </dgm:t>
    </dgm:pt>
    <dgm:pt modelId="{9ACE5912-2C8F-4DE2-8E91-A568328BA4C0}" type="parTrans" cxnId="{59FFC224-54A5-4B92-BDF0-215005A33231}">
      <dgm:prSet/>
      <dgm:spPr/>
      <dgm:t>
        <a:bodyPr/>
        <a:lstStyle/>
        <a:p>
          <a:endParaRPr lang="en-US"/>
        </a:p>
      </dgm:t>
    </dgm:pt>
    <dgm:pt modelId="{BFB9EE09-8A21-448F-82DB-467A18EF1809}" type="sibTrans" cxnId="{59FFC224-54A5-4B92-BDF0-215005A33231}">
      <dgm:prSet/>
      <dgm:spPr/>
      <dgm:t>
        <a:bodyPr/>
        <a:lstStyle/>
        <a:p>
          <a:endParaRPr lang="en-US"/>
        </a:p>
      </dgm:t>
    </dgm:pt>
    <dgm:pt modelId="{3473591B-3441-4903-8BB7-2ABE7C8B219D}" type="pres">
      <dgm:prSet presAssocID="{4D2DF318-9C6E-4AF2-AACE-574B1784EB6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C233B49-17EA-42F2-964D-D429EBF45312}" type="pres">
      <dgm:prSet presAssocID="{4D2DF318-9C6E-4AF2-AACE-574B1784EB6A}" presName="Name1" presStyleCnt="0"/>
      <dgm:spPr/>
    </dgm:pt>
    <dgm:pt modelId="{F35B1E68-38DC-4FD2-BB3B-D4C346AEB8CB}" type="pres">
      <dgm:prSet presAssocID="{4D2DF318-9C6E-4AF2-AACE-574B1784EB6A}" presName="cycle" presStyleCnt="0"/>
      <dgm:spPr/>
    </dgm:pt>
    <dgm:pt modelId="{6C98192B-5F61-4963-8434-8263A6C4DCD4}" type="pres">
      <dgm:prSet presAssocID="{4D2DF318-9C6E-4AF2-AACE-574B1784EB6A}" presName="srcNode" presStyleLbl="node1" presStyleIdx="0" presStyleCnt="5"/>
      <dgm:spPr/>
    </dgm:pt>
    <dgm:pt modelId="{2605336C-071E-400D-AF76-13E36ED6E4DD}" type="pres">
      <dgm:prSet presAssocID="{4D2DF318-9C6E-4AF2-AACE-574B1784EB6A}" presName="conn" presStyleLbl="parChTrans1D2" presStyleIdx="0" presStyleCnt="1"/>
      <dgm:spPr/>
      <dgm:t>
        <a:bodyPr/>
        <a:lstStyle/>
        <a:p>
          <a:endParaRPr lang="en-US"/>
        </a:p>
      </dgm:t>
    </dgm:pt>
    <dgm:pt modelId="{FECFF35A-3596-476B-86F6-EA5F37175706}" type="pres">
      <dgm:prSet presAssocID="{4D2DF318-9C6E-4AF2-AACE-574B1784EB6A}" presName="extraNode" presStyleLbl="node1" presStyleIdx="0" presStyleCnt="5"/>
      <dgm:spPr/>
    </dgm:pt>
    <dgm:pt modelId="{93FFEC34-5DBF-45B1-A417-C3B5F2F0FDB1}" type="pres">
      <dgm:prSet presAssocID="{4D2DF318-9C6E-4AF2-AACE-574B1784EB6A}" presName="dstNode" presStyleLbl="node1" presStyleIdx="0" presStyleCnt="5"/>
      <dgm:spPr/>
    </dgm:pt>
    <dgm:pt modelId="{5FF44334-6A1C-4474-9598-3233233B7F25}" type="pres">
      <dgm:prSet presAssocID="{14D60311-4A0F-40D2-97EA-B42138D800C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E9D9A-4AED-46A6-B4FC-D0ADDE754BBA}" type="pres">
      <dgm:prSet presAssocID="{14D60311-4A0F-40D2-97EA-B42138D800CA}" presName="accent_1" presStyleCnt="0"/>
      <dgm:spPr/>
    </dgm:pt>
    <dgm:pt modelId="{7F38D91D-8BB5-4D96-9386-44EF59D57342}" type="pres">
      <dgm:prSet presAssocID="{14D60311-4A0F-40D2-97EA-B42138D800CA}" presName="accentRepeatNode" presStyleLbl="solidFgAcc1" presStyleIdx="0" presStyleCnt="5"/>
      <dgm:spPr/>
    </dgm:pt>
    <dgm:pt modelId="{70154CC3-C5DC-4049-8B4E-7BA1A26C48D9}" type="pres">
      <dgm:prSet presAssocID="{040D7877-BA5C-4312-8A47-4FE299BCBD86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18099-938B-4EAB-B9E4-500C691EE064}" type="pres">
      <dgm:prSet presAssocID="{040D7877-BA5C-4312-8A47-4FE299BCBD86}" presName="accent_2" presStyleCnt="0"/>
      <dgm:spPr/>
    </dgm:pt>
    <dgm:pt modelId="{1B5B1A3B-FACC-43D4-B005-03314C81250C}" type="pres">
      <dgm:prSet presAssocID="{040D7877-BA5C-4312-8A47-4FE299BCBD86}" presName="accentRepeatNode" presStyleLbl="solidFgAcc1" presStyleIdx="1" presStyleCnt="5"/>
      <dgm:spPr/>
    </dgm:pt>
    <dgm:pt modelId="{489552A7-F0BA-4D88-A96A-8048ADD432FF}" type="pres">
      <dgm:prSet presAssocID="{761CFA80-5834-415D-954C-E1EE12FACAA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A0A1D-2592-415A-9818-BFA5AB953329}" type="pres">
      <dgm:prSet presAssocID="{761CFA80-5834-415D-954C-E1EE12FACAA6}" presName="accent_3" presStyleCnt="0"/>
      <dgm:spPr/>
    </dgm:pt>
    <dgm:pt modelId="{9A855F9A-3478-4038-81B4-51DC6135579D}" type="pres">
      <dgm:prSet presAssocID="{761CFA80-5834-415D-954C-E1EE12FACAA6}" presName="accentRepeatNode" presStyleLbl="solidFgAcc1" presStyleIdx="2" presStyleCnt="5"/>
      <dgm:spPr/>
    </dgm:pt>
    <dgm:pt modelId="{468CD167-381C-4573-8B67-4FF1D707EC99}" type="pres">
      <dgm:prSet presAssocID="{E067B037-796D-46EA-B823-B2CDB788168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000BC-080E-431B-BDB6-0D5107EC7765}" type="pres">
      <dgm:prSet presAssocID="{E067B037-796D-46EA-B823-B2CDB788168E}" presName="accent_4" presStyleCnt="0"/>
      <dgm:spPr/>
    </dgm:pt>
    <dgm:pt modelId="{0E73E582-249A-4725-9422-ACEAECB2999C}" type="pres">
      <dgm:prSet presAssocID="{E067B037-796D-46EA-B823-B2CDB788168E}" presName="accentRepeatNode" presStyleLbl="solidFgAcc1" presStyleIdx="3" presStyleCnt="5"/>
      <dgm:spPr/>
    </dgm:pt>
    <dgm:pt modelId="{07E25644-0908-49B4-B042-C4B721B5B986}" type="pres">
      <dgm:prSet presAssocID="{E6F19209-3482-41B0-8D6F-82B5E8BBF9D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B329F-CC97-4A54-B20C-12216A58636E}" type="pres">
      <dgm:prSet presAssocID="{E6F19209-3482-41B0-8D6F-82B5E8BBF9D3}" presName="accent_5" presStyleCnt="0"/>
      <dgm:spPr/>
    </dgm:pt>
    <dgm:pt modelId="{E2B74F45-CA77-4A5B-B9B3-155D2695A44F}" type="pres">
      <dgm:prSet presAssocID="{E6F19209-3482-41B0-8D6F-82B5E8BBF9D3}" presName="accentRepeatNode" presStyleLbl="solidFgAcc1" presStyleIdx="4" presStyleCnt="5"/>
      <dgm:spPr/>
    </dgm:pt>
  </dgm:ptLst>
  <dgm:cxnLst>
    <dgm:cxn modelId="{D7FD2146-54E9-46C5-818F-1BBAE2762394}" type="presOf" srcId="{040D7877-BA5C-4312-8A47-4FE299BCBD86}" destId="{70154CC3-C5DC-4049-8B4E-7BA1A26C48D9}" srcOrd="0" destOrd="0" presId="urn:microsoft.com/office/officeart/2008/layout/VerticalCurvedList"/>
    <dgm:cxn modelId="{4D2658D9-F069-4B14-92C6-BD76BCB93687}" srcId="{4D2DF318-9C6E-4AF2-AACE-574B1784EB6A}" destId="{E067B037-796D-46EA-B823-B2CDB788168E}" srcOrd="3" destOrd="0" parTransId="{31019CD7-4116-44D1-B323-A4B8E35D63A6}" sibTransId="{B7F413B5-A8FA-43E3-B2D2-890096ECA336}"/>
    <dgm:cxn modelId="{3C843EE1-BD05-4261-B75A-437A5F492186}" type="presOf" srcId="{EB1EB743-7FA3-4B3F-9E20-5BA614EB366B}" destId="{2605336C-071E-400D-AF76-13E36ED6E4DD}" srcOrd="0" destOrd="0" presId="urn:microsoft.com/office/officeart/2008/layout/VerticalCurvedList"/>
    <dgm:cxn modelId="{59FFC224-54A5-4B92-BDF0-215005A33231}" srcId="{4D2DF318-9C6E-4AF2-AACE-574B1784EB6A}" destId="{E6F19209-3482-41B0-8D6F-82B5E8BBF9D3}" srcOrd="4" destOrd="0" parTransId="{9ACE5912-2C8F-4DE2-8E91-A568328BA4C0}" sibTransId="{BFB9EE09-8A21-448F-82DB-467A18EF1809}"/>
    <dgm:cxn modelId="{E2B4B41D-16C6-4EF8-A3AD-5CA632A0AAB1}" srcId="{4D2DF318-9C6E-4AF2-AACE-574B1784EB6A}" destId="{040D7877-BA5C-4312-8A47-4FE299BCBD86}" srcOrd="1" destOrd="0" parTransId="{DF131FFB-C613-47E7-81B4-ECDB2245BC41}" sibTransId="{90C0991E-ECA0-424F-835A-26835256986E}"/>
    <dgm:cxn modelId="{A6DB5BC1-885B-499D-B515-A3DBFAABABB2}" srcId="{4D2DF318-9C6E-4AF2-AACE-574B1784EB6A}" destId="{14D60311-4A0F-40D2-97EA-B42138D800CA}" srcOrd="0" destOrd="0" parTransId="{C555334A-BF9C-47B9-8F4A-92F3F2AF31D3}" sibTransId="{EB1EB743-7FA3-4B3F-9E20-5BA614EB366B}"/>
    <dgm:cxn modelId="{61E293EA-D702-4FE6-BA74-92E26DDEE852}" srcId="{4D2DF318-9C6E-4AF2-AACE-574B1784EB6A}" destId="{761CFA80-5834-415D-954C-E1EE12FACAA6}" srcOrd="2" destOrd="0" parTransId="{6FA238FF-C792-4B7C-8345-0D8320A975CB}" sibTransId="{B2BDD07A-B20A-4955-83B5-DBBB6ED6DA52}"/>
    <dgm:cxn modelId="{7099F711-A178-4627-BFEC-A507A79DAA2F}" type="presOf" srcId="{14D60311-4A0F-40D2-97EA-B42138D800CA}" destId="{5FF44334-6A1C-4474-9598-3233233B7F25}" srcOrd="0" destOrd="0" presId="urn:microsoft.com/office/officeart/2008/layout/VerticalCurvedList"/>
    <dgm:cxn modelId="{2AA92DFF-2DD2-4983-912C-D367FEFF3198}" type="presOf" srcId="{E6F19209-3482-41B0-8D6F-82B5E8BBF9D3}" destId="{07E25644-0908-49B4-B042-C4B721B5B986}" srcOrd="0" destOrd="0" presId="urn:microsoft.com/office/officeart/2008/layout/VerticalCurvedList"/>
    <dgm:cxn modelId="{769532FB-F55E-4CE1-95CA-773CAFD7187F}" type="presOf" srcId="{761CFA80-5834-415D-954C-E1EE12FACAA6}" destId="{489552A7-F0BA-4D88-A96A-8048ADD432FF}" srcOrd="0" destOrd="0" presId="urn:microsoft.com/office/officeart/2008/layout/VerticalCurvedList"/>
    <dgm:cxn modelId="{3388A65F-9D7C-47AD-83BA-92DE3C49EF3E}" type="presOf" srcId="{E067B037-796D-46EA-B823-B2CDB788168E}" destId="{468CD167-381C-4573-8B67-4FF1D707EC99}" srcOrd="0" destOrd="0" presId="urn:microsoft.com/office/officeart/2008/layout/VerticalCurvedList"/>
    <dgm:cxn modelId="{1A63AF00-4BA0-47B8-BB23-E3DB2A5F42FA}" type="presOf" srcId="{4D2DF318-9C6E-4AF2-AACE-574B1784EB6A}" destId="{3473591B-3441-4903-8BB7-2ABE7C8B219D}" srcOrd="0" destOrd="0" presId="urn:microsoft.com/office/officeart/2008/layout/VerticalCurvedList"/>
    <dgm:cxn modelId="{282D49E5-5E0F-4DB5-A687-9CDC9B4A1388}" type="presParOf" srcId="{3473591B-3441-4903-8BB7-2ABE7C8B219D}" destId="{8C233B49-17EA-42F2-964D-D429EBF45312}" srcOrd="0" destOrd="0" presId="urn:microsoft.com/office/officeart/2008/layout/VerticalCurvedList"/>
    <dgm:cxn modelId="{9DBB850C-DB7B-48FE-905C-F37C4FB24CE2}" type="presParOf" srcId="{8C233B49-17EA-42F2-964D-D429EBF45312}" destId="{F35B1E68-38DC-4FD2-BB3B-D4C346AEB8CB}" srcOrd="0" destOrd="0" presId="urn:microsoft.com/office/officeart/2008/layout/VerticalCurvedList"/>
    <dgm:cxn modelId="{CB76DA96-D376-40C1-A9B9-39605BA674FD}" type="presParOf" srcId="{F35B1E68-38DC-4FD2-BB3B-D4C346AEB8CB}" destId="{6C98192B-5F61-4963-8434-8263A6C4DCD4}" srcOrd="0" destOrd="0" presId="urn:microsoft.com/office/officeart/2008/layout/VerticalCurvedList"/>
    <dgm:cxn modelId="{9AE0D8EA-41B6-4D79-9969-13698C12BE1E}" type="presParOf" srcId="{F35B1E68-38DC-4FD2-BB3B-D4C346AEB8CB}" destId="{2605336C-071E-400D-AF76-13E36ED6E4DD}" srcOrd="1" destOrd="0" presId="urn:microsoft.com/office/officeart/2008/layout/VerticalCurvedList"/>
    <dgm:cxn modelId="{DB5771DB-BE38-41D2-B20C-9F68D16317A2}" type="presParOf" srcId="{F35B1E68-38DC-4FD2-BB3B-D4C346AEB8CB}" destId="{FECFF35A-3596-476B-86F6-EA5F37175706}" srcOrd="2" destOrd="0" presId="urn:microsoft.com/office/officeart/2008/layout/VerticalCurvedList"/>
    <dgm:cxn modelId="{33CFF31B-7797-4A22-AA55-BC489FC56352}" type="presParOf" srcId="{F35B1E68-38DC-4FD2-BB3B-D4C346AEB8CB}" destId="{93FFEC34-5DBF-45B1-A417-C3B5F2F0FDB1}" srcOrd="3" destOrd="0" presId="urn:microsoft.com/office/officeart/2008/layout/VerticalCurvedList"/>
    <dgm:cxn modelId="{23D431DC-C371-45DE-9A69-1B5190D0033E}" type="presParOf" srcId="{8C233B49-17EA-42F2-964D-D429EBF45312}" destId="{5FF44334-6A1C-4474-9598-3233233B7F25}" srcOrd="1" destOrd="0" presId="urn:microsoft.com/office/officeart/2008/layout/VerticalCurvedList"/>
    <dgm:cxn modelId="{9EF2ED07-68DA-4C36-9059-4AA043E294D9}" type="presParOf" srcId="{8C233B49-17EA-42F2-964D-D429EBF45312}" destId="{EF8E9D9A-4AED-46A6-B4FC-D0ADDE754BBA}" srcOrd="2" destOrd="0" presId="urn:microsoft.com/office/officeart/2008/layout/VerticalCurvedList"/>
    <dgm:cxn modelId="{8D93A558-DEE4-40EB-A3AE-DBD666BECEAF}" type="presParOf" srcId="{EF8E9D9A-4AED-46A6-B4FC-D0ADDE754BBA}" destId="{7F38D91D-8BB5-4D96-9386-44EF59D57342}" srcOrd="0" destOrd="0" presId="urn:microsoft.com/office/officeart/2008/layout/VerticalCurvedList"/>
    <dgm:cxn modelId="{0BE2E8BD-D84A-418C-8C5E-EE8417F24FAE}" type="presParOf" srcId="{8C233B49-17EA-42F2-964D-D429EBF45312}" destId="{70154CC3-C5DC-4049-8B4E-7BA1A26C48D9}" srcOrd="3" destOrd="0" presId="urn:microsoft.com/office/officeart/2008/layout/VerticalCurvedList"/>
    <dgm:cxn modelId="{5F147E53-4AE0-474F-B941-DAA99755EFBD}" type="presParOf" srcId="{8C233B49-17EA-42F2-964D-D429EBF45312}" destId="{A3C18099-938B-4EAB-B9E4-500C691EE064}" srcOrd="4" destOrd="0" presId="urn:microsoft.com/office/officeart/2008/layout/VerticalCurvedList"/>
    <dgm:cxn modelId="{8B83A33C-17FA-4237-8003-2475BA87284C}" type="presParOf" srcId="{A3C18099-938B-4EAB-B9E4-500C691EE064}" destId="{1B5B1A3B-FACC-43D4-B005-03314C81250C}" srcOrd="0" destOrd="0" presId="urn:microsoft.com/office/officeart/2008/layout/VerticalCurvedList"/>
    <dgm:cxn modelId="{00567180-9C6B-4A82-B5A7-F93B49C05A5C}" type="presParOf" srcId="{8C233B49-17EA-42F2-964D-D429EBF45312}" destId="{489552A7-F0BA-4D88-A96A-8048ADD432FF}" srcOrd="5" destOrd="0" presId="urn:microsoft.com/office/officeart/2008/layout/VerticalCurvedList"/>
    <dgm:cxn modelId="{D0CACA0A-5B89-44FA-8C57-B1760C9BF6EE}" type="presParOf" srcId="{8C233B49-17EA-42F2-964D-D429EBF45312}" destId="{E9EA0A1D-2592-415A-9818-BFA5AB953329}" srcOrd="6" destOrd="0" presId="urn:microsoft.com/office/officeart/2008/layout/VerticalCurvedList"/>
    <dgm:cxn modelId="{B23B68B9-5A57-4207-B7B0-15EB8071636F}" type="presParOf" srcId="{E9EA0A1D-2592-415A-9818-BFA5AB953329}" destId="{9A855F9A-3478-4038-81B4-51DC6135579D}" srcOrd="0" destOrd="0" presId="urn:microsoft.com/office/officeart/2008/layout/VerticalCurvedList"/>
    <dgm:cxn modelId="{59CE152C-1324-4D0B-8A2D-2C4AE2401BFC}" type="presParOf" srcId="{8C233B49-17EA-42F2-964D-D429EBF45312}" destId="{468CD167-381C-4573-8B67-4FF1D707EC99}" srcOrd="7" destOrd="0" presId="urn:microsoft.com/office/officeart/2008/layout/VerticalCurvedList"/>
    <dgm:cxn modelId="{5020D489-3D90-4163-A9A4-92A47A609898}" type="presParOf" srcId="{8C233B49-17EA-42F2-964D-D429EBF45312}" destId="{7E3000BC-080E-431B-BDB6-0D5107EC7765}" srcOrd="8" destOrd="0" presId="urn:microsoft.com/office/officeart/2008/layout/VerticalCurvedList"/>
    <dgm:cxn modelId="{6760F471-0BB5-40AC-AC9C-4ABB04D62F0C}" type="presParOf" srcId="{7E3000BC-080E-431B-BDB6-0D5107EC7765}" destId="{0E73E582-249A-4725-9422-ACEAECB2999C}" srcOrd="0" destOrd="0" presId="urn:microsoft.com/office/officeart/2008/layout/VerticalCurvedList"/>
    <dgm:cxn modelId="{4B110F91-9799-4B45-A7AC-2601E86BF88E}" type="presParOf" srcId="{8C233B49-17EA-42F2-964D-D429EBF45312}" destId="{07E25644-0908-49B4-B042-C4B721B5B986}" srcOrd="9" destOrd="0" presId="urn:microsoft.com/office/officeart/2008/layout/VerticalCurvedList"/>
    <dgm:cxn modelId="{3E2E44EE-4F87-46D3-B782-F3B97E3DD665}" type="presParOf" srcId="{8C233B49-17EA-42F2-964D-D429EBF45312}" destId="{338B329F-CC97-4A54-B20C-12216A58636E}" srcOrd="10" destOrd="0" presId="urn:microsoft.com/office/officeart/2008/layout/VerticalCurvedList"/>
    <dgm:cxn modelId="{0E020D34-944F-4AE1-8757-6EAC7FC57878}" type="presParOf" srcId="{338B329F-CC97-4A54-B20C-12216A58636E}" destId="{E2B74F45-CA77-4A5B-B9B3-155D2695A44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2DF318-9C6E-4AF2-AACE-574B1784EB6A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4D60311-4A0F-40D2-97EA-B42138D800CA}">
      <dgm:prSet phldrT="[Text]"/>
      <dgm:spPr/>
      <dgm:t>
        <a:bodyPr/>
        <a:lstStyle/>
        <a:p>
          <a:r>
            <a:rPr lang="en-US" b="0" i="0" smtClean="0"/>
            <a:t>The class containing it must be declared as abstract.</a:t>
          </a:r>
          <a:endParaRPr lang="en-US" dirty="0"/>
        </a:p>
      </dgm:t>
    </dgm:pt>
    <dgm:pt modelId="{C555334A-BF9C-47B9-8F4A-92F3F2AF31D3}" type="parTrans" cxnId="{A6DB5BC1-885B-499D-B515-A3DBFAABABB2}">
      <dgm:prSet/>
      <dgm:spPr/>
      <dgm:t>
        <a:bodyPr/>
        <a:lstStyle/>
        <a:p>
          <a:endParaRPr lang="en-US"/>
        </a:p>
      </dgm:t>
    </dgm:pt>
    <dgm:pt modelId="{EB1EB743-7FA3-4B3F-9E20-5BA614EB366B}" type="sibTrans" cxnId="{A6DB5BC1-885B-499D-B515-A3DBFAABABB2}">
      <dgm:prSet/>
      <dgm:spPr/>
      <dgm:t>
        <a:bodyPr/>
        <a:lstStyle/>
        <a:p>
          <a:endParaRPr lang="en-US"/>
        </a:p>
      </dgm:t>
    </dgm:pt>
    <dgm:pt modelId="{040D7877-BA5C-4312-8A47-4FE299BCBD86}">
      <dgm:prSet phldrT="[Text]"/>
      <dgm:spPr/>
      <dgm:t>
        <a:bodyPr/>
        <a:lstStyle/>
        <a:p>
          <a:r>
            <a:rPr lang="en-US" b="0" i="0" dirty="0" smtClean="0"/>
            <a:t>Any class inheriting the current class must either override the abstract method or declare itself as abstract.</a:t>
          </a:r>
          <a:endParaRPr lang="en-US" dirty="0"/>
        </a:p>
      </dgm:t>
    </dgm:pt>
    <dgm:pt modelId="{DF131FFB-C613-47E7-81B4-ECDB2245BC41}" type="parTrans" cxnId="{E2B4B41D-16C6-4EF8-A3AD-5CA632A0AAB1}">
      <dgm:prSet/>
      <dgm:spPr/>
      <dgm:t>
        <a:bodyPr/>
        <a:lstStyle/>
        <a:p>
          <a:endParaRPr lang="en-US"/>
        </a:p>
      </dgm:t>
    </dgm:pt>
    <dgm:pt modelId="{90C0991E-ECA0-424F-835A-26835256986E}" type="sibTrans" cxnId="{E2B4B41D-16C6-4EF8-A3AD-5CA632A0AAB1}">
      <dgm:prSet/>
      <dgm:spPr/>
      <dgm:t>
        <a:bodyPr/>
        <a:lstStyle/>
        <a:p>
          <a:endParaRPr lang="en-US"/>
        </a:p>
      </dgm:t>
    </dgm:pt>
    <dgm:pt modelId="{3473591B-3441-4903-8BB7-2ABE7C8B219D}" type="pres">
      <dgm:prSet presAssocID="{4D2DF318-9C6E-4AF2-AACE-574B1784EB6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C233B49-17EA-42F2-964D-D429EBF45312}" type="pres">
      <dgm:prSet presAssocID="{4D2DF318-9C6E-4AF2-AACE-574B1784EB6A}" presName="Name1" presStyleCnt="0"/>
      <dgm:spPr/>
    </dgm:pt>
    <dgm:pt modelId="{F35B1E68-38DC-4FD2-BB3B-D4C346AEB8CB}" type="pres">
      <dgm:prSet presAssocID="{4D2DF318-9C6E-4AF2-AACE-574B1784EB6A}" presName="cycle" presStyleCnt="0"/>
      <dgm:spPr/>
    </dgm:pt>
    <dgm:pt modelId="{6C98192B-5F61-4963-8434-8263A6C4DCD4}" type="pres">
      <dgm:prSet presAssocID="{4D2DF318-9C6E-4AF2-AACE-574B1784EB6A}" presName="srcNode" presStyleLbl="node1" presStyleIdx="0" presStyleCnt="2"/>
      <dgm:spPr/>
    </dgm:pt>
    <dgm:pt modelId="{2605336C-071E-400D-AF76-13E36ED6E4DD}" type="pres">
      <dgm:prSet presAssocID="{4D2DF318-9C6E-4AF2-AACE-574B1784EB6A}" presName="conn" presStyleLbl="parChTrans1D2" presStyleIdx="0" presStyleCnt="1"/>
      <dgm:spPr/>
      <dgm:t>
        <a:bodyPr/>
        <a:lstStyle/>
        <a:p>
          <a:endParaRPr lang="en-US"/>
        </a:p>
      </dgm:t>
    </dgm:pt>
    <dgm:pt modelId="{FECFF35A-3596-476B-86F6-EA5F37175706}" type="pres">
      <dgm:prSet presAssocID="{4D2DF318-9C6E-4AF2-AACE-574B1784EB6A}" presName="extraNode" presStyleLbl="node1" presStyleIdx="0" presStyleCnt="2"/>
      <dgm:spPr/>
    </dgm:pt>
    <dgm:pt modelId="{93FFEC34-5DBF-45B1-A417-C3B5F2F0FDB1}" type="pres">
      <dgm:prSet presAssocID="{4D2DF318-9C6E-4AF2-AACE-574B1784EB6A}" presName="dstNode" presStyleLbl="node1" presStyleIdx="0" presStyleCnt="2"/>
      <dgm:spPr/>
    </dgm:pt>
    <dgm:pt modelId="{5FF44334-6A1C-4474-9598-3233233B7F25}" type="pres">
      <dgm:prSet presAssocID="{14D60311-4A0F-40D2-97EA-B42138D800CA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E9D9A-4AED-46A6-B4FC-D0ADDE754BBA}" type="pres">
      <dgm:prSet presAssocID="{14D60311-4A0F-40D2-97EA-B42138D800CA}" presName="accent_1" presStyleCnt="0"/>
      <dgm:spPr/>
    </dgm:pt>
    <dgm:pt modelId="{7F38D91D-8BB5-4D96-9386-44EF59D57342}" type="pres">
      <dgm:prSet presAssocID="{14D60311-4A0F-40D2-97EA-B42138D800CA}" presName="accentRepeatNode" presStyleLbl="solidFgAcc1" presStyleIdx="0" presStyleCnt="2"/>
      <dgm:spPr/>
    </dgm:pt>
    <dgm:pt modelId="{70154CC3-C5DC-4049-8B4E-7BA1A26C48D9}" type="pres">
      <dgm:prSet presAssocID="{040D7877-BA5C-4312-8A47-4FE299BCBD86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18099-938B-4EAB-B9E4-500C691EE064}" type="pres">
      <dgm:prSet presAssocID="{040D7877-BA5C-4312-8A47-4FE299BCBD86}" presName="accent_2" presStyleCnt="0"/>
      <dgm:spPr/>
    </dgm:pt>
    <dgm:pt modelId="{1B5B1A3B-FACC-43D4-B005-03314C81250C}" type="pres">
      <dgm:prSet presAssocID="{040D7877-BA5C-4312-8A47-4FE299BCBD86}" presName="accentRepeatNode" presStyleLbl="solidFgAcc1" presStyleIdx="1" presStyleCnt="2"/>
      <dgm:spPr/>
    </dgm:pt>
  </dgm:ptLst>
  <dgm:cxnLst>
    <dgm:cxn modelId="{E2B4B41D-16C6-4EF8-A3AD-5CA632A0AAB1}" srcId="{4D2DF318-9C6E-4AF2-AACE-574B1784EB6A}" destId="{040D7877-BA5C-4312-8A47-4FE299BCBD86}" srcOrd="1" destOrd="0" parTransId="{DF131FFB-C613-47E7-81B4-ECDB2245BC41}" sibTransId="{90C0991E-ECA0-424F-835A-26835256986E}"/>
    <dgm:cxn modelId="{396CB90A-F3E4-4361-BA2F-A4A7A2C919C4}" type="presOf" srcId="{14D60311-4A0F-40D2-97EA-B42138D800CA}" destId="{5FF44334-6A1C-4474-9598-3233233B7F25}" srcOrd="0" destOrd="0" presId="urn:microsoft.com/office/officeart/2008/layout/VerticalCurvedList"/>
    <dgm:cxn modelId="{75225D02-06E8-4A63-B744-BEE68D2009FD}" type="presOf" srcId="{4D2DF318-9C6E-4AF2-AACE-574B1784EB6A}" destId="{3473591B-3441-4903-8BB7-2ABE7C8B219D}" srcOrd="0" destOrd="0" presId="urn:microsoft.com/office/officeart/2008/layout/VerticalCurvedList"/>
    <dgm:cxn modelId="{F620642D-AD81-49DF-9F24-14B3021A214F}" type="presOf" srcId="{EB1EB743-7FA3-4B3F-9E20-5BA614EB366B}" destId="{2605336C-071E-400D-AF76-13E36ED6E4DD}" srcOrd="0" destOrd="0" presId="urn:microsoft.com/office/officeart/2008/layout/VerticalCurvedList"/>
    <dgm:cxn modelId="{A6DB5BC1-885B-499D-B515-A3DBFAABABB2}" srcId="{4D2DF318-9C6E-4AF2-AACE-574B1784EB6A}" destId="{14D60311-4A0F-40D2-97EA-B42138D800CA}" srcOrd="0" destOrd="0" parTransId="{C555334A-BF9C-47B9-8F4A-92F3F2AF31D3}" sibTransId="{EB1EB743-7FA3-4B3F-9E20-5BA614EB366B}"/>
    <dgm:cxn modelId="{2638AFD3-F3A3-460F-AB95-84EC90166010}" type="presOf" srcId="{040D7877-BA5C-4312-8A47-4FE299BCBD86}" destId="{70154CC3-C5DC-4049-8B4E-7BA1A26C48D9}" srcOrd="0" destOrd="0" presId="urn:microsoft.com/office/officeart/2008/layout/VerticalCurvedList"/>
    <dgm:cxn modelId="{7E21C163-9AE1-4270-B12A-9DD43F581486}" type="presParOf" srcId="{3473591B-3441-4903-8BB7-2ABE7C8B219D}" destId="{8C233B49-17EA-42F2-964D-D429EBF45312}" srcOrd="0" destOrd="0" presId="urn:microsoft.com/office/officeart/2008/layout/VerticalCurvedList"/>
    <dgm:cxn modelId="{778EF4DC-E5D3-40E9-B087-77337FA75F54}" type="presParOf" srcId="{8C233B49-17EA-42F2-964D-D429EBF45312}" destId="{F35B1E68-38DC-4FD2-BB3B-D4C346AEB8CB}" srcOrd="0" destOrd="0" presId="urn:microsoft.com/office/officeart/2008/layout/VerticalCurvedList"/>
    <dgm:cxn modelId="{1A085FD1-D68E-494C-9FB0-DD015B8399B1}" type="presParOf" srcId="{F35B1E68-38DC-4FD2-BB3B-D4C346AEB8CB}" destId="{6C98192B-5F61-4963-8434-8263A6C4DCD4}" srcOrd="0" destOrd="0" presId="urn:microsoft.com/office/officeart/2008/layout/VerticalCurvedList"/>
    <dgm:cxn modelId="{DF9AF0DF-B64D-4E26-9D4C-A26DA099FD7E}" type="presParOf" srcId="{F35B1E68-38DC-4FD2-BB3B-D4C346AEB8CB}" destId="{2605336C-071E-400D-AF76-13E36ED6E4DD}" srcOrd="1" destOrd="0" presId="urn:microsoft.com/office/officeart/2008/layout/VerticalCurvedList"/>
    <dgm:cxn modelId="{3B7E7386-D2FD-48AD-9F7D-F6F88253B84E}" type="presParOf" srcId="{F35B1E68-38DC-4FD2-BB3B-D4C346AEB8CB}" destId="{FECFF35A-3596-476B-86F6-EA5F37175706}" srcOrd="2" destOrd="0" presId="urn:microsoft.com/office/officeart/2008/layout/VerticalCurvedList"/>
    <dgm:cxn modelId="{4EC2F0C2-7425-4C73-AF48-4E478A1AEA06}" type="presParOf" srcId="{F35B1E68-38DC-4FD2-BB3B-D4C346AEB8CB}" destId="{93FFEC34-5DBF-45B1-A417-C3B5F2F0FDB1}" srcOrd="3" destOrd="0" presId="urn:microsoft.com/office/officeart/2008/layout/VerticalCurvedList"/>
    <dgm:cxn modelId="{293E1838-288B-4EC1-93C1-E89C751C436A}" type="presParOf" srcId="{8C233B49-17EA-42F2-964D-D429EBF45312}" destId="{5FF44334-6A1C-4474-9598-3233233B7F25}" srcOrd="1" destOrd="0" presId="urn:microsoft.com/office/officeart/2008/layout/VerticalCurvedList"/>
    <dgm:cxn modelId="{45C8E58A-2B86-40D7-8046-447097310D39}" type="presParOf" srcId="{8C233B49-17EA-42F2-964D-D429EBF45312}" destId="{EF8E9D9A-4AED-46A6-B4FC-D0ADDE754BBA}" srcOrd="2" destOrd="0" presId="urn:microsoft.com/office/officeart/2008/layout/VerticalCurvedList"/>
    <dgm:cxn modelId="{D3C63C12-C01D-4C1E-8D63-7CE9D731D643}" type="presParOf" srcId="{EF8E9D9A-4AED-46A6-B4FC-D0ADDE754BBA}" destId="{7F38D91D-8BB5-4D96-9386-44EF59D57342}" srcOrd="0" destOrd="0" presId="urn:microsoft.com/office/officeart/2008/layout/VerticalCurvedList"/>
    <dgm:cxn modelId="{D90049A5-63A2-468D-B4A9-B879BD8272B6}" type="presParOf" srcId="{8C233B49-17EA-42F2-964D-D429EBF45312}" destId="{70154CC3-C5DC-4049-8B4E-7BA1A26C48D9}" srcOrd="3" destOrd="0" presId="urn:microsoft.com/office/officeart/2008/layout/VerticalCurvedList"/>
    <dgm:cxn modelId="{316B106E-A9A2-4596-8745-F67F770B3A3E}" type="presParOf" srcId="{8C233B49-17EA-42F2-964D-D429EBF45312}" destId="{A3C18099-938B-4EAB-B9E4-500C691EE064}" srcOrd="4" destOrd="0" presId="urn:microsoft.com/office/officeart/2008/layout/VerticalCurvedList"/>
    <dgm:cxn modelId="{05DCA98E-A292-4D0A-AD86-CCE94FE2D5BD}" type="presParOf" srcId="{A3C18099-938B-4EAB-B9E4-500C691EE064}" destId="{1B5B1A3B-FACC-43D4-B005-03314C81250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2DF318-9C6E-4AF2-AACE-574B1784EB6A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4D60311-4A0F-40D2-97EA-B42138D800CA}">
      <dgm:prSet phldrT="[Text]"/>
      <dgm:spPr/>
      <dgm:t>
        <a:bodyPr/>
        <a:lstStyle/>
        <a:p>
          <a:r>
            <a:rPr lang="en-US" b="0" i="0" dirty="0" smtClean="0"/>
            <a:t>If the class is having few abstract methods and few concrete methods: declare it as </a:t>
          </a:r>
          <a:r>
            <a:rPr lang="en-US" b="0" i="0" dirty="0" smtClean="0">
              <a:solidFill>
                <a:srgbClr val="464547"/>
              </a:solidFill>
            </a:rPr>
            <a:t>abstract class</a:t>
          </a:r>
          <a:r>
            <a:rPr lang="en-US" b="0" i="0" dirty="0" smtClean="0"/>
            <a:t>.</a:t>
          </a:r>
          <a:endParaRPr lang="en-US" dirty="0"/>
        </a:p>
      </dgm:t>
    </dgm:pt>
    <dgm:pt modelId="{C555334A-BF9C-47B9-8F4A-92F3F2AF31D3}" type="parTrans" cxnId="{A6DB5BC1-885B-499D-B515-A3DBFAABABB2}">
      <dgm:prSet/>
      <dgm:spPr/>
      <dgm:t>
        <a:bodyPr/>
        <a:lstStyle/>
        <a:p>
          <a:endParaRPr lang="en-US"/>
        </a:p>
      </dgm:t>
    </dgm:pt>
    <dgm:pt modelId="{EB1EB743-7FA3-4B3F-9E20-5BA614EB366B}" type="sibTrans" cxnId="{A6DB5BC1-885B-499D-B515-A3DBFAABABB2}">
      <dgm:prSet/>
      <dgm:spPr/>
      <dgm:t>
        <a:bodyPr/>
        <a:lstStyle/>
        <a:p>
          <a:endParaRPr lang="en-US"/>
        </a:p>
      </dgm:t>
    </dgm:pt>
    <dgm:pt modelId="{040D7877-BA5C-4312-8A47-4FE299BCBD86}">
      <dgm:prSet phldrT="[Text]"/>
      <dgm:spPr/>
      <dgm:t>
        <a:bodyPr/>
        <a:lstStyle/>
        <a:p>
          <a:r>
            <a:rPr lang="en-US" b="0" i="0" dirty="0" smtClean="0"/>
            <a:t>If the class is having only abstract methods: declare it as </a:t>
          </a:r>
          <a:r>
            <a:rPr lang="en-US" b="0" i="0" dirty="0" smtClean="0">
              <a:solidFill>
                <a:srgbClr val="464547"/>
              </a:solidFill>
            </a:rPr>
            <a:t>interface</a:t>
          </a:r>
          <a:endParaRPr lang="en-US" dirty="0">
            <a:solidFill>
              <a:srgbClr val="464547"/>
            </a:solidFill>
          </a:endParaRPr>
        </a:p>
      </dgm:t>
    </dgm:pt>
    <dgm:pt modelId="{DF131FFB-C613-47E7-81B4-ECDB2245BC41}" type="parTrans" cxnId="{E2B4B41D-16C6-4EF8-A3AD-5CA632A0AAB1}">
      <dgm:prSet/>
      <dgm:spPr/>
      <dgm:t>
        <a:bodyPr/>
        <a:lstStyle/>
        <a:p>
          <a:endParaRPr lang="en-US"/>
        </a:p>
      </dgm:t>
    </dgm:pt>
    <dgm:pt modelId="{90C0991E-ECA0-424F-835A-26835256986E}" type="sibTrans" cxnId="{E2B4B41D-16C6-4EF8-A3AD-5CA632A0AAB1}">
      <dgm:prSet/>
      <dgm:spPr/>
      <dgm:t>
        <a:bodyPr/>
        <a:lstStyle/>
        <a:p>
          <a:endParaRPr lang="en-US"/>
        </a:p>
      </dgm:t>
    </dgm:pt>
    <dgm:pt modelId="{3473591B-3441-4903-8BB7-2ABE7C8B219D}" type="pres">
      <dgm:prSet presAssocID="{4D2DF318-9C6E-4AF2-AACE-574B1784EB6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C233B49-17EA-42F2-964D-D429EBF45312}" type="pres">
      <dgm:prSet presAssocID="{4D2DF318-9C6E-4AF2-AACE-574B1784EB6A}" presName="Name1" presStyleCnt="0"/>
      <dgm:spPr/>
    </dgm:pt>
    <dgm:pt modelId="{F35B1E68-38DC-4FD2-BB3B-D4C346AEB8CB}" type="pres">
      <dgm:prSet presAssocID="{4D2DF318-9C6E-4AF2-AACE-574B1784EB6A}" presName="cycle" presStyleCnt="0"/>
      <dgm:spPr/>
    </dgm:pt>
    <dgm:pt modelId="{6C98192B-5F61-4963-8434-8263A6C4DCD4}" type="pres">
      <dgm:prSet presAssocID="{4D2DF318-9C6E-4AF2-AACE-574B1784EB6A}" presName="srcNode" presStyleLbl="node1" presStyleIdx="0" presStyleCnt="2"/>
      <dgm:spPr/>
    </dgm:pt>
    <dgm:pt modelId="{2605336C-071E-400D-AF76-13E36ED6E4DD}" type="pres">
      <dgm:prSet presAssocID="{4D2DF318-9C6E-4AF2-AACE-574B1784EB6A}" presName="conn" presStyleLbl="parChTrans1D2" presStyleIdx="0" presStyleCnt="1"/>
      <dgm:spPr/>
      <dgm:t>
        <a:bodyPr/>
        <a:lstStyle/>
        <a:p>
          <a:endParaRPr lang="en-US"/>
        </a:p>
      </dgm:t>
    </dgm:pt>
    <dgm:pt modelId="{FECFF35A-3596-476B-86F6-EA5F37175706}" type="pres">
      <dgm:prSet presAssocID="{4D2DF318-9C6E-4AF2-AACE-574B1784EB6A}" presName="extraNode" presStyleLbl="node1" presStyleIdx="0" presStyleCnt="2"/>
      <dgm:spPr/>
    </dgm:pt>
    <dgm:pt modelId="{93FFEC34-5DBF-45B1-A417-C3B5F2F0FDB1}" type="pres">
      <dgm:prSet presAssocID="{4D2DF318-9C6E-4AF2-AACE-574B1784EB6A}" presName="dstNode" presStyleLbl="node1" presStyleIdx="0" presStyleCnt="2"/>
      <dgm:spPr/>
    </dgm:pt>
    <dgm:pt modelId="{5FF44334-6A1C-4474-9598-3233233B7F25}" type="pres">
      <dgm:prSet presAssocID="{14D60311-4A0F-40D2-97EA-B42138D800CA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E9D9A-4AED-46A6-B4FC-D0ADDE754BBA}" type="pres">
      <dgm:prSet presAssocID="{14D60311-4A0F-40D2-97EA-B42138D800CA}" presName="accent_1" presStyleCnt="0"/>
      <dgm:spPr/>
    </dgm:pt>
    <dgm:pt modelId="{7F38D91D-8BB5-4D96-9386-44EF59D57342}" type="pres">
      <dgm:prSet presAssocID="{14D60311-4A0F-40D2-97EA-B42138D800CA}" presName="accentRepeatNode" presStyleLbl="solidFgAcc1" presStyleIdx="0" presStyleCnt="2"/>
      <dgm:spPr/>
    </dgm:pt>
    <dgm:pt modelId="{70154CC3-C5DC-4049-8B4E-7BA1A26C48D9}" type="pres">
      <dgm:prSet presAssocID="{040D7877-BA5C-4312-8A47-4FE299BCBD86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18099-938B-4EAB-B9E4-500C691EE064}" type="pres">
      <dgm:prSet presAssocID="{040D7877-BA5C-4312-8A47-4FE299BCBD86}" presName="accent_2" presStyleCnt="0"/>
      <dgm:spPr/>
    </dgm:pt>
    <dgm:pt modelId="{1B5B1A3B-FACC-43D4-B005-03314C81250C}" type="pres">
      <dgm:prSet presAssocID="{040D7877-BA5C-4312-8A47-4FE299BCBD86}" presName="accentRepeatNode" presStyleLbl="solidFgAcc1" presStyleIdx="1" presStyleCnt="2"/>
      <dgm:spPr/>
    </dgm:pt>
  </dgm:ptLst>
  <dgm:cxnLst>
    <dgm:cxn modelId="{E2B4B41D-16C6-4EF8-A3AD-5CA632A0AAB1}" srcId="{4D2DF318-9C6E-4AF2-AACE-574B1784EB6A}" destId="{040D7877-BA5C-4312-8A47-4FE299BCBD86}" srcOrd="1" destOrd="0" parTransId="{DF131FFB-C613-47E7-81B4-ECDB2245BC41}" sibTransId="{90C0991E-ECA0-424F-835A-26835256986E}"/>
    <dgm:cxn modelId="{A6DB5BC1-885B-499D-B515-A3DBFAABABB2}" srcId="{4D2DF318-9C6E-4AF2-AACE-574B1784EB6A}" destId="{14D60311-4A0F-40D2-97EA-B42138D800CA}" srcOrd="0" destOrd="0" parTransId="{C555334A-BF9C-47B9-8F4A-92F3F2AF31D3}" sibTransId="{EB1EB743-7FA3-4B3F-9E20-5BA614EB366B}"/>
    <dgm:cxn modelId="{63649F44-A2AF-4439-BE55-336703DE46AA}" type="presOf" srcId="{14D60311-4A0F-40D2-97EA-B42138D800CA}" destId="{5FF44334-6A1C-4474-9598-3233233B7F25}" srcOrd="0" destOrd="0" presId="urn:microsoft.com/office/officeart/2008/layout/VerticalCurvedList"/>
    <dgm:cxn modelId="{369CB05D-9003-4D5D-A772-650C54DBA489}" type="presOf" srcId="{EB1EB743-7FA3-4B3F-9E20-5BA614EB366B}" destId="{2605336C-071E-400D-AF76-13E36ED6E4DD}" srcOrd="0" destOrd="0" presId="urn:microsoft.com/office/officeart/2008/layout/VerticalCurvedList"/>
    <dgm:cxn modelId="{163E3507-D556-4E19-A65E-EA4E638562C2}" type="presOf" srcId="{040D7877-BA5C-4312-8A47-4FE299BCBD86}" destId="{70154CC3-C5DC-4049-8B4E-7BA1A26C48D9}" srcOrd="0" destOrd="0" presId="urn:microsoft.com/office/officeart/2008/layout/VerticalCurvedList"/>
    <dgm:cxn modelId="{1C7D8897-E2A2-4918-8876-F031D6BDB792}" type="presOf" srcId="{4D2DF318-9C6E-4AF2-AACE-574B1784EB6A}" destId="{3473591B-3441-4903-8BB7-2ABE7C8B219D}" srcOrd="0" destOrd="0" presId="urn:microsoft.com/office/officeart/2008/layout/VerticalCurvedList"/>
    <dgm:cxn modelId="{BF50EDA9-0D03-4279-8314-5DF808FD8D05}" type="presParOf" srcId="{3473591B-3441-4903-8BB7-2ABE7C8B219D}" destId="{8C233B49-17EA-42F2-964D-D429EBF45312}" srcOrd="0" destOrd="0" presId="urn:microsoft.com/office/officeart/2008/layout/VerticalCurvedList"/>
    <dgm:cxn modelId="{938087B8-BA5A-4328-827D-B8B2DDF1A3B9}" type="presParOf" srcId="{8C233B49-17EA-42F2-964D-D429EBF45312}" destId="{F35B1E68-38DC-4FD2-BB3B-D4C346AEB8CB}" srcOrd="0" destOrd="0" presId="urn:microsoft.com/office/officeart/2008/layout/VerticalCurvedList"/>
    <dgm:cxn modelId="{D01E800D-EF54-41D7-A1A7-632FD30CBC77}" type="presParOf" srcId="{F35B1E68-38DC-4FD2-BB3B-D4C346AEB8CB}" destId="{6C98192B-5F61-4963-8434-8263A6C4DCD4}" srcOrd="0" destOrd="0" presId="urn:microsoft.com/office/officeart/2008/layout/VerticalCurvedList"/>
    <dgm:cxn modelId="{1FCA124A-B5BD-4ED9-B111-9FA267345798}" type="presParOf" srcId="{F35B1E68-38DC-4FD2-BB3B-D4C346AEB8CB}" destId="{2605336C-071E-400D-AF76-13E36ED6E4DD}" srcOrd="1" destOrd="0" presId="urn:microsoft.com/office/officeart/2008/layout/VerticalCurvedList"/>
    <dgm:cxn modelId="{B283A7B4-0257-4337-8DE9-3C8A2EFCC133}" type="presParOf" srcId="{F35B1E68-38DC-4FD2-BB3B-D4C346AEB8CB}" destId="{FECFF35A-3596-476B-86F6-EA5F37175706}" srcOrd="2" destOrd="0" presId="urn:microsoft.com/office/officeart/2008/layout/VerticalCurvedList"/>
    <dgm:cxn modelId="{C4CECE7B-4893-4307-A1EA-5E91D082569E}" type="presParOf" srcId="{F35B1E68-38DC-4FD2-BB3B-D4C346AEB8CB}" destId="{93FFEC34-5DBF-45B1-A417-C3B5F2F0FDB1}" srcOrd="3" destOrd="0" presId="urn:microsoft.com/office/officeart/2008/layout/VerticalCurvedList"/>
    <dgm:cxn modelId="{A550E578-5489-4DDC-A992-116CAA6798B8}" type="presParOf" srcId="{8C233B49-17EA-42F2-964D-D429EBF45312}" destId="{5FF44334-6A1C-4474-9598-3233233B7F25}" srcOrd="1" destOrd="0" presId="urn:microsoft.com/office/officeart/2008/layout/VerticalCurvedList"/>
    <dgm:cxn modelId="{D5009768-1BE6-4A26-AB07-04D29AE5FF96}" type="presParOf" srcId="{8C233B49-17EA-42F2-964D-D429EBF45312}" destId="{EF8E9D9A-4AED-46A6-B4FC-D0ADDE754BBA}" srcOrd="2" destOrd="0" presId="urn:microsoft.com/office/officeart/2008/layout/VerticalCurvedList"/>
    <dgm:cxn modelId="{A4591947-212C-42CD-A6B6-8161763875DE}" type="presParOf" srcId="{EF8E9D9A-4AED-46A6-B4FC-D0ADDE754BBA}" destId="{7F38D91D-8BB5-4D96-9386-44EF59D57342}" srcOrd="0" destOrd="0" presId="urn:microsoft.com/office/officeart/2008/layout/VerticalCurvedList"/>
    <dgm:cxn modelId="{B0137788-4EF4-45F5-AD72-B63B2D53529E}" type="presParOf" srcId="{8C233B49-17EA-42F2-964D-D429EBF45312}" destId="{70154CC3-C5DC-4049-8B4E-7BA1A26C48D9}" srcOrd="3" destOrd="0" presId="urn:microsoft.com/office/officeart/2008/layout/VerticalCurvedList"/>
    <dgm:cxn modelId="{BE2EC630-0E33-4F26-9B1E-B76385DDA8DA}" type="presParOf" srcId="{8C233B49-17EA-42F2-964D-D429EBF45312}" destId="{A3C18099-938B-4EAB-B9E4-500C691EE064}" srcOrd="4" destOrd="0" presId="urn:microsoft.com/office/officeart/2008/layout/VerticalCurvedList"/>
    <dgm:cxn modelId="{D457146C-0677-45E9-8059-00F6A3CFEF5C}" type="presParOf" srcId="{A3C18099-938B-4EAB-B9E4-500C691EE064}" destId="{1B5B1A3B-FACC-43D4-B005-03314C81250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FABC2-28EE-43A5-A68B-A1EFC3F8D2AE}">
      <dsp:nvSpPr>
        <dsp:cNvPr id="0" name=""/>
        <dsp:cNvSpPr/>
      </dsp:nvSpPr>
      <dsp:spPr>
        <a:xfrm>
          <a:off x="-1304923" y="-204816"/>
          <a:ext cx="1569028" cy="1569028"/>
        </a:xfrm>
        <a:prstGeom prst="blockArc">
          <a:avLst>
            <a:gd name="adj1" fmla="val 18900000"/>
            <a:gd name="adj2" fmla="val 2700000"/>
            <a:gd name="adj3" fmla="val 1377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69D4B-EBDB-4DD7-B34A-5415C471DB45}">
      <dsp:nvSpPr>
        <dsp:cNvPr id="0" name=""/>
        <dsp:cNvSpPr/>
      </dsp:nvSpPr>
      <dsp:spPr>
        <a:xfrm>
          <a:off x="213125" y="109922"/>
          <a:ext cx="4998754" cy="4426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903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To declare the variables of a class as private </a:t>
          </a:r>
          <a:endParaRPr lang="en-US" sz="1200" kern="1200" dirty="0"/>
        </a:p>
      </dsp:txBody>
      <dsp:txXfrm>
        <a:off x="213125" y="109922"/>
        <a:ext cx="4998754" cy="442634"/>
      </dsp:txXfrm>
    </dsp:sp>
    <dsp:sp modelId="{56709F12-73DE-4BC7-B9A9-B4A2D7178AF3}">
      <dsp:nvSpPr>
        <dsp:cNvPr id="0" name=""/>
        <dsp:cNvSpPr/>
      </dsp:nvSpPr>
      <dsp:spPr>
        <a:xfrm>
          <a:off x="6115" y="124229"/>
          <a:ext cx="414020" cy="414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43C79-CABC-4245-9A14-91C8D2C07607}">
      <dsp:nvSpPr>
        <dsp:cNvPr id="0" name=""/>
        <dsp:cNvSpPr/>
      </dsp:nvSpPr>
      <dsp:spPr>
        <a:xfrm>
          <a:off x="213125" y="618342"/>
          <a:ext cx="4998754" cy="419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903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Provide public setter and getter methods to modify and view the variables values.</a:t>
          </a:r>
          <a:endParaRPr lang="en-US" sz="1200" kern="1200" dirty="0"/>
        </a:p>
      </dsp:txBody>
      <dsp:txXfrm>
        <a:off x="213125" y="618342"/>
        <a:ext cx="4998754" cy="419627"/>
      </dsp:txXfrm>
    </dsp:sp>
    <dsp:sp modelId="{DDEBCF86-909A-4148-B7FC-3D547449A822}">
      <dsp:nvSpPr>
        <dsp:cNvPr id="0" name=""/>
        <dsp:cNvSpPr/>
      </dsp:nvSpPr>
      <dsp:spPr>
        <a:xfrm>
          <a:off x="6115" y="621146"/>
          <a:ext cx="414020" cy="414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BE5AF-E144-46A7-81EA-14F0F1AE17AD}">
      <dsp:nvSpPr>
        <dsp:cNvPr id="0" name=""/>
        <dsp:cNvSpPr/>
      </dsp:nvSpPr>
      <dsp:spPr>
        <a:xfrm>
          <a:off x="1175715" y="2002478"/>
          <a:ext cx="498203" cy="1028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101" y="0"/>
              </a:lnTo>
              <a:lnTo>
                <a:pt x="249101" y="1028425"/>
              </a:lnTo>
              <a:lnTo>
                <a:pt x="498203" y="102842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96248" y="2488121"/>
        <a:ext cx="57137" cy="57137"/>
      </dsp:txXfrm>
    </dsp:sp>
    <dsp:sp modelId="{D00058BD-15D0-4B3C-8061-3E6255A46ACB}">
      <dsp:nvSpPr>
        <dsp:cNvPr id="0" name=""/>
        <dsp:cNvSpPr/>
      </dsp:nvSpPr>
      <dsp:spPr>
        <a:xfrm>
          <a:off x="1175715" y="1904989"/>
          <a:ext cx="4982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7488"/>
              </a:moveTo>
              <a:lnTo>
                <a:pt x="249101" y="97488"/>
              </a:lnTo>
              <a:lnTo>
                <a:pt x="249101" y="45720"/>
              </a:lnTo>
              <a:lnTo>
                <a:pt x="498203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12295" y="1938187"/>
        <a:ext cx="25044" cy="25044"/>
      </dsp:txXfrm>
    </dsp:sp>
    <dsp:sp modelId="{FC95C102-593D-4B7B-AFF5-184B044CFF0D}">
      <dsp:nvSpPr>
        <dsp:cNvPr id="0" name=""/>
        <dsp:cNvSpPr/>
      </dsp:nvSpPr>
      <dsp:spPr>
        <a:xfrm>
          <a:off x="1175715" y="922284"/>
          <a:ext cx="498203" cy="1080193"/>
        </a:xfrm>
        <a:custGeom>
          <a:avLst/>
          <a:gdLst/>
          <a:ahLst/>
          <a:cxnLst/>
          <a:rect l="0" t="0" r="0" b="0"/>
          <a:pathLst>
            <a:path>
              <a:moveTo>
                <a:pt x="0" y="1080193"/>
              </a:moveTo>
              <a:lnTo>
                <a:pt x="249101" y="1080193"/>
              </a:lnTo>
              <a:lnTo>
                <a:pt x="249101" y="0"/>
              </a:lnTo>
              <a:lnTo>
                <a:pt x="498203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95078" y="1432642"/>
        <a:ext cx="59477" cy="59477"/>
      </dsp:txXfrm>
    </dsp:sp>
    <dsp:sp modelId="{787DF886-0BA2-4B7B-ACA5-9BB0A47A7329}">
      <dsp:nvSpPr>
        <dsp:cNvPr id="0" name=""/>
        <dsp:cNvSpPr/>
      </dsp:nvSpPr>
      <dsp:spPr>
        <a:xfrm rot="16200000">
          <a:off x="-1202581" y="1622749"/>
          <a:ext cx="3997137" cy="7594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Collection Framework</a:t>
          </a:r>
          <a:endParaRPr lang="en-US" sz="3100" kern="1200" dirty="0"/>
        </a:p>
      </dsp:txBody>
      <dsp:txXfrm>
        <a:off x="-1202581" y="1622749"/>
        <a:ext cx="3997137" cy="759456"/>
      </dsp:txXfrm>
    </dsp:sp>
    <dsp:sp modelId="{6E2B6939-75D7-466F-843B-330BBB8D3D60}">
      <dsp:nvSpPr>
        <dsp:cNvPr id="0" name=""/>
        <dsp:cNvSpPr/>
      </dsp:nvSpPr>
      <dsp:spPr>
        <a:xfrm>
          <a:off x="1673919" y="514574"/>
          <a:ext cx="6840928" cy="8154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solidFill>
                <a:srgbClr val="464547"/>
              </a:solidFill>
            </a:rPr>
            <a:t>Interfaces:</a:t>
          </a:r>
          <a:r>
            <a:rPr lang="en-US" sz="1400" b="0" i="0" kern="1200" dirty="0" smtClean="0">
              <a:solidFill>
                <a:srgbClr val="464547"/>
              </a:solidFill>
            </a:rPr>
            <a:t> </a:t>
          </a:r>
          <a:r>
            <a:rPr lang="en-US" sz="1400" b="0" i="0" kern="1200" dirty="0" smtClean="0"/>
            <a:t>These are abstract data types that represent collections. Interfaces allow collections to be manipulated independently of the details of their representation. In object-oriented languages, interfaces generally form a hierarchy.</a:t>
          </a:r>
          <a:endParaRPr lang="en-US" sz="1400" kern="1200" dirty="0"/>
        </a:p>
      </dsp:txBody>
      <dsp:txXfrm>
        <a:off x="1673919" y="514574"/>
        <a:ext cx="6840928" cy="815420"/>
      </dsp:txXfrm>
    </dsp:sp>
    <dsp:sp modelId="{F98F7B4C-AE33-4419-A7F1-EA69E2097421}">
      <dsp:nvSpPr>
        <dsp:cNvPr id="0" name=""/>
        <dsp:cNvSpPr/>
      </dsp:nvSpPr>
      <dsp:spPr>
        <a:xfrm>
          <a:off x="1673919" y="1519858"/>
          <a:ext cx="6847703" cy="8617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solidFill>
                <a:srgbClr val="464547"/>
              </a:solidFill>
            </a:rPr>
            <a:t>Implementations, i.e., Classes:</a:t>
          </a:r>
          <a:r>
            <a:rPr lang="en-US" sz="1400" b="0" i="0" kern="1200" dirty="0" smtClean="0"/>
            <a:t> These are the concrete implementations of the collection interfaces. In essence, they are reusable data structures.</a:t>
          </a:r>
          <a:endParaRPr lang="en-US" sz="1400" kern="1200" dirty="0"/>
        </a:p>
      </dsp:txBody>
      <dsp:txXfrm>
        <a:off x="1673919" y="1519858"/>
        <a:ext cx="6847703" cy="861701"/>
      </dsp:txXfrm>
    </dsp:sp>
    <dsp:sp modelId="{60090546-457E-49A5-B9D0-4C549CCCFC7B}">
      <dsp:nvSpPr>
        <dsp:cNvPr id="0" name=""/>
        <dsp:cNvSpPr/>
      </dsp:nvSpPr>
      <dsp:spPr>
        <a:xfrm>
          <a:off x="1673919" y="2571424"/>
          <a:ext cx="6876400" cy="9189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solidFill>
                <a:srgbClr val="464547"/>
              </a:solidFill>
            </a:rPr>
            <a:t>Algorithms:</a:t>
          </a:r>
          <a:r>
            <a:rPr lang="en-US" sz="1400" b="0" i="0" kern="1200" dirty="0" smtClean="0"/>
            <a:t> These are the methods that perform useful computations, such as searching and sorting, on objects that implement collection interfaces. The algorithms are said to be polymorphic: that is, the same method can be used on many different implementations of the appropriate collection interface.</a:t>
          </a:r>
          <a:endParaRPr lang="en-US" sz="1400" b="0" i="0" kern="1200" dirty="0"/>
        </a:p>
      </dsp:txBody>
      <dsp:txXfrm>
        <a:off x="1673919" y="2571424"/>
        <a:ext cx="6876400" cy="9189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9C16C-3F57-438C-B9C4-D64BD383F8D3}">
      <dsp:nvSpPr>
        <dsp:cNvPr id="0" name=""/>
        <dsp:cNvSpPr/>
      </dsp:nvSpPr>
      <dsp:spPr>
        <a:xfrm>
          <a:off x="0" y="39572"/>
          <a:ext cx="8610600" cy="327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i="1" kern="1200" dirty="0" err="1" smtClean="0"/>
            <a:t>void</a:t>
          </a:r>
          <a:r>
            <a:rPr lang="ru-RU" sz="1400" b="1" i="1" kern="1200" dirty="0" smtClean="0"/>
            <a:t> </a:t>
          </a:r>
          <a:r>
            <a:rPr lang="ru-RU" sz="1400" b="1" i="1" kern="1200" dirty="0" err="1" smtClean="0"/>
            <a:t>add</a:t>
          </a:r>
          <a:r>
            <a:rPr lang="ru-RU" sz="1400" b="1" i="1" kern="1200" dirty="0" smtClean="0"/>
            <a:t>(</a:t>
          </a:r>
          <a:r>
            <a:rPr lang="ru-RU" sz="1400" b="1" i="1" kern="1200" dirty="0" err="1" smtClean="0"/>
            <a:t>int</a:t>
          </a:r>
          <a:r>
            <a:rPr lang="ru-RU" sz="1400" b="1" i="1" kern="1200" dirty="0" smtClean="0"/>
            <a:t> </a:t>
          </a:r>
          <a:r>
            <a:rPr lang="ru-RU" sz="1400" b="1" i="1" kern="1200" dirty="0" err="1" smtClean="0"/>
            <a:t>index</a:t>
          </a:r>
          <a:r>
            <a:rPr lang="ru-RU" sz="1400" b="1" i="1" kern="1200" dirty="0" smtClean="0"/>
            <a:t>, E </a:t>
          </a:r>
          <a:r>
            <a:rPr lang="ru-RU" sz="1400" b="1" i="1" kern="1200" dirty="0" err="1" smtClean="0"/>
            <a:t>element</a:t>
          </a:r>
          <a:r>
            <a:rPr lang="ru-RU" sz="1400" b="1" i="1" kern="1200" dirty="0" smtClean="0"/>
            <a:t>)</a:t>
          </a:r>
          <a:endParaRPr lang="ru-RU" sz="1400" kern="1200" dirty="0"/>
        </a:p>
      </dsp:txBody>
      <dsp:txXfrm>
        <a:off x="15992" y="55564"/>
        <a:ext cx="8578616" cy="295616"/>
      </dsp:txXfrm>
    </dsp:sp>
    <dsp:sp modelId="{5BBBBB9A-3F4C-4664-AD17-EB29ED08D630}">
      <dsp:nvSpPr>
        <dsp:cNvPr id="0" name=""/>
        <dsp:cNvSpPr/>
      </dsp:nvSpPr>
      <dsp:spPr>
        <a:xfrm>
          <a:off x="0" y="367172"/>
          <a:ext cx="8610600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387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 </a:t>
          </a:r>
          <a:r>
            <a:rPr lang="en-US" sz="1100" b="0" i="0" kern="1200" dirty="0" smtClean="0"/>
            <a:t>Inserts the specified element at the specified position in this list.</a:t>
          </a:r>
          <a:endParaRPr lang="ru-RU" sz="1100" kern="1200" dirty="0"/>
        </a:p>
      </dsp:txBody>
      <dsp:txXfrm>
        <a:off x="0" y="367172"/>
        <a:ext cx="8610600" cy="231840"/>
      </dsp:txXfrm>
    </dsp:sp>
    <dsp:sp modelId="{3E4C915C-3A9A-412D-9BB8-A0CE1F81EA64}">
      <dsp:nvSpPr>
        <dsp:cNvPr id="0" name=""/>
        <dsp:cNvSpPr/>
      </dsp:nvSpPr>
      <dsp:spPr>
        <a:xfrm>
          <a:off x="0" y="599012"/>
          <a:ext cx="8610600" cy="327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i="1" kern="1200" dirty="0" err="1" smtClean="0"/>
            <a:t>void</a:t>
          </a:r>
          <a:r>
            <a:rPr lang="ru-RU" sz="1400" b="1" i="1" kern="1200" dirty="0" smtClean="0"/>
            <a:t> </a:t>
          </a:r>
          <a:r>
            <a:rPr lang="ru-RU" sz="1400" b="1" i="1" kern="1200" dirty="0" err="1" smtClean="0"/>
            <a:t>addAll</a:t>
          </a:r>
          <a:r>
            <a:rPr lang="ru-RU" sz="1400" b="1" i="1" kern="1200" dirty="0" smtClean="0"/>
            <a:t>(</a:t>
          </a:r>
          <a:r>
            <a:rPr lang="ru-RU" sz="1400" b="1" i="1" kern="1200" dirty="0" err="1" smtClean="0"/>
            <a:t>int</a:t>
          </a:r>
          <a:r>
            <a:rPr lang="ru-RU" sz="1400" b="1" i="1" kern="1200" dirty="0" smtClean="0"/>
            <a:t> </a:t>
          </a:r>
          <a:r>
            <a:rPr lang="ru-RU" sz="1400" b="1" i="1" kern="1200" dirty="0" err="1" smtClean="0"/>
            <a:t>index</a:t>
          </a:r>
          <a:r>
            <a:rPr lang="ru-RU" sz="1400" b="1" i="1" kern="1200" dirty="0" smtClean="0"/>
            <a:t>, </a:t>
          </a:r>
          <a:r>
            <a:rPr lang="ru-RU" sz="1400" b="1" i="1" kern="1200" dirty="0" err="1" smtClean="0"/>
            <a:t>Collection</a:t>
          </a:r>
          <a:r>
            <a:rPr lang="ru-RU" sz="1400" b="1" i="1" kern="1200" dirty="0" smtClean="0"/>
            <a:t>&lt;? </a:t>
          </a:r>
          <a:r>
            <a:rPr lang="ru-RU" sz="1400" b="1" i="1" kern="1200" dirty="0" err="1" smtClean="0"/>
            <a:t>extends</a:t>
          </a:r>
          <a:r>
            <a:rPr lang="ru-RU" sz="1400" b="1" i="1" kern="1200" dirty="0" smtClean="0"/>
            <a:t> E&gt; </a:t>
          </a:r>
          <a:r>
            <a:rPr lang="ru-RU" sz="1400" b="1" i="1" kern="1200" dirty="0" err="1" smtClean="0"/>
            <a:t>c</a:t>
          </a:r>
          <a:r>
            <a:rPr lang="ru-RU" sz="1400" b="1" i="1" kern="1200" dirty="0" smtClean="0"/>
            <a:t>)</a:t>
          </a:r>
          <a:endParaRPr lang="ru-RU" sz="1400" kern="1200" dirty="0"/>
        </a:p>
      </dsp:txBody>
      <dsp:txXfrm>
        <a:off x="15992" y="615004"/>
        <a:ext cx="8578616" cy="295616"/>
      </dsp:txXfrm>
    </dsp:sp>
    <dsp:sp modelId="{9471C16E-BAB7-4FE7-A649-48E7834BBC32}">
      <dsp:nvSpPr>
        <dsp:cNvPr id="0" name=""/>
        <dsp:cNvSpPr/>
      </dsp:nvSpPr>
      <dsp:spPr>
        <a:xfrm>
          <a:off x="0" y="926612"/>
          <a:ext cx="8610600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387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 </a:t>
          </a:r>
          <a:r>
            <a:rPr lang="en-US" sz="1100" b="0" i="0" kern="1200" dirty="0" smtClean="0"/>
            <a:t>Inserts all of the elements in the specified collection into this list, starting at the specified position.</a:t>
          </a:r>
          <a:endParaRPr lang="ru-RU" sz="1100" kern="1200" dirty="0"/>
        </a:p>
      </dsp:txBody>
      <dsp:txXfrm>
        <a:off x="0" y="926612"/>
        <a:ext cx="8610600" cy="231840"/>
      </dsp:txXfrm>
    </dsp:sp>
    <dsp:sp modelId="{66D10566-7EB4-4B3E-BB67-9A156C166837}">
      <dsp:nvSpPr>
        <dsp:cNvPr id="0" name=""/>
        <dsp:cNvSpPr/>
      </dsp:nvSpPr>
      <dsp:spPr>
        <a:xfrm>
          <a:off x="0" y="1158452"/>
          <a:ext cx="8610600" cy="327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i="1" kern="1200" dirty="0" smtClean="0"/>
            <a:t>E </a:t>
          </a:r>
          <a:r>
            <a:rPr lang="ru-RU" sz="1400" b="1" i="1" kern="1200" dirty="0" err="1" smtClean="0"/>
            <a:t>get</a:t>
          </a:r>
          <a:r>
            <a:rPr lang="ru-RU" sz="1400" b="1" i="1" kern="1200" dirty="0" smtClean="0"/>
            <a:t>(</a:t>
          </a:r>
          <a:r>
            <a:rPr lang="ru-RU" sz="1400" b="1" i="1" kern="1200" dirty="0" err="1" smtClean="0"/>
            <a:t>int</a:t>
          </a:r>
          <a:r>
            <a:rPr lang="ru-RU" sz="1400" b="1" i="1" kern="1200" dirty="0" smtClean="0"/>
            <a:t> </a:t>
          </a:r>
          <a:r>
            <a:rPr lang="ru-RU" sz="1400" b="1" i="1" kern="1200" dirty="0" err="1" smtClean="0"/>
            <a:t>index</a:t>
          </a:r>
          <a:r>
            <a:rPr lang="ru-RU" sz="1400" b="1" i="1" kern="1200" dirty="0" smtClean="0"/>
            <a:t>)  </a:t>
          </a:r>
          <a:endParaRPr lang="ru-RU" sz="1400" kern="1200" dirty="0"/>
        </a:p>
      </dsp:txBody>
      <dsp:txXfrm>
        <a:off x="15992" y="1174444"/>
        <a:ext cx="8578616" cy="295616"/>
      </dsp:txXfrm>
    </dsp:sp>
    <dsp:sp modelId="{BE5D5C03-9C1A-4F63-B19D-7072FFC25487}">
      <dsp:nvSpPr>
        <dsp:cNvPr id="0" name=""/>
        <dsp:cNvSpPr/>
      </dsp:nvSpPr>
      <dsp:spPr>
        <a:xfrm>
          <a:off x="0" y="1486052"/>
          <a:ext cx="8610600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387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 </a:t>
          </a:r>
          <a:r>
            <a:rPr lang="en-US" sz="1100" b="0" i="0" kern="1200" dirty="0" smtClean="0"/>
            <a:t>Returns the element at the specified position in this list.</a:t>
          </a:r>
          <a:endParaRPr lang="ru-RU" sz="1100" kern="1200" dirty="0"/>
        </a:p>
      </dsp:txBody>
      <dsp:txXfrm>
        <a:off x="0" y="1486052"/>
        <a:ext cx="8610600" cy="231840"/>
      </dsp:txXfrm>
    </dsp:sp>
    <dsp:sp modelId="{FC453B1D-BA8C-42F2-91DA-AB9B385403AE}">
      <dsp:nvSpPr>
        <dsp:cNvPr id="0" name=""/>
        <dsp:cNvSpPr/>
      </dsp:nvSpPr>
      <dsp:spPr>
        <a:xfrm>
          <a:off x="0" y="1717892"/>
          <a:ext cx="8610600" cy="327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i="1" kern="1200" dirty="0" err="1" smtClean="0"/>
            <a:t>int</a:t>
          </a:r>
          <a:r>
            <a:rPr lang="ru-RU" sz="1400" b="1" i="1" kern="1200" dirty="0" smtClean="0"/>
            <a:t> </a:t>
          </a:r>
          <a:r>
            <a:rPr lang="ru-RU" sz="1400" b="1" i="1" kern="1200" dirty="0" err="1" smtClean="0"/>
            <a:t>indexOf</a:t>
          </a:r>
          <a:r>
            <a:rPr lang="ru-RU" sz="1400" b="1" i="1" kern="1200" dirty="0" smtClean="0"/>
            <a:t>(</a:t>
          </a:r>
          <a:r>
            <a:rPr lang="ru-RU" sz="1400" b="1" i="1" kern="1200" dirty="0" err="1" smtClean="0"/>
            <a:t>Object</a:t>
          </a:r>
          <a:r>
            <a:rPr lang="ru-RU" sz="1400" b="1" i="1" kern="1200" dirty="0" smtClean="0"/>
            <a:t> </a:t>
          </a:r>
          <a:r>
            <a:rPr lang="ru-RU" sz="1400" b="1" i="1" kern="1200" dirty="0" err="1" smtClean="0"/>
            <a:t>ob</a:t>
          </a:r>
          <a:r>
            <a:rPr lang="ru-RU" sz="1400" b="1" i="1" kern="1200" dirty="0" smtClean="0"/>
            <a:t>)</a:t>
          </a:r>
          <a:endParaRPr lang="ru-RU" sz="1400" kern="1200" dirty="0"/>
        </a:p>
      </dsp:txBody>
      <dsp:txXfrm>
        <a:off x="15992" y="1733884"/>
        <a:ext cx="8578616" cy="295616"/>
      </dsp:txXfrm>
    </dsp:sp>
    <dsp:sp modelId="{5C8604D8-16BC-4F77-913D-8C2049ACE300}">
      <dsp:nvSpPr>
        <dsp:cNvPr id="0" name=""/>
        <dsp:cNvSpPr/>
      </dsp:nvSpPr>
      <dsp:spPr>
        <a:xfrm>
          <a:off x="0" y="2045492"/>
          <a:ext cx="8610600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387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 </a:t>
          </a:r>
          <a:r>
            <a:rPr lang="en-US" sz="1100" b="0" i="0" kern="1200" dirty="0" smtClean="0"/>
            <a:t>Returns the index of the first occurrence of the specified element in this list, or -1 if this list does not contain the element.</a:t>
          </a:r>
          <a:endParaRPr lang="ru-RU" sz="1100" kern="1200" dirty="0"/>
        </a:p>
      </dsp:txBody>
      <dsp:txXfrm>
        <a:off x="0" y="2045492"/>
        <a:ext cx="8610600" cy="231840"/>
      </dsp:txXfrm>
    </dsp:sp>
    <dsp:sp modelId="{BEB0ED08-56B1-4B5F-A36F-BA1265D4319B}">
      <dsp:nvSpPr>
        <dsp:cNvPr id="0" name=""/>
        <dsp:cNvSpPr/>
      </dsp:nvSpPr>
      <dsp:spPr>
        <a:xfrm>
          <a:off x="0" y="2277332"/>
          <a:ext cx="8610600" cy="327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i="1" kern="1200" dirty="0" smtClean="0"/>
            <a:t>E </a:t>
          </a:r>
          <a:r>
            <a:rPr lang="ru-RU" sz="1400" b="1" i="1" kern="1200" dirty="0" err="1" smtClean="0"/>
            <a:t>remove</a:t>
          </a:r>
          <a:r>
            <a:rPr lang="ru-RU" sz="1400" b="1" i="1" kern="1200" dirty="0" smtClean="0"/>
            <a:t>(</a:t>
          </a:r>
          <a:r>
            <a:rPr lang="ru-RU" sz="1400" b="1" i="1" kern="1200" dirty="0" err="1" smtClean="0"/>
            <a:t>int</a:t>
          </a:r>
          <a:r>
            <a:rPr lang="ru-RU" sz="1400" b="1" i="1" kern="1200" dirty="0" smtClean="0"/>
            <a:t> </a:t>
          </a:r>
          <a:r>
            <a:rPr lang="ru-RU" sz="1400" b="1" i="1" kern="1200" dirty="0" err="1" smtClean="0"/>
            <a:t>index</a:t>
          </a:r>
          <a:r>
            <a:rPr lang="ru-RU" sz="1400" b="1" i="1" kern="1200" dirty="0" smtClean="0"/>
            <a:t>) </a:t>
          </a:r>
          <a:r>
            <a:rPr lang="ru-RU" sz="1400" kern="1200" dirty="0" smtClean="0"/>
            <a:t>–</a:t>
          </a:r>
          <a:endParaRPr lang="ru-RU" sz="1400" kern="1200" dirty="0"/>
        </a:p>
      </dsp:txBody>
      <dsp:txXfrm>
        <a:off x="15992" y="2293324"/>
        <a:ext cx="8578616" cy="295616"/>
      </dsp:txXfrm>
    </dsp:sp>
    <dsp:sp modelId="{339D59DB-5739-4BE7-9502-C403DEDC4D8E}">
      <dsp:nvSpPr>
        <dsp:cNvPr id="0" name=""/>
        <dsp:cNvSpPr/>
      </dsp:nvSpPr>
      <dsp:spPr>
        <a:xfrm>
          <a:off x="0" y="2604932"/>
          <a:ext cx="8610600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387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0" i="0" kern="1200" dirty="0" smtClean="0"/>
            <a:t>Removes the element at the specified position in this list.</a:t>
          </a:r>
          <a:endParaRPr lang="ru-RU" sz="1100" kern="1200" dirty="0"/>
        </a:p>
      </dsp:txBody>
      <dsp:txXfrm>
        <a:off x="0" y="2604932"/>
        <a:ext cx="8610600" cy="231840"/>
      </dsp:txXfrm>
    </dsp:sp>
    <dsp:sp modelId="{6B6BBC55-E64B-47D4-AA7A-4E0BBA3187D2}">
      <dsp:nvSpPr>
        <dsp:cNvPr id="0" name=""/>
        <dsp:cNvSpPr/>
      </dsp:nvSpPr>
      <dsp:spPr>
        <a:xfrm>
          <a:off x="0" y="2836772"/>
          <a:ext cx="8610600" cy="327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i="1" kern="1200" dirty="0" smtClean="0"/>
            <a:t>E </a:t>
          </a:r>
          <a:r>
            <a:rPr lang="ru-RU" sz="1400" b="1" i="1" kern="1200" dirty="0" err="1" smtClean="0"/>
            <a:t>set</a:t>
          </a:r>
          <a:r>
            <a:rPr lang="ru-RU" sz="1400" b="1" i="1" kern="1200" dirty="0" smtClean="0"/>
            <a:t>(</a:t>
          </a:r>
          <a:r>
            <a:rPr lang="ru-RU" sz="1400" b="1" i="1" kern="1200" dirty="0" err="1" smtClean="0"/>
            <a:t>int</a:t>
          </a:r>
          <a:r>
            <a:rPr lang="ru-RU" sz="1400" b="1" i="1" kern="1200" dirty="0" smtClean="0"/>
            <a:t> </a:t>
          </a:r>
          <a:r>
            <a:rPr lang="ru-RU" sz="1400" b="1" i="1" kern="1200" dirty="0" err="1" smtClean="0"/>
            <a:t>index</a:t>
          </a:r>
          <a:r>
            <a:rPr lang="ru-RU" sz="1400" b="1" i="1" kern="1200" dirty="0" smtClean="0"/>
            <a:t>, E </a:t>
          </a:r>
          <a:r>
            <a:rPr lang="ru-RU" sz="1400" b="1" i="1" kern="1200" dirty="0" err="1" smtClean="0"/>
            <a:t>element</a:t>
          </a:r>
          <a:r>
            <a:rPr lang="ru-RU" sz="1400" b="1" i="1" kern="1200" dirty="0" smtClean="0"/>
            <a:t>)</a:t>
          </a:r>
          <a:endParaRPr lang="ru-RU" sz="1400" kern="1200" dirty="0"/>
        </a:p>
      </dsp:txBody>
      <dsp:txXfrm>
        <a:off x="15992" y="2852764"/>
        <a:ext cx="8578616" cy="295616"/>
      </dsp:txXfrm>
    </dsp:sp>
    <dsp:sp modelId="{FC939209-E93C-4A14-A33C-B65E51E93CB8}">
      <dsp:nvSpPr>
        <dsp:cNvPr id="0" name=""/>
        <dsp:cNvSpPr/>
      </dsp:nvSpPr>
      <dsp:spPr>
        <a:xfrm>
          <a:off x="0" y="3164372"/>
          <a:ext cx="8610600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387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0" i="0" kern="1200" dirty="0" smtClean="0"/>
            <a:t>Replaces the element at the specified position in this list with the specified element.</a:t>
          </a:r>
          <a:endParaRPr lang="ru-RU" sz="1100" kern="1200" dirty="0"/>
        </a:p>
      </dsp:txBody>
      <dsp:txXfrm>
        <a:off x="0" y="3164372"/>
        <a:ext cx="8610600" cy="231840"/>
      </dsp:txXfrm>
    </dsp:sp>
    <dsp:sp modelId="{9DB52386-DD35-4A06-9586-D110F3BAFAD8}">
      <dsp:nvSpPr>
        <dsp:cNvPr id="0" name=""/>
        <dsp:cNvSpPr/>
      </dsp:nvSpPr>
      <dsp:spPr>
        <a:xfrm>
          <a:off x="0" y="3396212"/>
          <a:ext cx="8610600" cy="327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i="1" kern="1200" dirty="0" err="1" smtClean="0"/>
            <a:t>List</a:t>
          </a:r>
          <a:r>
            <a:rPr lang="ru-RU" sz="1400" b="1" i="1" kern="1200" dirty="0" smtClean="0"/>
            <a:t>&lt;E&gt; </a:t>
          </a:r>
          <a:r>
            <a:rPr lang="ru-RU" sz="1400" b="1" i="1" kern="1200" dirty="0" err="1" smtClean="0"/>
            <a:t>subList</a:t>
          </a:r>
          <a:r>
            <a:rPr lang="ru-RU" sz="1400" b="1" i="1" kern="1200" dirty="0" smtClean="0"/>
            <a:t>(</a:t>
          </a:r>
          <a:r>
            <a:rPr lang="ru-RU" sz="1400" b="1" i="1" kern="1200" dirty="0" err="1" smtClean="0"/>
            <a:t>int</a:t>
          </a:r>
          <a:r>
            <a:rPr lang="ru-RU" sz="1400" b="1" i="1" kern="1200" dirty="0" smtClean="0"/>
            <a:t> </a:t>
          </a:r>
          <a:r>
            <a:rPr lang="ru-RU" sz="1400" b="1" i="1" kern="1200" dirty="0" err="1" smtClean="0"/>
            <a:t>fromIndex</a:t>
          </a:r>
          <a:r>
            <a:rPr lang="ru-RU" sz="1400" b="1" i="1" kern="1200" dirty="0" smtClean="0"/>
            <a:t>, </a:t>
          </a:r>
          <a:r>
            <a:rPr lang="ru-RU" sz="1400" b="1" i="1" kern="1200" dirty="0" err="1" smtClean="0"/>
            <a:t>int</a:t>
          </a:r>
          <a:r>
            <a:rPr lang="ru-RU" sz="1400" b="1" i="1" kern="1200" dirty="0" smtClean="0"/>
            <a:t> </a:t>
          </a:r>
          <a:r>
            <a:rPr lang="ru-RU" sz="1400" b="1" i="1" kern="1200" dirty="0" err="1" smtClean="0"/>
            <a:t>toIndex</a:t>
          </a:r>
          <a:r>
            <a:rPr lang="ru-RU" sz="1400" b="1" i="1" kern="1200" dirty="0" smtClean="0"/>
            <a:t>)</a:t>
          </a:r>
          <a:endParaRPr lang="ru-RU" sz="1400" kern="1200" dirty="0"/>
        </a:p>
      </dsp:txBody>
      <dsp:txXfrm>
        <a:off x="15992" y="3412204"/>
        <a:ext cx="8578616" cy="295616"/>
      </dsp:txXfrm>
    </dsp:sp>
    <dsp:sp modelId="{90AC618C-64CC-4B48-8DBF-F7EAFAEAA431}">
      <dsp:nvSpPr>
        <dsp:cNvPr id="0" name=""/>
        <dsp:cNvSpPr/>
      </dsp:nvSpPr>
      <dsp:spPr>
        <a:xfrm>
          <a:off x="0" y="3723812"/>
          <a:ext cx="8610600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387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0" i="0" kern="1200" dirty="0" smtClean="0"/>
            <a:t>Returns a view of the portion of this list between the specified , inclusive, and , exclusive.</a:t>
          </a:r>
          <a:endParaRPr lang="ru-RU" sz="1100" kern="1200" dirty="0"/>
        </a:p>
      </dsp:txBody>
      <dsp:txXfrm>
        <a:off x="0" y="3723812"/>
        <a:ext cx="8610600" cy="2318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2F06A-CA75-4AF7-8836-EDA9552A8AAB}">
      <dsp:nvSpPr>
        <dsp:cNvPr id="0" name=""/>
        <dsp:cNvSpPr/>
      </dsp:nvSpPr>
      <dsp:spPr>
        <a:xfrm>
          <a:off x="0" y="20710"/>
          <a:ext cx="7658100" cy="617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i="1" kern="1200" dirty="0" err="1" smtClean="0"/>
            <a:t>addLast</a:t>
          </a:r>
          <a:r>
            <a:rPr lang="ru-RU" sz="1600" i="1" kern="1200" dirty="0" smtClean="0"/>
            <a:t>(E </a:t>
          </a:r>
          <a:r>
            <a:rPr lang="ru-RU" sz="1600" i="1" kern="1200" dirty="0" err="1" smtClean="0"/>
            <a:t>ob</a:t>
          </a:r>
          <a:r>
            <a:rPr lang="ru-RU" sz="1600" i="1" kern="1200" dirty="0" smtClean="0"/>
            <a:t>), </a:t>
          </a:r>
          <a:r>
            <a:rPr lang="ru-RU" sz="1600" i="1" kern="1200" dirty="0" err="1" smtClean="0"/>
            <a:t>void</a:t>
          </a:r>
          <a:r>
            <a:rPr lang="ru-RU" sz="1600" i="1" kern="1200" dirty="0" smtClean="0"/>
            <a:t> </a:t>
          </a:r>
          <a:r>
            <a:rPr lang="ru-RU" sz="1600" i="1" kern="1200" dirty="0" err="1" smtClean="0"/>
            <a:t>addFirst</a:t>
          </a:r>
          <a:r>
            <a:rPr lang="ru-RU" sz="1600" i="1" kern="1200" dirty="0" smtClean="0"/>
            <a:t>(E </a:t>
          </a:r>
          <a:r>
            <a:rPr lang="ru-RU" sz="1600" i="1" kern="1200" dirty="0" err="1" smtClean="0"/>
            <a:t>ob</a:t>
          </a:r>
          <a:r>
            <a:rPr lang="ru-RU" sz="1600" i="1" kern="1200" dirty="0" smtClean="0"/>
            <a:t>), </a:t>
          </a:r>
          <a:r>
            <a:rPr lang="ru-RU" sz="1600" i="1" kern="1200" dirty="0" err="1" smtClean="0"/>
            <a:t>void</a:t>
          </a:r>
          <a:r>
            <a:rPr lang="ru-RU" sz="1600" i="1" kern="1200" dirty="0" smtClean="0"/>
            <a:t> E </a:t>
          </a:r>
          <a:r>
            <a:rPr lang="ru-RU" sz="1600" i="1" kern="1200" dirty="0" err="1" smtClean="0"/>
            <a:t>getFirst</a:t>
          </a:r>
          <a:r>
            <a:rPr lang="ru-RU" sz="1600" i="1" kern="1200" dirty="0" smtClean="0"/>
            <a:t>(),  E </a:t>
          </a:r>
          <a:r>
            <a:rPr lang="ru-RU" sz="1600" i="1" kern="1200" dirty="0" err="1" smtClean="0"/>
            <a:t>getLast</a:t>
          </a:r>
          <a:r>
            <a:rPr lang="ru-RU" sz="1600" i="1" kern="1200" dirty="0" smtClean="0"/>
            <a:t>(), E </a:t>
          </a:r>
          <a:r>
            <a:rPr lang="ru-RU" sz="1600" i="1" kern="1200" dirty="0" err="1" smtClean="0"/>
            <a:t>removeFirst</a:t>
          </a:r>
          <a:r>
            <a:rPr lang="ru-RU" sz="1600" i="1" kern="1200" dirty="0" smtClean="0"/>
            <a:t>(), E </a:t>
          </a:r>
          <a:r>
            <a:rPr lang="ru-RU" sz="1600" i="1" kern="1200" dirty="0" err="1" smtClean="0"/>
            <a:t>removeLast</a:t>
          </a:r>
          <a:r>
            <a:rPr lang="ru-RU" sz="1600" i="1" kern="1200" dirty="0" smtClean="0"/>
            <a:t>()</a:t>
          </a:r>
          <a:endParaRPr lang="ru-RU" sz="1600" i="1" kern="1200" dirty="0"/>
        </a:p>
      </dsp:txBody>
      <dsp:txXfrm>
        <a:off x="30157" y="50867"/>
        <a:ext cx="7597786" cy="557446"/>
      </dsp:txXfrm>
    </dsp:sp>
    <dsp:sp modelId="{953B6B5D-07A1-487F-AB4B-6E78EAB4D792}">
      <dsp:nvSpPr>
        <dsp:cNvPr id="0" name=""/>
        <dsp:cNvSpPr/>
      </dsp:nvSpPr>
      <dsp:spPr>
        <a:xfrm>
          <a:off x="0" y="638470"/>
          <a:ext cx="76581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45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appends</a:t>
          </a:r>
          <a:r>
            <a:rPr lang="ru-RU" sz="1200" kern="1200" dirty="0" smtClean="0"/>
            <a:t>, </a:t>
          </a:r>
          <a:r>
            <a:rPr lang="en-US" sz="1200" kern="1200" dirty="0" smtClean="0"/>
            <a:t>returns</a:t>
          </a:r>
          <a:r>
            <a:rPr lang="ru-RU" sz="1200" kern="1200" dirty="0" smtClean="0"/>
            <a:t>, </a:t>
          </a:r>
          <a:r>
            <a:rPr lang="en-US" sz="1200" kern="1200" dirty="0" smtClean="0"/>
            <a:t>removes the first and the last elements from the collection (accordingly)</a:t>
          </a:r>
          <a:endParaRPr lang="ru-RU" sz="1200" i="1" kern="1200" dirty="0"/>
        </a:p>
      </dsp:txBody>
      <dsp:txXfrm>
        <a:off x="0" y="638470"/>
        <a:ext cx="7658100" cy="264960"/>
      </dsp:txXfrm>
    </dsp:sp>
    <dsp:sp modelId="{7DAC54DE-8C1B-47BF-8169-73976E6F9CD9}">
      <dsp:nvSpPr>
        <dsp:cNvPr id="0" name=""/>
        <dsp:cNvSpPr/>
      </dsp:nvSpPr>
      <dsp:spPr>
        <a:xfrm>
          <a:off x="0" y="903430"/>
          <a:ext cx="7658100" cy="617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1" kern="1200" dirty="0" err="1" smtClean="0"/>
            <a:t>boolean</a:t>
          </a:r>
          <a:r>
            <a:rPr lang="ru-RU" sz="1600" b="1" i="1" kern="1200" dirty="0" smtClean="0"/>
            <a:t> </a:t>
          </a:r>
          <a:r>
            <a:rPr lang="ru-RU" sz="1600" b="1" i="1" kern="1200" dirty="0" err="1" smtClean="0"/>
            <a:t>offer</a:t>
          </a:r>
          <a:r>
            <a:rPr lang="ru-RU" sz="1600" b="1" i="1" kern="1200" dirty="0" smtClean="0"/>
            <a:t>(E </a:t>
          </a:r>
          <a:r>
            <a:rPr lang="ru-RU" sz="1600" b="1" i="1" kern="1200" dirty="0" err="1" smtClean="0"/>
            <a:t>o</a:t>
          </a:r>
          <a:r>
            <a:rPr lang="ru-RU" sz="1600" b="1" i="1" kern="1200" dirty="0" smtClean="0"/>
            <a:t>)</a:t>
          </a:r>
          <a:endParaRPr lang="ru-RU" sz="1600" kern="1200" dirty="0"/>
        </a:p>
      </dsp:txBody>
      <dsp:txXfrm>
        <a:off x="30157" y="933587"/>
        <a:ext cx="7597786" cy="557446"/>
      </dsp:txXfrm>
    </dsp:sp>
    <dsp:sp modelId="{7C3D83D7-6D91-4F4C-8272-B93C58BCE76F}">
      <dsp:nvSpPr>
        <dsp:cNvPr id="0" name=""/>
        <dsp:cNvSpPr/>
      </dsp:nvSpPr>
      <dsp:spPr>
        <a:xfrm>
          <a:off x="0" y="1521190"/>
          <a:ext cx="76581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45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0" i="0" kern="1200" dirty="0" smtClean="0"/>
            <a:t>Adds the specified element as the tail (last element) of this list.</a:t>
          </a:r>
          <a:endParaRPr lang="ru-RU" sz="1200" kern="1200" dirty="0"/>
        </a:p>
      </dsp:txBody>
      <dsp:txXfrm>
        <a:off x="0" y="1521190"/>
        <a:ext cx="7658100" cy="264960"/>
      </dsp:txXfrm>
    </dsp:sp>
    <dsp:sp modelId="{73E2DCD1-74E2-4795-9637-BB7058C5AB9B}">
      <dsp:nvSpPr>
        <dsp:cNvPr id="0" name=""/>
        <dsp:cNvSpPr/>
      </dsp:nvSpPr>
      <dsp:spPr>
        <a:xfrm>
          <a:off x="0" y="1786150"/>
          <a:ext cx="7658100" cy="617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1" kern="1200" dirty="0" smtClean="0"/>
            <a:t>E </a:t>
          </a:r>
          <a:r>
            <a:rPr lang="ru-RU" sz="1600" b="1" i="1" kern="1200" dirty="0" err="1" smtClean="0"/>
            <a:t>peek</a:t>
          </a:r>
          <a:r>
            <a:rPr lang="ru-RU" sz="1600" b="1" i="1" kern="1200" dirty="0" smtClean="0"/>
            <a:t>() </a:t>
          </a:r>
          <a:endParaRPr lang="ru-RU" sz="1600" kern="1200" dirty="0"/>
        </a:p>
      </dsp:txBody>
      <dsp:txXfrm>
        <a:off x="30157" y="1816307"/>
        <a:ext cx="7597786" cy="557446"/>
      </dsp:txXfrm>
    </dsp:sp>
    <dsp:sp modelId="{3A1076C3-86A3-42B5-9C2D-710F3B1A2C27}">
      <dsp:nvSpPr>
        <dsp:cNvPr id="0" name=""/>
        <dsp:cNvSpPr/>
      </dsp:nvSpPr>
      <dsp:spPr>
        <a:xfrm>
          <a:off x="0" y="2403910"/>
          <a:ext cx="76581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45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0" i="0" kern="1200" dirty="0" smtClean="0"/>
            <a:t>Retrieves, but does not remove, the head (first element) of this list.</a:t>
          </a:r>
          <a:endParaRPr lang="ru-RU" sz="1200" kern="1200" dirty="0"/>
        </a:p>
      </dsp:txBody>
      <dsp:txXfrm>
        <a:off x="0" y="2403910"/>
        <a:ext cx="7658100" cy="264960"/>
      </dsp:txXfrm>
    </dsp:sp>
    <dsp:sp modelId="{1DCC7158-5686-469F-B673-D5D433A1EBAA}">
      <dsp:nvSpPr>
        <dsp:cNvPr id="0" name=""/>
        <dsp:cNvSpPr/>
      </dsp:nvSpPr>
      <dsp:spPr>
        <a:xfrm>
          <a:off x="0" y="2668870"/>
          <a:ext cx="7658100" cy="617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1" kern="1200" dirty="0" smtClean="0"/>
            <a:t>E </a:t>
          </a:r>
          <a:r>
            <a:rPr lang="ru-RU" sz="1600" b="1" i="1" kern="1200" dirty="0" err="1" smtClean="0"/>
            <a:t>poll</a:t>
          </a:r>
          <a:r>
            <a:rPr lang="ru-RU" sz="1600" b="1" i="1" kern="1200" dirty="0" smtClean="0"/>
            <a:t>()</a:t>
          </a:r>
          <a:r>
            <a:rPr lang="en-US" sz="1600" b="1" i="1" kern="1200" dirty="0" smtClean="0"/>
            <a:t>, E remove()</a:t>
          </a:r>
          <a:endParaRPr lang="ru-RU" sz="1600" kern="1200" dirty="0"/>
        </a:p>
      </dsp:txBody>
      <dsp:txXfrm>
        <a:off x="30157" y="2699027"/>
        <a:ext cx="7597786" cy="557446"/>
      </dsp:txXfrm>
    </dsp:sp>
    <dsp:sp modelId="{B6255D02-7B0E-4854-B90F-2EA54C080750}">
      <dsp:nvSpPr>
        <dsp:cNvPr id="0" name=""/>
        <dsp:cNvSpPr/>
      </dsp:nvSpPr>
      <dsp:spPr>
        <a:xfrm>
          <a:off x="0" y="3286630"/>
          <a:ext cx="76581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45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0" i="0" kern="1200" dirty="0" smtClean="0"/>
            <a:t>Retrieves and removes the head (first element) of this list.</a:t>
          </a:r>
          <a:endParaRPr lang="ru-RU" sz="1200" kern="1200" dirty="0"/>
        </a:p>
      </dsp:txBody>
      <dsp:txXfrm>
        <a:off x="0" y="3286630"/>
        <a:ext cx="7658100" cy="2649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6C5BC-FB18-4111-8884-99E85466AB02}">
      <dsp:nvSpPr>
        <dsp:cNvPr id="0" name=""/>
        <dsp:cNvSpPr/>
      </dsp:nvSpPr>
      <dsp:spPr>
        <a:xfrm>
          <a:off x="540280" y="0"/>
          <a:ext cx="6123182" cy="312040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3388E-3CF2-40C2-B49C-19AF30B0E065}">
      <dsp:nvSpPr>
        <dsp:cNvPr id="0" name=""/>
        <dsp:cNvSpPr/>
      </dsp:nvSpPr>
      <dsp:spPr>
        <a:xfrm>
          <a:off x="92245" y="936122"/>
          <a:ext cx="3421778" cy="12481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 an object model for a given domain</a:t>
          </a:r>
          <a:endParaRPr lang="en-US" sz="1900" kern="1200" dirty="0"/>
        </a:p>
      </dsp:txBody>
      <dsp:txXfrm>
        <a:off x="153175" y="997052"/>
        <a:ext cx="3299918" cy="1126303"/>
      </dsp:txXfrm>
    </dsp:sp>
    <dsp:sp modelId="{DE2A647E-DC58-4BF6-B2A9-A7C0A7D0D492}">
      <dsp:nvSpPr>
        <dsp:cNvPr id="0" name=""/>
        <dsp:cNvSpPr/>
      </dsp:nvSpPr>
      <dsp:spPr>
        <a:xfrm>
          <a:off x="3689720" y="936122"/>
          <a:ext cx="3421778" cy="1248163"/>
        </a:xfrm>
        <a:prstGeom prst="roundRect">
          <a:avLst/>
        </a:prstGeom>
        <a:solidFill>
          <a:schemeClr val="accent2">
            <a:hueOff val="89943"/>
            <a:satOff val="4737"/>
            <a:lumOff val="-16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Compare the speed of collection classes work (add, delete, search for items)</a:t>
          </a:r>
          <a:endParaRPr lang="en-US" sz="1900" kern="1200" dirty="0"/>
        </a:p>
      </dsp:txBody>
      <dsp:txXfrm>
        <a:off x="3750650" y="997052"/>
        <a:ext cx="3299918" cy="1126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982E6-1E80-4A0E-ADA9-F45A0514BE24}">
      <dsp:nvSpPr>
        <dsp:cNvPr id="0" name=""/>
        <dsp:cNvSpPr/>
      </dsp:nvSpPr>
      <dsp:spPr>
        <a:xfrm>
          <a:off x="-4750272" y="-728114"/>
          <a:ext cx="5658058" cy="5658058"/>
        </a:xfrm>
        <a:prstGeom prst="blockArc">
          <a:avLst>
            <a:gd name="adj1" fmla="val 18900000"/>
            <a:gd name="adj2" fmla="val 2700000"/>
            <a:gd name="adj3" fmla="val 382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ECAEF-C00C-4CA5-934F-16F6F8AA3CB6}">
      <dsp:nvSpPr>
        <dsp:cNvPr id="0" name=""/>
        <dsp:cNvSpPr/>
      </dsp:nvSpPr>
      <dsp:spPr>
        <a:xfrm>
          <a:off x="475428" y="323036"/>
          <a:ext cx="8149914" cy="646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3087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b="1" kern="1200" dirty="0" smtClean="0"/>
            <a:t>Excepting </a:t>
          </a:r>
          <a:r>
            <a:rPr lang="en-US" altLang="en-US" sz="1400" b="1" kern="1200" dirty="0" err="1" smtClean="0">
              <a:solidFill>
                <a:srgbClr val="666666"/>
              </a:solidFill>
            </a:rPr>
            <a:t>java.lang.Object</a:t>
          </a:r>
          <a:r>
            <a:rPr lang="en-US" altLang="en-US" sz="1400" b="1" kern="1200" dirty="0" smtClean="0"/>
            <a:t>, which has no superclass,</a:t>
          </a:r>
          <a:br>
            <a:rPr lang="en-US" altLang="en-US" sz="1400" b="1" kern="1200" dirty="0" smtClean="0"/>
          </a:br>
          <a:r>
            <a:rPr lang="en-US" altLang="en-US" sz="1400" b="1" kern="1200" dirty="0" smtClean="0"/>
            <a:t>every class has exactly one and only one direct superclass (single inheritance).</a:t>
          </a:r>
          <a:endParaRPr lang="en-US" sz="1400" kern="1200" dirty="0"/>
        </a:p>
      </dsp:txBody>
      <dsp:txXfrm>
        <a:off x="475428" y="323036"/>
        <a:ext cx="8149914" cy="646409"/>
      </dsp:txXfrm>
    </dsp:sp>
    <dsp:sp modelId="{D8C9BB78-AF47-4321-A758-EC817E37D6C1}">
      <dsp:nvSpPr>
        <dsp:cNvPr id="0" name=""/>
        <dsp:cNvSpPr/>
      </dsp:nvSpPr>
      <dsp:spPr>
        <a:xfrm>
          <a:off x="71422" y="242235"/>
          <a:ext cx="808011" cy="808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79509-68C4-43BA-B73D-6E5C9CCCA7C1}">
      <dsp:nvSpPr>
        <dsp:cNvPr id="0" name=""/>
        <dsp:cNvSpPr/>
      </dsp:nvSpPr>
      <dsp:spPr>
        <a:xfrm>
          <a:off x="846029" y="1292818"/>
          <a:ext cx="7779312" cy="646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3087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b="1" kern="1200" dirty="0" smtClean="0"/>
            <a:t>In the absence of any other explicit superclass, every class is implicitly a subclass of </a:t>
          </a:r>
          <a:r>
            <a:rPr lang="en-US" altLang="en-US" sz="1400" b="1" kern="1200" dirty="0" smtClean="0">
              <a:solidFill>
                <a:srgbClr val="666666"/>
              </a:solidFill>
            </a:rPr>
            <a:t>Object</a:t>
          </a:r>
          <a:r>
            <a:rPr lang="en-US" altLang="en-US" sz="1400" b="1" kern="1200" dirty="0" smtClean="0"/>
            <a:t>. </a:t>
          </a:r>
          <a:endParaRPr lang="en-US" sz="1400" kern="1200" dirty="0"/>
        </a:p>
      </dsp:txBody>
      <dsp:txXfrm>
        <a:off x="846029" y="1292818"/>
        <a:ext cx="7779312" cy="646409"/>
      </dsp:txXfrm>
    </dsp:sp>
    <dsp:sp modelId="{D5FC4C16-6D87-4ED7-897D-52AE8AA6F5E8}">
      <dsp:nvSpPr>
        <dsp:cNvPr id="0" name=""/>
        <dsp:cNvSpPr/>
      </dsp:nvSpPr>
      <dsp:spPr>
        <a:xfrm>
          <a:off x="442023" y="1212017"/>
          <a:ext cx="808011" cy="808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58228-7992-4C51-A5B8-87A07845B684}">
      <dsp:nvSpPr>
        <dsp:cNvPr id="0" name=""/>
        <dsp:cNvSpPr/>
      </dsp:nvSpPr>
      <dsp:spPr>
        <a:xfrm>
          <a:off x="846029" y="2262600"/>
          <a:ext cx="7779312" cy="646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3087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b="1" kern="1200" dirty="0" smtClean="0"/>
            <a:t>Access to base class (its methods) is done using the </a:t>
          </a:r>
          <a:r>
            <a:rPr lang="en-US" altLang="en-US" sz="1400" b="1" i="1" kern="1200" dirty="0" smtClean="0">
              <a:solidFill>
                <a:srgbClr val="666666"/>
              </a:solidFill>
            </a:rPr>
            <a:t>super</a:t>
          </a:r>
          <a:r>
            <a:rPr lang="en-US" altLang="en-US" sz="1400" b="1" kern="1200" dirty="0" smtClean="0"/>
            <a:t> keyword. Constructor may send parameters to its base using </a:t>
          </a:r>
          <a:r>
            <a:rPr lang="en-US" altLang="en-US" sz="1400" b="1" kern="1200" dirty="0" err="1" smtClean="0"/>
            <a:t>the</a:t>
          </a:r>
          <a:r>
            <a:rPr lang="en-US" altLang="en-US" sz="1400" b="1" kern="1200" dirty="0" err="1" smtClean="0">
              <a:latin typeface="Courier New" panose="02070309020205020404" pitchFamily="49" charset="0"/>
            </a:rPr>
            <a:t>‘</a:t>
          </a:r>
          <a:r>
            <a:rPr lang="en-US" altLang="en-US" sz="1400" b="1" kern="1200" dirty="0" err="1" smtClean="0"/>
            <a:t>super</a:t>
          </a:r>
          <a:r>
            <a:rPr lang="en-US" altLang="en-US" sz="1400" b="1" kern="1200" dirty="0" smtClean="0">
              <a:latin typeface="Courier New" panose="02070309020205020404" pitchFamily="49" charset="0"/>
            </a:rPr>
            <a:t>’</a:t>
          </a:r>
          <a:r>
            <a:rPr lang="en-US" altLang="en-US" sz="1400" b="1" kern="1200" dirty="0" smtClean="0"/>
            <a:t> keyword as its first instruction</a:t>
          </a:r>
          <a:endParaRPr lang="en-US" sz="1400" kern="1200" dirty="0"/>
        </a:p>
      </dsp:txBody>
      <dsp:txXfrm>
        <a:off x="846029" y="2262600"/>
        <a:ext cx="7779312" cy="646409"/>
      </dsp:txXfrm>
    </dsp:sp>
    <dsp:sp modelId="{2852AF69-F16A-42C5-B5DB-2DB74A64512C}">
      <dsp:nvSpPr>
        <dsp:cNvPr id="0" name=""/>
        <dsp:cNvSpPr/>
      </dsp:nvSpPr>
      <dsp:spPr>
        <a:xfrm>
          <a:off x="442023" y="2181799"/>
          <a:ext cx="808011" cy="808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D52AC-1C5E-4C5F-BC02-E239E721F02C}">
      <dsp:nvSpPr>
        <dsp:cNvPr id="0" name=""/>
        <dsp:cNvSpPr/>
      </dsp:nvSpPr>
      <dsp:spPr>
        <a:xfrm>
          <a:off x="475428" y="3232383"/>
          <a:ext cx="8149914" cy="646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3087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Methods of subclass can complement the base class methods and replace them (</a:t>
          </a:r>
          <a:r>
            <a:rPr lang="en-US" sz="1400" b="1" i="1" kern="1200" dirty="0" smtClean="0">
              <a:solidFill>
                <a:srgbClr val="666666"/>
              </a:solidFill>
            </a:rPr>
            <a:t>override</a:t>
          </a:r>
          <a:r>
            <a:rPr lang="en-US" sz="1400" kern="1200" dirty="0" smtClean="0"/>
            <a:t>).</a:t>
          </a:r>
          <a:endParaRPr lang="en-US" sz="1400" kern="1200" dirty="0"/>
        </a:p>
      </dsp:txBody>
      <dsp:txXfrm>
        <a:off x="475428" y="3232383"/>
        <a:ext cx="8149914" cy="646409"/>
      </dsp:txXfrm>
    </dsp:sp>
    <dsp:sp modelId="{11AF3775-1743-4875-94BE-9DBA0C41126E}">
      <dsp:nvSpPr>
        <dsp:cNvPr id="0" name=""/>
        <dsp:cNvSpPr/>
      </dsp:nvSpPr>
      <dsp:spPr>
        <a:xfrm>
          <a:off x="71422" y="3151581"/>
          <a:ext cx="808011" cy="808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523F8-9A43-45B4-84DE-F9A4064F2792}">
      <dsp:nvSpPr>
        <dsp:cNvPr id="0" name=""/>
        <dsp:cNvSpPr/>
      </dsp:nvSpPr>
      <dsp:spPr>
        <a:xfrm>
          <a:off x="-4543723" y="-696713"/>
          <a:ext cx="5412692" cy="541269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84903-4F88-4D8B-97F8-E1447098385E}">
      <dsp:nvSpPr>
        <dsp:cNvPr id="0" name=""/>
        <dsp:cNvSpPr/>
      </dsp:nvSpPr>
      <dsp:spPr>
        <a:xfrm>
          <a:off x="455162" y="309001"/>
          <a:ext cx="7904107" cy="618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Polymorphism via Interfaces</a:t>
          </a:r>
          <a:endParaRPr lang="en-US" sz="3300" kern="1200" dirty="0"/>
        </a:p>
      </dsp:txBody>
      <dsp:txXfrm>
        <a:off x="455162" y="309001"/>
        <a:ext cx="7904107" cy="618323"/>
      </dsp:txXfrm>
    </dsp:sp>
    <dsp:sp modelId="{B31A728E-511D-4DBE-9DE0-1A754D87BC69}">
      <dsp:nvSpPr>
        <dsp:cNvPr id="0" name=""/>
        <dsp:cNvSpPr/>
      </dsp:nvSpPr>
      <dsp:spPr>
        <a:xfrm>
          <a:off x="68710" y="231710"/>
          <a:ext cx="772904" cy="7729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17DE1-DE39-412A-A1B0-5616540F4659}">
      <dsp:nvSpPr>
        <dsp:cNvPr id="0" name=""/>
        <dsp:cNvSpPr/>
      </dsp:nvSpPr>
      <dsp:spPr>
        <a:xfrm>
          <a:off x="809661" y="1236647"/>
          <a:ext cx="7549608" cy="618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Polymorphism via Inheritance</a:t>
          </a:r>
          <a:endParaRPr lang="en-US" sz="3300" kern="1200" dirty="0"/>
        </a:p>
      </dsp:txBody>
      <dsp:txXfrm>
        <a:off x="809661" y="1236647"/>
        <a:ext cx="7549608" cy="618323"/>
      </dsp:txXfrm>
    </dsp:sp>
    <dsp:sp modelId="{46941217-8DC2-4E9F-BE2D-6478399F1EE6}">
      <dsp:nvSpPr>
        <dsp:cNvPr id="0" name=""/>
        <dsp:cNvSpPr/>
      </dsp:nvSpPr>
      <dsp:spPr>
        <a:xfrm>
          <a:off x="423209" y="1159356"/>
          <a:ext cx="772904" cy="7729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AD14C-E1D1-4CE5-89F2-D980A25C3199}">
      <dsp:nvSpPr>
        <dsp:cNvPr id="0" name=""/>
        <dsp:cNvSpPr/>
      </dsp:nvSpPr>
      <dsp:spPr>
        <a:xfrm>
          <a:off x="809661" y="2164293"/>
          <a:ext cx="7549608" cy="618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Polymorphism via Abstract Classes</a:t>
          </a:r>
          <a:endParaRPr lang="en-US" sz="3300" kern="1200" dirty="0"/>
        </a:p>
      </dsp:txBody>
      <dsp:txXfrm>
        <a:off x="809661" y="2164293"/>
        <a:ext cx="7549608" cy="618323"/>
      </dsp:txXfrm>
    </dsp:sp>
    <dsp:sp modelId="{F825B40D-F4EE-4153-9341-C4016AB19A16}">
      <dsp:nvSpPr>
        <dsp:cNvPr id="0" name=""/>
        <dsp:cNvSpPr/>
      </dsp:nvSpPr>
      <dsp:spPr>
        <a:xfrm>
          <a:off x="423209" y="2087003"/>
          <a:ext cx="772904" cy="7729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334AE-F792-40A5-937B-E613316B040D}">
      <dsp:nvSpPr>
        <dsp:cNvPr id="0" name=""/>
        <dsp:cNvSpPr/>
      </dsp:nvSpPr>
      <dsp:spPr>
        <a:xfrm>
          <a:off x="455162" y="3091940"/>
          <a:ext cx="7904107" cy="618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Polymorphism of methods</a:t>
          </a:r>
          <a:endParaRPr lang="en-US" sz="3300" kern="1200" dirty="0"/>
        </a:p>
      </dsp:txBody>
      <dsp:txXfrm>
        <a:off x="455162" y="3091940"/>
        <a:ext cx="7904107" cy="618323"/>
      </dsp:txXfrm>
    </dsp:sp>
    <dsp:sp modelId="{05783597-1A3C-485B-8E6B-C6B97DDD4ABB}">
      <dsp:nvSpPr>
        <dsp:cNvPr id="0" name=""/>
        <dsp:cNvSpPr/>
      </dsp:nvSpPr>
      <dsp:spPr>
        <a:xfrm>
          <a:off x="68710" y="3014649"/>
          <a:ext cx="772904" cy="7729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AE3A1-860C-4B22-9E96-30787719C66F}">
      <dsp:nvSpPr>
        <dsp:cNvPr id="0" name=""/>
        <dsp:cNvSpPr/>
      </dsp:nvSpPr>
      <dsp:spPr>
        <a:xfrm>
          <a:off x="0" y="6364"/>
          <a:ext cx="8457518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/>
            <a:t>Interface is a </a:t>
          </a:r>
          <a:r>
            <a:rPr lang="en-US" altLang="en-US" sz="1600" b="1" kern="1200" dirty="0" smtClean="0">
              <a:solidFill>
                <a:srgbClr val="464547"/>
              </a:solidFill>
            </a:rPr>
            <a:t>contract</a:t>
          </a:r>
          <a:endParaRPr lang="ru-RU" sz="1600" kern="1200" dirty="0">
            <a:solidFill>
              <a:srgbClr val="464547"/>
            </a:solidFill>
          </a:endParaRPr>
        </a:p>
      </dsp:txBody>
      <dsp:txXfrm>
        <a:off x="29700" y="36064"/>
        <a:ext cx="8398118" cy="549000"/>
      </dsp:txXfrm>
    </dsp:sp>
    <dsp:sp modelId="{88042A7D-8979-4171-9456-9840A6C6C91B}">
      <dsp:nvSpPr>
        <dsp:cNvPr id="0" name=""/>
        <dsp:cNvSpPr/>
      </dsp:nvSpPr>
      <dsp:spPr>
        <a:xfrm>
          <a:off x="0" y="660844"/>
          <a:ext cx="8457518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/>
            <a:t>An interface can contain </a:t>
          </a:r>
          <a:r>
            <a:rPr lang="en-US" altLang="en-US" sz="1600" b="1" kern="1200" dirty="0" smtClean="0">
              <a:solidFill>
                <a:srgbClr val="464547"/>
              </a:solidFill>
            </a:rPr>
            <a:t>method signatures </a:t>
          </a:r>
          <a:r>
            <a:rPr lang="en-US" altLang="en-US" sz="1600" b="1" kern="1200" dirty="0" smtClean="0"/>
            <a:t>(methods without implementation) and </a:t>
          </a:r>
          <a:r>
            <a:rPr lang="en-US" altLang="en-US" sz="1600" b="1" kern="1200" dirty="0" smtClean="0">
              <a:solidFill>
                <a:srgbClr val="464547"/>
              </a:solidFill>
            </a:rPr>
            <a:t>static constants </a:t>
          </a:r>
          <a:endParaRPr lang="ru-RU" sz="1600" kern="1200" dirty="0">
            <a:solidFill>
              <a:srgbClr val="464547"/>
            </a:solidFill>
          </a:endParaRPr>
        </a:p>
      </dsp:txBody>
      <dsp:txXfrm>
        <a:off x="29700" y="690544"/>
        <a:ext cx="8398118" cy="549000"/>
      </dsp:txXfrm>
    </dsp:sp>
    <dsp:sp modelId="{2049C097-6C8F-445D-8241-8DDFF5351B1B}">
      <dsp:nvSpPr>
        <dsp:cNvPr id="0" name=""/>
        <dsp:cNvSpPr/>
      </dsp:nvSpPr>
      <dsp:spPr>
        <a:xfrm>
          <a:off x="0" y="1315324"/>
          <a:ext cx="8457518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/>
            <a:t>Interface cannot be instantiated, it </a:t>
          </a:r>
          <a:r>
            <a:rPr lang="en-US" altLang="en-US" sz="1600" b="1" kern="1200" dirty="0" smtClean="0">
              <a:solidFill>
                <a:srgbClr val="464547"/>
              </a:solidFill>
            </a:rPr>
            <a:t>can only be implemented </a:t>
          </a:r>
          <a:r>
            <a:rPr lang="en-US" altLang="en-US" sz="1600" b="1" kern="1200" dirty="0" smtClean="0"/>
            <a:t>by classes and </a:t>
          </a:r>
          <a:r>
            <a:rPr lang="en-US" altLang="en-US" sz="1600" b="1" kern="1200" dirty="0" smtClean="0">
              <a:solidFill>
                <a:srgbClr val="464547"/>
              </a:solidFill>
            </a:rPr>
            <a:t>extended</a:t>
          </a:r>
          <a:r>
            <a:rPr lang="en-US" altLang="en-US" sz="1600" b="1" kern="1200" dirty="0" smtClean="0"/>
            <a:t> by other interfaces</a:t>
          </a:r>
          <a:endParaRPr lang="ru-RU" sz="1600" kern="1200" dirty="0"/>
        </a:p>
      </dsp:txBody>
      <dsp:txXfrm>
        <a:off x="29700" y="1345024"/>
        <a:ext cx="8398118" cy="549000"/>
      </dsp:txXfrm>
    </dsp:sp>
    <dsp:sp modelId="{6F8E65C8-7429-48EA-A416-563798DD5EFF}">
      <dsp:nvSpPr>
        <dsp:cNvPr id="0" name=""/>
        <dsp:cNvSpPr/>
      </dsp:nvSpPr>
      <dsp:spPr>
        <a:xfrm>
          <a:off x="0" y="1969805"/>
          <a:ext cx="8457518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/>
            <a:t>Class can implement </a:t>
          </a:r>
          <a:r>
            <a:rPr lang="en-US" altLang="en-US" sz="1600" b="1" kern="1200" dirty="0" smtClean="0">
              <a:solidFill>
                <a:srgbClr val="464547"/>
              </a:solidFill>
            </a:rPr>
            <a:t>several interfaces </a:t>
          </a:r>
          <a:r>
            <a:rPr lang="en-US" altLang="en-US" sz="1600" b="1" kern="1200" dirty="0" smtClean="0"/>
            <a:t>(contracts)</a:t>
          </a:r>
          <a:endParaRPr lang="ru-RU" sz="1600" kern="1200" dirty="0"/>
        </a:p>
      </dsp:txBody>
      <dsp:txXfrm>
        <a:off x="29700" y="1999505"/>
        <a:ext cx="8398118" cy="549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91D2B-1A04-47E1-BAF3-7929E86B40C0}">
      <dsp:nvSpPr>
        <dsp:cNvPr id="0" name=""/>
        <dsp:cNvSpPr/>
      </dsp:nvSpPr>
      <dsp:spPr>
        <a:xfrm>
          <a:off x="0" y="436896"/>
          <a:ext cx="862538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F8440-0B12-4D9D-945D-CDEAB0398B17}">
      <dsp:nvSpPr>
        <dsp:cNvPr id="0" name=""/>
        <dsp:cNvSpPr/>
      </dsp:nvSpPr>
      <dsp:spPr>
        <a:xfrm>
          <a:off x="431269" y="230256"/>
          <a:ext cx="6037769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213" tIns="0" rIns="22821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An interface can contain any number of methods.</a:t>
          </a:r>
          <a:endParaRPr lang="en-US" sz="1400" kern="1200" dirty="0"/>
        </a:p>
      </dsp:txBody>
      <dsp:txXfrm>
        <a:off x="451444" y="250431"/>
        <a:ext cx="5997419" cy="372930"/>
      </dsp:txXfrm>
    </dsp:sp>
    <dsp:sp modelId="{D51A5F4F-A7B9-44EC-8913-9D0EFCEA25D6}">
      <dsp:nvSpPr>
        <dsp:cNvPr id="0" name=""/>
        <dsp:cNvSpPr/>
      </dsp:nvSpPr>
      <dsp:spPr>
        <a:xfrm>
          <a:off x="0" y="1071937"/>
          <a:ext cx="862538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748EC-CCF8-45BC-9BF8-EA1AC622D823}">
      <dsp:nvSpPr>
        <dsp:cNvPr id="0" name=""/>
        <dsp:cNvSpPr/>
      </dsp:nvSpPr>
      <dsp:spPr>
        <a:xfrm>
          <a:off x="431269" y="865297"/>
          <a:ext cx="6037769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213" tIns="0" rIns="22821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An interface is written in a file with a </a:t>
          </a:r>
          <a:r>
            <a:rPr lang="en-US" sz="1400" b="1" i="0" kern="1200" dirty="0" smtClean="0"/>
            <a:t>.java</a:t>
          </a:r>
          <a:r>
            <a:rPr lang="en-US" sz="1400" b="0" i="0" kern="1200" dirty="0" smtClean="0"/>
            <a:t> extension, with the name of the interface matching the name of the file.</a:t>
          </a:r>
          <a:endParaRPr lang="en-US" sz="1400" kern="1200" dirty="0"/>
        </a:p>
      </dsp:txBody>
      <dsp:txXfrm>
        <a:off x="451444" y="885472"/>
        <a:ext cx="5997419" cy="372930"/>
      </dsp:txXfrm>
    </dsp:sp>
    <dsp:sp modelId="{E5EAC466-458F-4B70-AC17-5F4D592369F8}">
      <dsp:nvSpPr>
        <dsp:cNvPr id="0" name=""/>
        <dsp:cNvSpPr/>
      </dsp:nvSpPr>
      <dsp:spPr>
        <a:xfrm>
          <a:off x="0" y="1706977"/>
          <a:ext cx="862538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91293-12B2-4194-A959-D1C4CF1FAFC5}">
      <dsp:nvSpPr>
        <dsp:cNvPr id="0" name=""/>
        <dsp:cNvSpPr/>
      </dsp:nvSpPr>
      <dsp:spPr>
        <a:xfrm>
          <a:off x="431269" y="1500337"/>
          <a:ext cx="6037769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213" tIns="0" rIns="22821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The byte code of an interface appears in a </a:t>
          </a:r>
          <a:r>
            <a:rPr lang="en-US" sz="1400" b="1" i="0" kern="1200" dirty="0" smtClean="0"/>
            <a:t>.class</a:t>
          </a:r>
          <a:r>
            <a:rPr lang="en-US" sz="1400" b="0" i="0" kern="1200" dirty="0" smtClean="0"/>
            <a:t> file.</a:t>
          </a:r>
          <a:endParaRPr lang="en-US" sz="1400" kern="1200" dirty="0"/>
        </a:p>
      </dsp:txBody>
      <dsp:txXfrm>
        <a:off x="451444" y="1520512"/>
        <a:ext cx="5997419" cy="372930"/>
      </dsp:txXfrm>
    </dsp:sp>
    <dsp:sp modelId="{E965A909-7263-4D39-AF92-AEBF96E5CC34}">
      <dsp:nvSpPr>
        <dsp:cNvPr id="0" name=""/>
        <dsp:cNvSpPr/>
      </dsp:nvSpPr>
      <dsp:spPr>
        <a:xfrm>
          <a:off x="0" y="2342017"/>
          <a:ext cx="862538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2DF32-C9C5-4525-B4EE-4A2D387B3B7C}">
      <dsp:nvSpPr>
        <dsp:cNvPr id="0" name=""/>
        <dsp:cNvSpPr/>
      </dsp:nvSpPr>
      <dsp:spPr>
        <a:xfrm>
          <a:off x="431269" y="2135377"/>
          <a:ext cx="6037769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213" tIns="0" rIns="22821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Interfaces appear in packages, and their corresponding bytecode file must be in a directory structure that matches the package name.</a:t>
          </a:r>
          <a:endParaRPr lang="en-US" sz="1400" kern="1200" dirty="0"/>
        </a:p>
      </dsp:txBody>
      <dsp:txXfrm>
        <a:off x="451444" y="2155552"/>
        <a:ext cx="5997419" cy="372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7E205-7C4D-44DC-A3B1-A807AEE5002D}">
      <dsp:nvSpPr>
        <dsp:cNvPr id="0" name=""/>
        <dsp:cNvSpPr/>
      </dsp:nvSpPr>
      <dsp:spPr>
        <a:xfrm>
          <a:off x="0" y="274521"/>
          <a:ext cx="872091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65731-91E1-401F-A04B-52BD42E36B60}">
      <dsp:nvSpPr>
        <dsp:cNvPr id="0" name=""/>
        <dsp:cNvSpPr/>
      </dsp:nvSpPr>
      <dsp:spPr>
        <a:xfrm>
          <a:off x="436045" y="97401"/>
          <a:ext cx="6104643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741" tIns="0" rIns="230741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You cannot instantiate an interface.</a:t>
          </a:r>
          <a:endParaRPr lang="en-US" sz="1200" kern="1200" dirty="0"/>
        </a:p>
      </dsp:txBody>
      <dsp:txXfrm>
        <a:off x="453338" y="114694"/>
        <a:ext cx="6070057" cy="319654"/>
      </dsp:txXfrm>
    </dsp:sp>
    <dsp:sp modelId="{16E4226D-F28F-4056-B4E8-5AFDF0032B5F}">
      <dsp:nvSpPr>
        <dsp:cNvPr id="0" name=""/>
        <dsp:cNvSpPr/>
      </dsp:nvSpPr>
      <dsp:spPr>
        <a:xfrm>
          <a:off x="0" y="818841"/>
          <a:ext cx="872091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B89FA-6157-425A-8A3A-778FC11E63CC}">
      <dsp:nvSpPr>
        <dsp:cNvPr id="0" name=""/>
        <dsp:cNvSpPr/>
      </dsp:nvSpPr>
      <dsp:spPr>
        <a:xfrm>
          <a:off x="436045" y="641721"/>
          <a:ext cx="6104643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741" tIns="0" rIns="230741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An interface does not contain any constructors.</a:t>
          </a:r>
          <a:endParaRPr lang="en-US" sz="1200" kern="1200" dirty="0"/>
        </a:p>
      </dsp:txBody>
      <dsp:txXfrm>
        <a:off x="453338" y="659014"/>
        <a:ext cx="6070057" cy="319654"/>
      </dsp:txXfrm>
    </dsp:sp>
    <dsp:sp modelId="{AF0352F7-22E9-4830-917B-95C8112A7256}">
      <dsp:nvSpPr>
        <dsp:cNvPr id="0" name=""/>
        <dsp:cNvSpPr/>
      </dsp:nvSpPr>
      <dsp:spPr>
        <a:xfrm>
          <a:off x="0" y="1363161"/>
          <a:ext cx="872091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5A5D7-276F-4A1C-A6BA-9DA518E8F704}">
      <dsp:nvSpPr>
        <dsp:cNvPr id="0" name=""/>
        <dsp:cNvSpPr/>
      </dsp:nvSpPr>
      <dsp:spPr>
        <a:xfrm>
          <a:off x="436045" y="1186041"/>
          <a:ext cx="6104643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741" tIns="0" rIns="230741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All of the methods in an interface are abstract (have no implementation).</a:t>
          </a:r>
          <a:endParaRPr lang="en-US" sz="1200" kern="1200" dirty="0"/>
        </a:p>
      </dsp:txBody>
      <dsp:txXfrm>
        <a:off x="453338" y="1203334"/>
        <a:ext cx="6070057" cy="319654"/>
      </dsp:txXfrm>
    </dsp:sp>
    <dsp:sp modelId="{CC5B7C9E-8DA3-4898-AB74-FEE05E525DC5}">
      <dsp:nvSpPr>
        <dsp:cNvPr id="0" name=""/>
        <dsp:cNvSpPr/>
      </dsp:nvSpPr>
      <dsp:spPr>
        <a:xfrm>
          <a:off x="0" y="1907480"/>
          <a:ext cx="872091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A21F3-DB20-4409-AA95-2044CEF03C05}">
      <dsp:nvSpPr>
        <dsp:cNvPr id="0" name=""/>
        <dsp:cNvSpPr/>
      </dsp:nvSpPr>
      <dsp:spPr>
        <a:xfrm>
          <a:off x="436045" y="1730361"/>
          <a:ext cx="6104643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741" tIns="0" rIns="230741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smtClean="0"/>
            <a:t>An interface cannot contain instance fields. The only fields that can appear in an interface must be declared both static and final.</a:t>
          </a:r>
          <a:endParaRPr lang="en-US" sz="1200" kern="1200" dirty="0"/>
        </a:p>
      </dsp:txBody>
      <dsp:txXfrm>
        <a:off x="453338" y="1747654"/>
        <a:ext cx="6070057" cy="319654"/>
      </dsp:txXfrm>
    </dsp:sp>
    <dsp:sp modelId="{5F6177BD-2793-4CA7-8201-C72ED64F71D6}">
      <dsp:nvSpPr>
        <dsp:cNvPr id="0" name=""/>
        <dsp:cNvSpPr/>
      </dsp:nvSpPr>
      <dsp:spPr>
        <a:xfrm>
          <a:off x="0" y="2451800"/>
          <a:ext cx="872091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3526E-EE7D-419A-8B7B-B5B972CFAFD0}">
      <dsp:nvSpPr>
        <dsp:cNvPr id="0" name=""/>
        <dsp:cNvSpPr/>
      </dsp:nvSpPr>
      <dsp:spPr>
        <a:xfrm>
          <a:off x="436045" y="2274680"/>
          <a:ext cx="6104643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741" tIns="0" rIns="230741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An interface is not extended by a class; it is implemented by a class.</a:t>
          </a:r>
          <a:endParaRPr lang="en-US" sz="1200" kern="1200" dirty="0"/>
        </a:p>
      </dsp:txBody>
      <dsp:txXfrm>
        <a:off x="453338" y="2291973"/>
        <a:ext cx="6070057" cy="319654"/>
      </dsp:txXfrm>
    </dsp:sp>
    <dsp:sp modelId="{628B07F7-72EE-43CF-A6D3-5A37CB0DA1EB}">
      <dsp:nvSpPr>
        <dsp:cNvPr id="0" name=""/>
        <dsp:cNvSpPr/>
      </dsp:nvSpPr>
      <dsp:spPr>
        <a:xfrm>
          <a:off x="0" y="2996120"/>
          <a:ext cx="872091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806B1-7367-402D-8C57-9BCED85A4587}">
      <dsp:nvSpPr>
        <dsp:cNvPr id="0" name=""/>
        <dsp:cNvSpPr/>
      </dsp:nvSpPr>
      <dsp:spPr>
        <a:xfrm>
          <a:off x="436045" y="2819000"/>
          <a:ext cx="6104643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741" tIns="0" rIns="230741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An interface can extend multiple interfaces.</a:t>
          </a:r>
          <a:endParaRPr lang="en-US" sz="1200" kern="1200" dirty="0"/>
        </a:p>
      </dsp:txBody>
      <dsp:txXfrm>
        <a:off x="453338" y="2836293"/>
        <a:ext cx="6070057" cy="3196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5336C-071E-400D-AF76-13E36ED6E4DD}">
      <dsp:nvSpPr>
        <dsp:cNvPr id="0" name=""/>
        <dsp:cNvSpPr/>
      </dsp:nvSpPr>
      <dsp:spPr>
        <a:xfrm>
          <a:off x="-3539952" y="-544113"/>
          <a:ext cx="4220284" cy="4220284"/>
        </a:xfrm>
        <a:prstGeom prst="blockArc">
          <a:avLst>
            <a:gd name="adj1" fmla="val 18900000"/>
            <a:gd name="adj2" fmla="val 2700000"/>
            <a:gd name="adj3" fmla="val 512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44334-6A1C-4474-9598-3233233B7F25}">
      <dsp:nvSpPr>
        <dsp:cNvPr id="0" name=""/>
        <dsp:cNvSpPr/>
      </dsp:nvSpPr>
      <dsp:spPr>
        <a:xfrm>
          <a:off x="298421" y="195690"/>
          <a:ext cx="7062747" cy="3916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858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Abstract classes may or may not contain </a:t>
          </a:r>
          <a:r>
            <a:rPr lang="en-US" sz="1200" b="0" i="1" kern="1200" dirty="0" smtClean="0"/>
            <a:t>abstract methods</a:t>
          </a:r>
          <a:r>
            <a:rPr lang="en-US" sz="1200" b="0" i="0" kern="1200" dirty="0" smtClean="0"/>
            <a:t> </a:t>
          </a:r>
          <a:r>
            <a:rPr lang="en-US" sz="1200" b="0" i="0" kern="1200" dirty="0" err="1" smtClean="0"/>
            <a:t>ie</a:t>
          </a:r>
          <a:r>
            <a:rPr lang="en-US" sz="1200" b="0" i="0" kern="1200" dirty="0" smtClean="0"/>
            <a:t>., methods with out body ( public void get(); )</a:t>
          </a:r>
          <a:endParaRPr lang="en-US" sz="1200" kern="1200" dirty="0"/>
        </a:p>
      </dsp:txBody>
      <dsp:txXfrm>
        <a:off x="298421" y="195690"/>
        <a:ext cx="7062747" cy="391632"/>
      </dsp:txXfrm>
    </dsp:sp>
    <dsp:sp modelId="{7F38D91D-8BB5-4D96-9386-44EF59D57342}">
      <dsp:nvSpPr>
        <dsp:cNvPr id="0" name=""/>
        <dsp:cNvSpPr/>
      </dsp:nvSpPr>
      <dsp:spPr>
        <a:xfrm>
          <a:off x="53650" y="146736"/>
          <a:ext cx="489540" cy="489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54CC3-C5DC-4049-8B4E-7BA1A26C48D9}">
      <dsp:nvSpPr>
        <dsp:cNvPr id="0" name=""/>
        <dsp:cNvSpPr/>
      </dsp:nvSpPr>
      <dsp:spPr>
        <a:xfrm>
          <a:off x="579053" y="782951"/>
          <a:ext cx="6782115" cy="3916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858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But, if a class have at least one abstract method, then the class </a:t>
          </a:r>
          <a:r>
            <a:rPr lang="en-US" sz="1200" b="1" i="0" kern="1200" dirty="0" smtClean="0"/>
            <a:t>must </a:t>
          </a:r>
          <a:r>
            <a:rPr lang="en-US" sz="1200" b="0" i="0" kern="1200" dirty="0" smtClean="0"/>
            <a:t>be declared abstract.</a:t>
          </a:r>
          <a:endParaRPr lang="en-US" sz="1200" kern="1200" dirty="0"/>
        </a:p>
      </dsp:txBody>
      <dsp:txXfrm>
        <a:off x="579053" y="782951"/>
        <a:ext cx="6782115" cy="391632"/>
      </dsp:txXfrm>
    </dsp:sp>
    <dsp:sp modelId="{1B5B1A3B-FACC-43D4-B005-03314C81250C}">
      <dsp:nvSpPr>
        <dsp:cNvPr id="0" name=""/>
        <dsp:cNvSpPr/>
      </dsp:nvSpPr>
      <dsp:spPr>
        <a:xfrm>
          <a:off x="334283" y="733997"/>
          <a:ext cx="489540" cy="489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552A7-F0BA-4D88-A96A-8048ADD432FF}">
      <dsp:nvSpPr>
        <dsp:cNvPr id="0" name=""/>
        <dsp:cNvSpPr/>
      </dsp:nvSpPr>
      <dsp:spPr>
        <a:xfrm>
          <a:off x="665184" y="1370212"/>
          <a:ext cx="6695983" cy="3916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858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If a class is declared abstract it cannot be instantiated.</a:t>
          </a:r>
          <a:endParaRPr lang="en-US" sz="1200" kern="1200" dirty="0"/>
        </a:p>
      </dsp:txBody>
      <dsp:txXfrm>
        <a:off x="665184" y="1370212"/>
        <a:ext cx="6695983" cy="391632"/>
      </dsp:txXfrm>
    </dsp:sp>
    <dsp:sp modelId="{9A855F9A-3478-4038-81B4-51DC6135579D}">
      <dsp:nvSpPr>
        <dsp:cNvPr id="0" name=""/>
        <dsp:cNvSpPr/>
      </dsp:nvSpPr>
      <dsp:spPr>
        <a:xfrm>
          <a:off x="420414" y="1321258"/>
          <a:ext cx="489540" cy="489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D167-381C-4573-8B67-4FF1D707EC99}">
      <dsp:nvSpPr>
        <dsp:cNvPr id="0" name=""/>
        <dsp:cNvSpPr/>
      </dsp:nvSpPr>
      <dsp:spPr>
        <a:xfrm>
          <a:off x="579053" y="1957472"/>
          <a:ext cx="6782115" cy="3916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858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To use an abstract class you have to inherit it from another class, provide implementations to the abstract methods in it.</a:t>
          </a:r>
          <a:endParaRPr lang="en-US" sz="1200" kern="1200" dirty="0"/>
        </a:p>
      </dsp:txBody>
      <dsp:txXfrm>
        <a:off x="579053" y="1957472"/>
        <a:ext cx="6782115" cy="391632"/>
      </dsp:txXfrm>
    </dsp:sp>
    <dsp:sp modelId="{0E73E582-249A-4725-9422-ACEAECB2999C}">
      <dsp:nvSpPr>
        <dsp:cNvPr id="0" name=""/>
        <dsp:cNvSpPr/>
      </dsp:nvSpPr>
      <dsp:spPr>
        <a:xfrm>
          <a:off x="334283" y="1908518"/>
          <a:ext cx="489540" cy="489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25644-0908-49B4-B042-C4B721B5B986}">
      <dsp:nvSpPr>
        <dsp:cNvPr id="0" name=""/>
        <dsp:cNvSpPr/>
      </dsp:nvSpPr>
      <dsp:spPr>
        <a:xfrm>
          <a:off x="298421" y="2544733"/>
          <a:ext cx="7062747" cy="3916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858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smtClean="0"/>
            <a:t>If you inherit an abstract class you have to provide implementations to all the abstract methods in it.</a:t>
          </a:r>
          <a:endParaRPr lang="en-US" sz="1200" kern="1200" dirty="0"/>
        </a:p>
      </dsp:txBody>
      <dsp:txXfrm>
        <a:off x="298421" y="2544733"/>
        <a:ext cx="7062747" cy="391632"/>
      </dsp:txXfrm>
    </dsp:sp>
    <dsp:sp modelId="{E2B74F45-CA77-4A5B-B9B3-155D2695A44F}">
      <dsp:nvSpPr>
        <dsp:cNvPr id="0" name=""/>
        <dsp:cNvSpPr/>
      </dsp:nvSpPr>
      <dsp:spPr>
        <a:xfrm>
          <a:off x="53650" y="2495779"/>
          <a:ext cx="489540" cy="489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5336C-071E-400D-AF76-13E36ED6E4DD}">
      <dsp:nvSpPr>
        <dsp:cNvPr id="0" name=""/>
        <dsp:cNvSpPr/>
      </dsp:nvSpPr>
      <dsp:spPr>
        <a:xfrm>
          <a:off x="-1201126" y="-188888"/>
          <a:ext cx="1444567" cy="1444567"/>
        </a:xfrm>
        <a:prstGeom prst="blockArc">
          <a:avLst>
            <a:gd name="adj1" fmla="val 18900000"/>
            <a:gd name="adj2" fmla="val 2700000"/>
            <a:gd name="adj3" fmla="val 1495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44334-6A1C-4474-9598-3233233B7F25}">
      <dsp:nvSpPr>
        <dsp:cNvPr id="0" name=""/>
        <dsp:cNvSpPr/>
      </dsp:nvSpPr>
      <dsp:spPr>
        <a:xfrm>
          <a:off x="196102" y="152401"/>
          <a:ext cx="7199905" cy="3047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04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smtClean="0"/>
            <a:t>The class containing it must be declared as abstract.</a:t>
          </a:r>
          <a:endParaRPr lang="en-US" sz="1100" kern="1200" dirty="0"/>
        </a:p>
      </dsp:txBody>
      <dsp:txXfrm>
        <a:off x="196102" y="152401"/>
        <a:ext cx="7199905" cy="304760"/>
      </dsp:txXfrm>
    </dsp:sp>
    <dsp:sp modelId="{7F38D91D-8BB5-4D96-9386-44EF59D57342}">
      <dsp:nvSpPr>
        <dsp:cNvPr id="0" name=""/>
        <dsp:cNvSpPr/>
      </dsp:nvSpPr>
      <dsp:spPr>
        <a:xfrm>
          <a:off x="5627" y="114306"/>
          <a:ext cx="380951" cy="3809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54CC3-C5DC-4049-8B4E-7BA1A26C48D9}">
      <dsp:nvSpPr>
        <dsp:cNvPr id="0" name=""/>
        <dsp:cNvSpPr/>
      </dsp:nvSpPr>
      <dsp:spPr>
        <a:xfrm>
          <a:off x="196102" y="609628"/>
          <a:ext cx="7199905" cy="3047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04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Any class inheriting the current class must either override the abstract method or declare itself as abstract.</a:t>
          </a:r>
          <a:endParaRPr lang="en-US" sz="1100" kern="1200" dirty="0"/>
        </a:p>
      </dsp:txBody>
      <dsp:txXfrm>
        <a:off x="196102" y="609628"/>
        <a:ext cx="7199905" cy="304760"/>
      </dsp:txXfrm>
    </dsp:sp>
    <dsp:sp modelId="{1B5B1A3B-FACC-43D4-B005-03314C81250C}">
      <dsp:nvSpPr>
        <dsp:cNvPr id="0" name=""/>
        <dsp:cNvSpPr/>
      </dsp:nvSpPr>
      <dsp:spPr>
        <a:xfrm>
          <a:off x="5627" y="571533"/>
          <a:ext cx="380951" cy="3809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5336C-071E-400D-AF76-13E36ED6E4DD}">
      <dsp:nvSpPr>
        <dsp:cNvPr id="0" name=""/>
        <dsp:cNvSpPr/>
      </dsp:nvSpPr>
      <dsp:spPr>
        <a:xfrm>
          <a:off x="-1201126" y="-188888"/>
          <a:ext cx="1444567" cy="1444567"/>
        </a:xfrm>
        <a:prstGeom prst="blockArc">
          <a:avLst>
            <a:gd name="adj1" fmla="val 18900000"/>
            <a:gd name="adj2" fmla="val 2700000"/>
            <a:gd name="adj3" fmla="val 1495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44334-6A1C-4474-9598-3233233B7F25}">
      <dsp:nvSpPr>
        <dsp:cNvPr id="0" name=""/>
        <dsp:cNvSpPr/>
      </dsp:nvSpPr>
      <dsp:spPr>
        <a:xfrm>
          <a:off x="196102" y="152401"/>
          <a:ext cx="7199905" cy="3047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04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If the class is having few abstract methods and few concrete methods: declare it as </a:t>
          </a:r>
          <a:r>
            <a:rPr lang="en-US" sz="1200" b="0" i="0" kern="1200" dirty="0" smtClean="0">
              <a:solidFill>
                <a:srgbClr val="464547"/>
              </a:solidFill>
            </a:rPr>
            <a:t>abstract class</a:t>
          </a:r>
          <a:r>
            <a:rPr lang="en-US" sz="1200" b="0" i="0" kern="1200" dirty="0" smtClean="0"/>
            <a:t>.</a:t>
          </a:r>
          <a:endParaRPr lang="en-US" sz="1200" kern="1200" dirty="0"/>
        </a:p>
      </dsp:txBody>
      <dsp:txXfrm>
        <a:off x="196102" y="152401"/>
        <a:ext cx="7199905" cy="304760"/>
      </dsp:txXfrm>
    </dsp:sp>
    <dsp:sp modelId="{7F38D91D-8BB5-4D96-9386-44EF59D57342}">
      <dsp:nvSpPr>
        <dsp:cNvPr id="0" name=""/>
        <dsp:cNvSpPr/>
      </dsp:nvSpPr>
      <dsp:spPr>
        <a:xfrm>
          <a:off x="5627" y="114306"/>
          <a:ext cx="380951" cy="3809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54CC3-C5DC-4049-8B4E-7BA1A26C48D9}">
      <dsp:nvSpPr>
        <dsp:cNvPr id="0" name=""/>
        <dsp:cNvSpPr/>
      </dsp:nvSpPr>
      <dsp:spPr>
        <a:xfrm>
          <a:off x="196102" y="609628"/>
          <a:ext cx="7199905" cy="3047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04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If the class is having only abstract methods: declare it as </a:t>
          </a:r>
          <a:r>
            <a:rPr lang="en-US" sz="1200" b="0" i="0" kern="1200" dirty="0" smtClean="0">
              <a:solidFill>
                <a:srgbClr val="464547"/>
              </a:solidFill>
            </a:rPr>
            <a:t>interface</a:t>
          </a:r>
          <a:endParaRPr lang="en-US" sz="1200" kern="1200" dirty="0">
            <a:solidFill>
              <a:srgbClr val="464547"/>
            </a:solidFill>
          </a:endParaRPr>
        </a:p>
      </dsp:txBody>
      <dsp:txXfrm>
        <a:off x="196102" y="609628"/>
        <a:ext cx="7199905" cy="304760"/>
      </dsp:txXfrm>
    </dsp:sp>
    <dsp:sp modelId="{1B5B1A3B-FACC-43D4-B005-03314C81250C}">
      <dsp:nvSpPr>
        <dsp:cNvPr id="0" name=""/>
        <dsp:cNvSpPr/>
      </dsp:nvSpPr>
      <dsp:spPr>
        <a:xfrm>
          <a:off x="5627" y="571533"/>
          <a:ext cx="380951" cy="3809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2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53" r:id="rId5"/>
    <p:sldLayoutId id="2147483754" r:id="rId6"/>
    <p:sldLayoutId id="2147483762" r:id="rId7"/>
    <p:sldLayoutId id="2147483711" r:id="rId8"/>
    <p:sldLayoutId id="2147483749" r:id="rId9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TreeMap.html" TargetMode="External"/><Relationship Id="rId2" Type="http://schemas.openxmlformats.org/officeDocument/2006/relationships/hyperlink" Target="https://docs.oracle.com/javase/8/docs/api/java/util/HashMap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oracle.com/javase/8/docs/api/java/util/LinkedHashMap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091068"/>
          </a:xfrm>
        </p:spPr>
        <p:txBody>
          <a:bodyPr/>
          <a:lstStyle/>
          <a:p>
            <a:r>
              <a:rPr lang="en-US" dirty="0" smtClean="0"/>
              <a:t>Module 4 : Lecture 2</a:t>
            </a:r>
          </a:p>
          <a:p>
            <a:r>
              <a:rPr lang="en-US" dirty="0" smtClean="0"/>
              <a:t>JAVA BASICS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Andrei Kliashchonak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January 6, 2016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OOP Principles: Inheritance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7" y="783325"/>
            <a:ext cx="3923697" cy="3333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659" y="831234"/>
            <a:ext cx="4129770" cy="389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OOP Principles: Polymorphism</a:t>
            </a:r>
            <a:endParaRPr lang="en-US" dirty="0"/>
          </a:p>
        </p:txBody>
      </p:sp>
      <p:graphicFrame>
        <p:nvGraphicFramePr>
          <p:cNvPr id="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908854"/>
              </p:ext>
            </p:extLst>
          </p:nvPr>
        </p:nvGraphicFramePr>
        <p:xfrm>
          <a:off x="201352" y="750628"/>
          <a:ext cx="8413750" cy="4019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7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0523F8-9A43-45B4-84DE-F9A4064F2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F0523F8-9A43-45B4-84DE-F9A4064F2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1A728E-511D-4DBE-9DE0-1A754D87BC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B31A728E-511D-4DBE-9DE0-1A754D87BC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284903-4F88-4D8B-97F8-E14470983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F6284903-4F88-4D8B-97F8-E144709838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941217-8DC2-4E9F-BE2D-6478399F1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46941217-8DC2-4E9F-BE2D-6478399F1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517DE1-DE39-412A-A1B0-5616540F46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34517DE1-DE39-412A-A1B0-5616540F46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25B40D-F4EE-4153-9341-C4016AB19A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F825B40D-F4EE-4153-9341-C4016AB19A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5AD14C-E1D1-4CE5-89F2-D980A25C3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175AD14C-E1D1-4CE5-89F2-D980A25C31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783597-1A3C-485B-8E6B-C6B97DDD4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05783597-1A3C-485B-8E6B-C6B97DDD4A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E334AE-F792-40A5-937B-E613316B0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2EE334AE-F792-40A5-937B-E613316B04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OOP Principles: Interfaces </a:t>
            </a:r>
            <a:endParaRPr lang="en-US" dirty="0"/>
          </a:p>
        </p:txBody>
      </p:sp>
      <p:graphicFrame>
        <p:nvGraphicFramePr>
          <p:cNvPr id="4" name="Содержимое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087"/>
              </p:ext>
            </p:extLst>
          </p:nvPr>
        </p:nvGraphicFramePr>
        <p:xfrm>
          <a:off x="236106" y="1834640"/>
          <a:ext cx="8457518" cy="2584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36106" y="897746"/>
            <a:ext cx="84575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 </a:t>
            </a:r>
            <a:r>
              <a:rPr lang="en-US" b="1" dirty="0">
                <a:solidFill>
                  <a:srgbClr val="2FC2D9"/>
                </a:solidFill>
                <a:latin typeface="Verdana" panose="020B0604030504040204" pitchFamily="34" charset="0"/>
              </a:rPr>
              <a:t>interface</a:t>
            </a:r>
            <a:r>
              <a:rPr lang="en-US" dirty="0">
                <a:solidFill>
                  <a:srgbClr val="2FC2D9"/>
                </a:solidFill>
                <a:latin typeface="Verdan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is a reference type in Java, it is similar to class, it is a collection of abstract methods. A class implements an interface, thereby inheriting the abstract methods of the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2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5AE3A1-860C-4B22-9E96-30787719C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B55AE3A1-860C-4B22-9E96-30787719C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B55AE3A1-860C-4B22-9E96-30787719C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042A7D-8979-4171-9456-9840A6C6C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88042A7D-8979-4171-9456-9840A6C6C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88042A7D-8979-4171-9456-9840A6C6C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49C097-6C8F-445D-8241-8DDFF5351B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2049C097-6C8F-445D-8241-8DDFF5351B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2049C097-6C8F-445D-8241-8DDFF5351B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8E65C8-7429-48EA-A416-563798DD5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6F8E65C8-7429-48EA-A416-563798DD5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6F8E65C8-7429-48EA-A416-563798DD5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OOP Principles: Interfaces 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44077573"/>
              </p:ext>
            </p:extLst>
          </p:nvPr>
        </p:nvGraphicFramePr>
        <p:xfrm>
          <a:off x="293427" y="1678675"/>
          <a:ext cx="8625385" cy="2925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293426" y="1155455"/>
            <a:ext cx="86253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 interface </a:t>
            </a:r>
            <a:r>
              <a:rPr lang="en-US" b="1" i="1" dirty="0">
                <a:solidFill>
                  <a:srgbClr val="2FC2D9"/>
                </a:solidFill>
                <a:latin typeface="Verdana" panose="020B0604030504040204" pitchFamily="34" charset="0"/>
              </a:rPr>
              <a:t>is similar to a class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the following ways: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3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OOP Principles: Interfaces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012" y="849829"/>
            <a:ext cx="85503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However, an interface </a:t>
            </a:r>
            <a:r>
              <a:rPr lang="en-US" b="1" dirty="0">
                <a:solidFill>
                  <a:srgbClr val="2FC2D9"/>
                </a:solidFill>
                <a:latin typeface="Verdana" panose="020B0604030504040204" pitchFamily="34" charset="0"/>
              </a:rPr>
              <a:t>is different from a class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several ways, including: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79735090"/>
              </p:ext>
            </p:extLst>
          </p:nvPr>
        </p:nvGraphicFramePr>
        <p:xfrm>
          <a:off x="300251" y="1207828"/>
          <a:ext cx="8720919" cy="3395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26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OOP Principles: Interfaces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3" y="805218"/>
            <a:ext cx="2447925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285" y="805218"/>
            <a:ext cx="3864307" cy="393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OOP Principles: Abstract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603" y="931716"/>
            <a:ext cx="8454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class which contains the </a:t>
            </a:r>
            <a:r>
              <a:rPr lang="en-US" b="1" dirty="0">
                <a:solidFill>
                  <a:srgbClr val="2FC2D9"/>
                </a:solidFill>
                <a:latin typeface="Verdana" panose="020B0604030504040204" pitchFamily="34" charset="0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keyword in its declaration is known as abstract class.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98344362"/>
              </p:ext>
            </p:extLst>
          </p:nvPr>
        </p:nvGraphicFramePr>
        <p:xfrm>
          <a:off x="827964" y="1382982"/>
          <a:ext cx="7401636" cy="3132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9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OOP Principles: Abstract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603" y="931716"/>
            <a:ext cx="8454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Declaring a method as </a:t>
            </a:r>
            <a:r>
              <a:rPr lang="en-US" dirty="0">
                <a:solidFill>
                  <a:srgbClr val="2FC2D9"/>
                </a:solidFill>
              </a:rPr>
              <a:t>abstract</a:t>
            </a:r>
            <a:r>
              <a:rPr lang="en-US" dirty="0"/>
              <a:t> has two consequences: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71605809"/>
              </p:ext>
            </p:extLst>
          </p:nvPr>
        </p:nvGraphicFramePr>
        <p:xfrm>
          <a:off x="827964" y="1382982"/>
          <a:ext cx="7401636" cy="1066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86603" y="2783262"/>
            <a:ext cx="8454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Abstract Class vs Interface </a:t>
            </a:r>
            <a:r>
              <a:rPr lang="en-US" dirty="0" smtClean="0"/>
              <a:t>- </a:t>
            </a:r>
            <a:r>
              <a:rPr lang="en-US" dirty="0"/>
              <a:t>Remember two rules: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53323069"/>
              </p:ext>
            </p:extLst>
          </p:nvPr>
        </p:nvGraphicFramePr>
        <p:xfrm>
          <a:off x="827964" y="3234528"/>
          <a:ext cx="7401636" cy="1066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26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OOP Principles: </a:t>
            </a:r>
            <a:r>
              <a:rPr lang="en-US" dirty="0"/>
              <a:t>Abstract </a:t>
            </a:r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93" y="891511"/>
            <a:ext cx="4417850" cy="1319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93" y="2260152"/>
            <a:ext cx="4066464" cy="2018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693" y="1298810"/>
            <a:ext cx="3190875" cy="504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8693" y="845274"/>
            <a:ext cx="2581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Result: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7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Collection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Module 3 : JAVA Basics : Agenda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967106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506462" y="1338274"/>
            <a:ext cx="47823" cy="354454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8411" y="1803821"/>
            <a:ext cx="1938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Lecture 1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8411" y="2612618"/>
            <a:ext cx="1938256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6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00" dirty="0" smtClean="0"/>
              <a:t>Overview </a:t>
            </a:r>
          </a:p>
          <a:p>
            <a:pPr marL="171450" indent="-171450">
              <a:lnSpc>
                <a:spcPts val="16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00" dirty="0"/>
              <a:t>Type of data</a:t>
            </a:r>
            <a:endParaRPr lang="en-US" sz="1400" dirty="0" smtClean="0"/>
          </a:p>
          <a:p>
            <a:pPr marL="171450" indent="-171450">
              <a:lnSpc>
                <a:spcPts val="16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Operators and operations</a:t>
            </a:r>
          </a:p>
          <a:p>
            <a:pPr marL="171450" indent="-171450">
              <a:lnSpc>
                <a:spcPts val="16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Classes / structures</a:t>
            </a:r>
          </a:p>
          <a:p>
            <a:pPr marL="171450" indent="-171450">
              <a:lnSpc>
                <a:spcPts val="16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Base API </a:t>
            </a:r>
          </a:p>
        </p:txBody>
      </p:sp>
      <p:sp>
        <p:nvSpPr>
          <p:cNvPr id="39" name="Oval 38"/>
          <p:cNvSpPr/>
          <p:nvPr/>
        </p:nvSpPr>
        <p:spPr>
          <a:xfrm>
            <a:off x="4094722" y="1214873"/>
            <a:ext cx="464582" cy="464582"/>
          </a:xfrm>
          <a:prstGeom prst="ellipse">
            <a:avLst/>
          </a:prstGeom>
          <a:solidFill>
            <a:srgbClr val="A3C644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362424" y="1803821"/>
            <a:ext cx="1938256" cy="1683395"/>
            <a:chOff x="444507" y="1803821"/>
            <a:chExt cx="2476500" cy="1683395"/>
          </a:xfrm>
        </p:grpSpPr>
        <p:sp>
          <p:nvSpPr>
            <p:cNvPr id="41" name="TextBox 40"/>
            <p:cNvSpPr txBox="1"/>
            <p:nvPr/>
          </p:nvSpPr>
          <p:spPr>
            <a:xfrm>
              <a:off x="444507" y="1803821"/>
              <a:ext cx="24765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 cap="all" dirty="0">
                  <a:solidFill>
                    <a:srgbClr val="444444"/>
                  </a:solidFill>
                  <a:latin typeface="Arial Black"/>
                  <a:cs typeface="Arial Black"/>
                </a:rPr>
                <a:t>Lecture </a:t>
              </a:r>
              <a:r>
                <a:rPr lang="en-US" sz="1600" cap="all" dirty="0" smtClean="0">
                  <a:solidFill>
                    <a:srgbClr val="444444"/>
                  </a:solidFill>
                  <a:latin typeface="Arial Black"/>
                  <a:cs typeface="Arial Black"/>
                </a:rPr>
                <a:t>2</a:t>
              </a:r>
              <a:endParaRPr lang="en-US" sz="1600" cap="all" dirty="0">
                <a:solidFill>
                  <a:srgbClr val="444444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4507" y="2612618"/>
              <a:ext cx="2476500" cy="874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en-US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OOP</a:t>
              </a:r>
            </a:p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en-US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Java Collection Framework</a:t>
              </a:r>
            </a:p>
          </p:txBody>
        </p:sp>
      </p:grpSp>
      <p:sp>
        <p:nvSpPr>
          <p:cNvPr id="43" name="Oval 42"/>
          <p:cNvSpPr/>
          <p:nvPr/>
        </p:nvSpPr>
        <p:spPr>
          <a:xfrm>
            <a:off x="7138981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406683" y="1803821"/>
            <a:ext cx="1938256" cy="2055292"/>
            <a:chOff x="444507" y="1803821"/>
            <a:chExt cx="2476500" cy="2055292"/>
          </a:xfrm>
        </p:grpSpPr>
        <p:sp>
          <p:nvSpPr>
            <p:cNvPr id="45" name="TextBox 44"/>
            <p:cNvSpPr txBox="1"/>
            <p:nvPr/>
          </p:nvSpPr>
          <p:spPr>
            <a:xfrm>
              <a:off x="444507" y="1803821"/>
              <a:ext cx="24765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 cap="all" dirty="0">
                  <a:solidFill>
                    <a:srgbClr val="444444"/>
                  </a:solidFill>
                  <a:latin typeface="Arial Black"/>
                  <a:cs typeface="Arial Black"/>
                </a:rPr>
                <a:t>Lecture </a:t>
              </a:r>
              <a:r>
                <a:rPr lang="en-US" sz="1600" cap="all" dirty="0" smtClean="0">
                  <a:solidFill>
                    <a:srgbClr val="444444"/>
                  </a:solidFill>
                  <a:latin typeface="Arial Black"/>
                  <a:cs typeface="Arial Black"/>
                </a:rPr>
                <a:t>3</a:t>
              </a:r>
              <a:endParaRPr lang="en-US" sz="1600" cap="all" dirty="0">
                <a:solidFill>
                  <a:srgbClr val="444444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507" y="2612618"/>
              <a:ext cx="247650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en-US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Input/Output</a:t>
              </a:r>
              <a:r>
                <a:rPr lang="en-US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streams</a:t>
              </a:r>
            </a:p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en-US" sz="1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Exceptions</a:t>
              </a:r>
            </a:p>
            <a:p>
              <a:pPr marL="171450" indent="-171450">
                <a:lnSpc>
                  <a:spcPts val="1600"/>
                </a:lnSpc>
                <a:spcAft>
                  <a:spcPts val="1300"/>
                </a:spcAft>
                <a:buClr>
                  <a:srgbClr val="2FC2D9"/>
                </a:buClr>
                <a:buFont typeface="Arial"/>
                <a:buChar char="•"/>
              </a:pPr>
              <a:r>
                <a:rPr lang="en-US" sz="14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Enums</a:t>
              </a:r>
              <a:endParaRPr lang="en-US" sz="14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</p:grpSp>
      <p:cxnSp>
        <p:nvCxnSpPr>
          <p:cNvPr id="48" name="Straight Connector 47"/>
          <p:cNvCxnSpPr/>
          <p:nvPr/>
        </p:nvCxnSpPr>
        <p:spPr>
          <a:xfrm flipV="1">
            <a:off x="5754426" y="1338273"/>
            <a:ext cx="47823" cy="354454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Collections Framework :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369" y="1694929"/>
            <a:ext cx="8311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The collections framework was designed to meet several </a:t>
            </a:r>
            <a:r>
              <a:rPr lang="en-US" sz="1600" b="1" dirty="0">
                <a:solidFill>
                  <a:srgbClr val="2FC2D9"/>
                </a:solidFill>
                <a:latin typeface="Verdana" panose="020B0604030504040204" pitchFamily="34" charset="0"/>
              </a:rPr>
              <a:t>goals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030406" y="2147259"/>
            <a:ext cx="75199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framework had to be high-performance. The implementations for the fundamental collections (dynamic arrays, linked lists, trees, and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hashtables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 are highly efficient.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0406" y="3206076"/>
            <a:ext cx="7519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framework had to allow different types of collections to work in a similar manner and with a high degree of interoperability.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0406" y="4063877"/>
            <a:ext cx="75199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Extending and/or adapting a collection had to be easy.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369" y="1034097"/>
            <a:ext cx="8311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A </a:t>
            </a:r>
            <a:r>
              <a:rPr lang="en-US" sz="1600" b="1" dirty="0">
                <a:solidFill>
                  <a:srgbClr val="2FC2D9"/>
                </a:solidFill>
                <a:latin typeface="Verdana" panose="020B0604030504040204" pitchFamily="34" charset="0"/>
              </a:rPr>
              <a:t>collections framework 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is a unified architecture for representing and manipulating collections.</a:t>
            </a:r>
          </a:p>
        </p:txBody>
      </p:sp>
      <p:sp>
        <p:nvSpPr>
          <p:cNvPr id="9" name="Oval 8"/>
          <p:cNvSpPr/>
          <p:nvPr/>
        </p:nvSpPr>
        <p:spPr>
          <a:xfrm>
            <a:off x="487434" y="2342372"/>
            <a:ext cx="348437" cy="348437"/>
          </a:xfrm>
          <a:prstGeom prst="ellipse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87433" y="3293467"/>
            <a:ext cx="348437" cy="348437"/>
          </a:xfrm>
          <a:prstGeom prst="ellipse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487433" y="4043546"/>
            <a:ext cx="348437" cy="348437"/>
          </a:xfrm>
          <a:prstGeom prst="ellipse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61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Collections Framework : Overview</a:t>
            </a:r>
            <a:endParaRPr lang="en-US" i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96680112"/>
              </p:ext>
            </p:extLst>
          </p:nvPr>
        </p:nvGraphicFramePr>
        <p:xfrm>
          <a:off x="68239" y="758114"/>
          <a:ext cx="8966579" cy="4004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07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Collections </a:t>
            </a:r>
            <a:r>
              <a:rPr lang="en-US" dirty="0"/>
              <a:t>H</a:t>
            </a:r>
            <a:r>
              <a:rPr lang="en-US" dirty="0" smtClean="0"/>
              <a:t>ierarchy in Java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93" y="737985"/>
            <a:ext cx="5842073" cy="41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Maps Hierarchy in Java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46" y="776856"/>
            <a:ext cx="7069540" cy="404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Collections: List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5848" y="842337"/>
            <a:ext cx="89681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 </a:t>
            </a:r>
            <a:r>
              <a:rPr lang="en-US" altLang="en-US" sz="1600" b="1" dirty="0" smtClean="0">
                <a:solidFill>
                  <a:srgbClr val="2FC2D9"/>
                </a:solidFill>
                <a:latin typeface="+mj-lt"/>
                <a:cs typeface="Arial" panose="020B0604020202020204" pitchFamily="34" charset="0"/>
              </a:rPr>
              <a:t>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 is an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+mj-lt"/>
                <a:cs typeface="Arial" panose="020B0604020202020204" pitchFamily="34" charset="0"/>
              </a:rPr>
              <a:t>ordered collection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 (sometimes called a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+mj-lt"/>
                <a:cs typeface="Arial" panose="020B0604020202020204" pitchFamily="34" charset="0"/>
              </a:rPr>
              <a:t>sequence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). Lists may contain duplicate elements. In addition to the operations inherited from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Collection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 interface includes operations for the following: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2622" y="1811833"/>
            <a:ext cx="80045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Positional access — manipulates elements based on their numerical position in the list. This includes methods such as get, set, add,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addAll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 and remove.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2623" y="2473552"/>
            <a:ext cx="80045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Search — searches for a specified object in the list and returns its numerical position. Search methods include </a:t>
            </a:r>
            <a:r>
              <a:rPr lang="en-US" altLang="en-US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indexOf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 and </a:t>
            </a:r>
            <a:r>
              <a:rPr lang="en-US" altLang="en-US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lastIndexOf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2622" y="3185151"/>
            <a:ext cx="80045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Iteration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 — extends Iterator semantics to take advantage of the list's sequential nature. The </a:t>
            </a:r>
            <a:r>
              <a:rPr lang="en-US" altLang="en-US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list Iterator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 methods provide this behavior</a:t>
            </a:r>
            <a:r>
              <a:rPr lang="en-US" altLang="en-US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52622" y="3889072"/>
            <a:ext cx="80045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Range-view — The </a:t>
            </a:r>
            <a:r>
              <a:rPr lang="en-US" altLang="en-US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sublist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 method performs arbitrary range operations on the list.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423081" y="1947201"/>
            <a:ext cx="272955" cy="252483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423081" y="2608920"/>
            <a:ext cx="272955" cy="252483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423080" y="3320519"/>
            <a:ext cx="272955" cy="252483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423079" y="3916718"/>
            <a:ext cx="272955" cy="252483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Collections : List : </a:t>
            </a:r>
            <a:r>
              <a:rPr lang="en-US" dirty="0" err="1" smtClean="0"/>
              <a:t>ArrayList</a:t>
            </a:r>
            <a:endParaRPr lang="en-US" i="1" dirty="0"/>
          </a:p>
        </p:txBody>
      </p:sp>
      <p:graphicFrame>
        <p:nvGraphicFramePr>
          <p:cNvPr id="4" name="Схема 6"/>
          <p:cNvGraphicFramePr/>
          <p:nvPr>
            <p:extLst>
              <p:ext uri="{D42A27DB-BD31-4B8C-83A1-F6EECF244321}">
                <p14:modId xmlns:p14="http://schemas.microsoft.com/office/powerpoint/2010/main" val="3489603943"/>
              </p:ext>
            </p:extLst>
          </p:nvPr>
        </p:nvGraphicFramePr>
        <p:xfrm>
          <a:off x="148883" y="766690"/>
          <a:ext cx="8610600" cy="399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1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Collections : List : </a:t>
            </a:r>
            <a:r>
              <a:rPr lang="en-US" dirty="0" err="1" smtClean="0"/>
              <a:t>ArrayList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7" y="784275"/>
            <a:ext cx="3961256" cy="4049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763" y="1159838"/>
            <a:ext cx="3257550" cy="9335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2763" y="804670"/>
            <a:ext cx="2581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Result: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Collections : List : </a:t>
            </a:r>
            <a:r>
              <a:rPr lang="en-US" dirty="0" err="1" smtClean="0"/>
              <a:t>LinkedList</a:t>
            </a:r>
            <a:endParaRPr lang="en-US" dirty="0"/>
          </a:p>
        </p:txBody>
      </p:sp>
      <p:graphicFrame>
        <p:nvGraphicFramePr>
          <p:cNvPr id="3" name="Схема 3"/>
          <p:cNvGraphicFramePr/>
          <p:nvPr>
            <p:extLst>
              <p:ext uri="{D42A27DB-BD31-4B8C-83A1-F6EECF244321}">
                <p14:modId xmlns:p14="http://schemas.microsoft.com/office/powerpoint/2010/main" val="2079946988"/>
              </p:ext>
            </p:extLst>
          </p:nvPr>
        </p:nvGraphicFramePr>
        <p:xfrm>
          <a:off x="263857" y="835925"/>
          <a:ext cx="7658100" cy="357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15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Collections : List : </a:t>
            </a:r>
            <a:r>
              <a:rPr lang="en-US" dirty="0" err="1" smtClean="0"/>
              <a:t>LinkedList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08" y="782047"/>
            <a:ext cx="4269383" cy="40150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291" y="1215179"/>
            <a:ext cx="4309036" cy="1073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9291" y="803459"/>
            <a:ext cx="2581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Result: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Collections: Sets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9151" y="833141"/>
            <a:ext cx="870013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 </a:t>
            </a:r>
            <a:r>
              <a:rPr lang="en-US" altLang="en-US" b="1" dirty="0" smtClean="0">
                <a:solidFill>
                  <a:srgbClr val="2FC2D9"/>
                </a:solidFill>
                <a:latin typeface="+mj-lt"/>
                <a:cs typeface="Arial" panose="020B0604020202020204" pitchFamily="34" charset="0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 is a 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collection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 that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+mj-lt"/>
                <a:cs typeface="Arial" panose="020B0604020202020204" pitchFamily="34" charset="0"/>
              </a:rPr>
              <a:t>cannot contain duplicate elements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. It models the mathematical set abstraction. 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 interface contains 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+mj-lt"/>
                <a:cs typeface="Arial" panose="020B0604020202020204" pitchFamily="34" charset="0"/>
              </a:rPr>
              <a:t>only methods inherited from 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+mj-lt"/>
              </a:rPr>
              <a:t>Collection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 and adds the restriction that duplicate elements are prohibited.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151" y="1630366"/>
            <a:ext cx="87001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Set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also adds a stronger contract on the behavior of the </a:t>
            </a:r>
            <a:r>
              <a:rPr lang="en-US" altLang="en-US" dirty="0">
                <a:solidFill>
                  <a:srgbClr val="2FC2D9"/>
                </a:solidFill>
              </a:rPr>
              <a:t>equals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 err="1">
                <a:solidFill>
                  <a:srgbClr val="2FC2D9"/>
                </a:solidFill>
              </a:rPr>
              <a:t>hashCode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operations, allowing </a:t>
            </a:r>
            <a:r>
              <a:rPr lang="en-US" altLang="en-US" dirty="0">
                <a:solidFill>
                  <a:srgbClr val="000000"/>
                </a:solidFill>
              </a:rPr>
              <a:t>Set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instances to be compared meaningfully even if their implementation types differ. Two </a:t>
            </a:r>
            <a:r>
              <a:rPr lang="en-US" altLang="en-US" dirty="0">
                <a:solidFill>
                  <a:srgbClr val="000000"/>
                </a:solidFill>
              </a:rPr>
              <a:t>Set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instances are </a:t>
            </a:r>
            <a:r>
              <a:rPr lang="en-US" altLang="en-US" dirty="0">
                <a:solidFill>
                  <a:srgbClr val="2FC2D9"/>
                </a:solidFill>
                <a:cs typeface="Arial" panose="020B0604020202020204" pitchFamily="34" charset="0"/>
              </a:rPr>
              <a:t>equal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if they </a:t>
            </a:r>
            <a:r>
              <a:rPr lang="en-US" altLang="en-US" dirty="0">
                <a:solidFill>
                  <a:srgbClr val="2FC2D9"/>
                </a:solidFill>
                <a:cs typeface="Arial" panose="020B0604020202020204" pitchFamily="34" charset="0"/>
              </a:rPr>
              <a:t>contain the same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elements.</a:t>
            </a:r>
            <a:r>
              <a:rPr lang="en-US" altLang="en-US" dirty="0"/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0370" y="2621479"/>
            <a:ext cx="6523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…stores </a:t>
            </a:r>
            <a:r>
              <a:rPr lang="en-US" altLang="en-US" dirty="0">
                <a:solidFill>
                  <a:srgbClr val="000000"/>
                </a:solidFill>
              </a:rPr>
              <a:t>its elements in a hash table, is the best-performing implementation; however it makes no guarantees concerning the order of iteration.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20370" y="3264816"/>
            <a:ext cx="63189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…stores </a:t>
            </a:r>
            <a:r>
              <a:rPr lang="en-US" altLang="en-US" dirty="0">
                <a:solidFill>
                  <a:srgbClr val="000000"/>
                </a:solidFill>
              </a:rPr>
              <a:t>its elements in a red-black tree, orders its elements based on their values; it is substantially slower than </a:t>
            </a:r>
            <a:r>
              <a:rPr lang="en-US" altLang="en-US" dirty="0" err="1">
                <a:solidFill>
                  <a:srgbClr val="000000"/>
                </a:solidFill>
              </a:rPr>
              <a:t>HashSet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620369" y="3908153"/>
            <a:ext cx="63189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… is implemented as a hash table with a linked list running through it, orders its elements based on the order in which they were inserted into the set (insertion-order)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9874" y="2694541"/>
            <a:ext cx="1664712" cy="44405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9874" y="3343986"/>
            <a:ext cx="1664712" cy="44405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TreeSet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9874" y="4055460"/>
            <a:ext cx="1664712" cy="44405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LinkedHashSet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</a:p>
          <a:p>
            <a:r>
              <a:rPr lang="en-US" dirty="0"/>
              <a:t>w</a:t>
            </a:r>
            <a:r>
              <a:rPr lang="en-US" dirty="0" smtClean="0"/>
              <a:t>ith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Collections: Set : </a:t>
            </a:r>
            <a:r>
              <a:rPr lang="en-US" dirty="0" err="1" smtClean="0"/>
              <a:t>HashSet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654" y="961669"/>
            <a:ext cx="6362700" cy="1609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654" y="2702469"/>
            <a:ext cx="6362700" cy="210089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16006" y="961669"/>
            <a:ext cx="2361063" cy="44405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HashSet</a:t>
            </a:r>
            <a:r>
              <a:rPr lang="en-US" dirty="0" smtClean="0"/>
              <a:t>: Constructors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6005" y="2702469"/>
            <a:ext cx="2361063" cy="44405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HashSet</a:t>
            </a:r>
            <a:r>
              <a:rPr lang="en-US" dirty="0" smtClean="0"/>
              <a:t>: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5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Collections: Set : </a:t>
            </a:r>
            <a:r>
              <a:rPr lang="en-US" dirty="0" err="1" smtClean="0"/>
              <a:t>HashSet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39" y="895136"/>
            <a:ext cx="3721161" cy="3608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52951" y="895136"/>
            <a:ext cx="2581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Result:</a:t>
            </a:r>
            <a:endParaRPr lang="en-US" dirty="0">
              <a:solidFill>
                <a:srgbClr val="2FC2D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951" y="1275782"/>
            <a:ext cx="37433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Collections: Sets: </a:t>
            </a:r>
            <a:r>
              <a:rPr lang="en-US" dirty="0" err="1"/>
              <a:t>TreeSet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12" y="784016"/>
            <a:ext cx="6934200" cy="15811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2041" y="784016"/>
            <a:ext cx="1972101" cy="39564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TreeSet</a:t>
            </a:r>
            <a:r>
              <a:rPr lang="en-US" dirty="0" smtClean="0"/>
              <a:t>: Constructors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12" y="2449666"/>
            <a:ext cx="6934200" cy="219964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2040" y="2449666"/>
            <a:ext cx="1972101" cy="39564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TreeSet</a:t>
            </a:r>
            <a:r>
              <a:rPr lang="en-US" dirty="0" smtClean="0"/>
              <a:t>: </a:t>
            </a:r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67" y="784016"/>
            <a:ext cx="6972279" cy="314859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2041" y="784016"/>
            <a:ext cx="1972101" cy="39564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TreeSet</a:t>
            </a:r>
            <a:r>
              <a:rPr lang="en-US" dirty="0" smtClean="0"/>
              <a:t>: </a:t>
            </a:r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4369" y="969347"/>
            <a:ext cx="843431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 </a:t>
            </a:r>
            <a:r>
              <a:rPr lang="en-US" altLang="en-US" b="1" dirty="0" smtClean="0">
                <a:solidFill>
                  <a:srgbClr val="2FC2D9"/>
                </a:solidFill>
                <a:latin typeface="+mj-lt"/>
                <a:cs typeface="Arial" panose="020B0604020202020204" pitchFamily="34" charset="0"/>
              </a:rPr>
              <a:t>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 is an object that maps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FC2D9"/>
                </a:solidFill>
                <a:effectLst/>
                <a:latin typeface="+mj-lt"/>
                <a:cs typeface="Arial" panose="020B0604020202020204" pitchFamily="34" charset="0"/>
              </a:rPr>
              <a:t>keys to values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. A map cannot contain duplicate keys: Each key can map to at most one value. It models the mathematical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 abstraction. 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 interface includes methods for basic operations (such as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remove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containsKey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containsValue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size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 and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empty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), bulk operations (such as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putAll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clear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), and collection views (such as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keySet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entrySet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 and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values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).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4368" y="2528615"/>
            <a:ext cx="843431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The Java platform contains three general-purpose Map implementations: </a:t>
            </a:r>
            <a:r>
              <a:rPr lang="en-US" altLang="en-US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  <a:hlinkClick r:id="rId2"/>
              </a:rPr>
              <a:t>HashMap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, </a:t>
            </a:r>
            <a:r>
              <a:rPr lang="en-US" altLang="en-US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  <a:hlinkClick r:id="rId3"/>
              </a:rPr>
              <a:t>TreeMap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, and </a:t>
            </a:r>
            <a:r>
              <a:rPr lang="en-US" altLang="en-US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  <a:hlinkClick r:id="rId4"/>
              </a:rPr>
              <a:t>LinkedHashMap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. Their behavior and performance are precisely analogous to </a:t>
            </a:r>
            <a:r>
              <a:rPr lang="en-US" altLang="en-US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HashSet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, </a:t>
            </a:r>
            <a:r>
              <a:rPr lang="en-US" altLang="en-US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TreeSet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, and </a:t>
            </a:r>
            <a:r>
              <a:rPr lang="en-US" altLang="en-US" dirty="0" err="1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LinkedHashSet</a:t>
            </a:r>
            <a:r>
              <a:rPr lang="en-US" altLang="en-US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. </a:t>
            </a:r>
            <a:endParaRPr lang="en-US" altLang="en-US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Maps: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6007" y="764868"/>
            <a:ext cx="2108579" cy="38945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HashMap</a:t>
            </a:r>
            <a:r>
              <a:rPr lang="en-US" dirty="0" smtClean="0"/>
              <a:t>: Constructors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6006" y="1976242"/>
            <a:ext cx="2108580" cy="40239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HashMap</a:t>
            </a:r>
            <a:r>
              <a:rPr lang="en-US" dirty="0" smtClean="0"/>
              <a:t>: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069" y="764868"/>
            <a:ext cx="5745707" cy="11616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069" y="1991882"/>
            <a:ext cx="5998193" cy="285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Maps: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2951" y="895136"/>
            <a:ext cx="2581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Result:</a:t>
            </a:r>
            <a:endParaRPr lang="en-US" dirty="0">
              <a:solidFill>
                <a:srgbClr val="2FC2D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17" y="757451"/>
            <a:ext cx="3923917" cy="4055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951" y="1202913"/>
            <a:ext cx="2525046" cy="183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5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Sorting of Collections (Interface Comparator&lt;T&gt; 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" y="751621"/>
            <a:ext cx="3780429" cy="4081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063" y="826684"/>
            <a:ext cx="3498873" cy="1275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063" y="2358219"/>
            <a:ext cx="4536218" cy="152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of Collections (Interface Comparator&lt;T&gt;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17" y="816023"/>
            <a:ext cx="4705661" cy="38378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92288" y="816023"/>
            <a:ext cx="2581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Result:</a:t>
            </a:r>
            <a:endParaRPr lang="en-US" dirty="0">
              <a:solidFill>
                <a:srgbClr val="2FC2D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8" y="1180744"/>
            <a:ext cx="2524717" cy="160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Home Tasks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59928508"/>
              </p:ext>
            </p:extLst>
          </p:nvPr>
        </p:nvGraphicFramePr>
        <p:xfrm>
          <a:off x="970128" y="1103573"/>
          <a:ext cx="7203744" cy="3120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87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OOP Principles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2651" y="1124734"/>
            <a:ext cx="4127393" cy="424284"/>
            <a:chOff x="441627" y="1385345"/>
            <a:chExt cx="5503190" cy="565711"/>
          </a:xfrm>
        </p:grpSpPr>
        <p:sp>
          <p:nvSpPr>
            <p:cNvPr id="5" name="TextBox 4"/>
            <p:cNvSpPr txBox="1"/>
            <p:nvPr/>
          </p:nvSpPr>
          <p:spPr>
            <a:xfrm>
              <a:off x="991818" y="1417577"/>
              <a:ext cx="4952999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Abstraction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1627" y="1385345"/>
              <a:ext cx="474917" cy="550323"/>
              <a:chOff x="441627" y="1385718"/>
              <a:chExt cx="474917" cy="55032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41627" y="1427185"/>
                <a:ext cx="474917" cy="508856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354203" y="1641388"/>
            <a:ext cx="4125841" cy="424282"/>
            <a:chOff x="443696" y="2074215"/>
            <a:chExt cx="5501121" cy="565708"/>
          </a:xfrm>
        </p:grpSpPr>
        <p:sp>
          <p:nvSpPr>
            <p:cNvPr id="10" name="TextBox 9"/>
            <p:cNvSpPr txBox="1"/>
            <p:nvPr/>
          </p:nvSpPr>
          <p:spPr>
            <a:xfrm>
              <a:off x="991819" y="2106444"/>
              <a:ext cx="4952998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Encapsulation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3696" y="2074215"/>
              <a:ext cx="474917" cy="550319"/>
              <a:chOff x="443696" y="2071851"/>
              <a:chExt cx="474917" cy="55031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43696" y="2113314"/>
                <a:ext cx="474917" cy="508856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54203" y="2167588"/>
            <a:ext cx="5459341" cy="424281"/>
            <a:chOff x="443696" y="2763085"/>
            <a:chExt cx="7279121" cy="565707"/>
          </a:xfrm>
        </p:grpSpPr>
        <p:sp>
          <p:nvSpPr>
            <p:cNvPr id="15" name="TextBox 14"/>
            <p:cNvSpPr txBox="1"/>
            <p:nvPr/>
          </p:nvSpPr>
          <p:spPr>
            <a:xfrm>
              <a:off x="991819" y="2795313"/>
              <a:ext cx="6730998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Inheritance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3696" y="2763085"/>
              <a:ext cx="474917" cy="550317"/>
              <a:chOff x="443696" y="2760563"/>
              <a:chExt cx="474917" cy="55031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3696" y="2802024"/>
                <a:ext cx="474917" cy="508856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354204" y="2674693"/>
            <a:ext cx="5459340" cy="424282"/>
            <a:chOff x="443698" y="3451955"/>
            <a:chExt cx="7279119" cy="565708"/>
          </a:xfrm>
        </p:grpSpPr>
        <p:sp>
          <p:nvSpPr>
            <p:cNvPr id="20" name="TextBox 19"/>
            <p:cNvSpPr txBox="1"/>
            <p:nvPr/>
          </p:nvSpPr>
          <p:spPr>
            <a:xfrm>
              <a:off x="991818" y="3484184"/>
              <a:ext cx="6730999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Polymorphism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43698" y="3451955"/>
              <a:ext cx="474917" cy="550319"/>
              <a:chOff x="443698" y="3449275"/>
              <a:chExt cx="474917" cy="55031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3698" y="3490738"/>
                <a:ext cx="474917" cy="508856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09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908992" y="414042"/>
            <a:ext cx="7919049" cy="619913"/>
          </a:xfrm>
        </p:spPr>
        <p:txBody>
          <a:bodyPr wrap="square">
            <a:spAutoFit/>
          </a:bodyPr>
          <a:lstStyle/>
          <a:p>
            <a:pPr lvl="0"/>
            <a:r>
              <a:rPr lang="en-US" sz="4000" dirty="0"/>
              <a:t>Thanks for Your Attention!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8543" y="1629127"/>
            <a:ext cx="7739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EPAM Systems – CN TA 2015-2016 Java Basics Lecture </a:t>
            </a:r>
            <a:r>
              <a:rPr lang="ru-RU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8543" y="2755825"/>
            <a:ext cx="54726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By: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Andrei Kliashchonak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Lead Software </a:t>
            </a:r>
            <a:r>
              <a:rPr lang="en-US" dirty="0">
                <a:solidFill>
                  <a:schemeClr val="bg1"/>
                </a:solidFill>
              </a:rPr>
              <a:t>Test Automation Engineer</a:t>
            </a:r>
          </a:p>
          <a:p>
            <a:r>
              <a:rPr lang="en-US" i="1" dirty="0">
                <a:solidFill>
                  <a:schemeClr val="bg1"/>
                </a:solidFill>
              </a:rPr>
              <a:t>EPAM Systems</a:t>
            </a:r>
            <a:r>
              <a:rPr lang="en-US" i="1" dirty="0" smtClean="0">
                <a:solidFill>
                  <a:schemeClr val="bg1"/>
                </a:solidFill>
              </a:rPr>
              <a:t>, BY, Test </a:t>
            </a:r>
            <a:r>
              <a:rPr lang="en-US" i="1" dirty="0">
                <a:solidFill>
                  <a:schemeClr val="bg1"/>
                </a:solidFill>
              </a:rPr>
              <a:t>Automation Department #</a:t>
            </a:r>
            <a:r>
              <a:rPr lang="en-US" i="1" dirty="0" smtClean="0">
                <a:solidFill>
                  <a:schemeClr val="bg1"/>
                </a:solidFill>
              </a:rPr>
              <a:t>1, Orange Team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E-mail: </a:t>
            </a:r>
            <a:r>
              <a:rPr lang="en-US" dirty="0">
                <a:solidFill>
                  <a:schemeClr val="bg1"/>
                </a:solidFill>
              </a:rPr>
              <a:t>               </a:t>
            </a:r>
            <a:r>
              <a:rPr lang="en-US" u="sng" dirty="0">
                <a:solidFill>
                  <a:schemeClr val="bg1"/>
                </a:solidFill>
              </a:rPr>
              <a:t>Andrei_Kliashchonak@epam.com</a:t>
            </a:r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Skype:</a:t>
            </a:r>
            <a:r>
              <a:rPr lang="en-US" dirty="0">
                <a:solidFill>
                  <a:schemeClr val="bg1"/>
                </a:solidFill>
              </a:rPr>
              <a:t>                </a:t>
            </a:r>
            <a:r>
              <a:rPr lang="en-US" dirty="0" err="1">
                <a:solidFill>
                  <a:schemeClr val="bg1"/>
                </a:solidFill>
              </a:rPr>
              <a:t>andrei.kliashchonak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OOP Principles: Abstraction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0843" y="934459"/>
            <a:ext cx="4537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Real-world objects share two characteristics: They all have </a:t>
            </a:r>
            <a:r>
              <a:rPr lang="en-US" b="1" i="1" dirty="0">
                <a:solidFill>
                  <a:srgbClr val="2FC2D9"/>
                </a:solidFill>
                <a:latin typeface="Arial" panose="020B0604020202020204" pitchFamily="34" charset="0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and </a:t>
            </a:r>
            <a:r>
              <a:rPr lang="en-US" b="1" i="1" dirty="0">
                <a:solidFill>
                  <a:srgbClr val="2FC2D9"/>
                </a:solidFill>
                <a:latin typeface="Arial" panose="020B0604020202020204" pitchFamily="34" charset="0"/>
              </a:rPr>
              <a:t>behavior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0843" y="1692622"/>
            <a:ext cx="46470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Identifying the state and behavior for real-world objects is a great way to begin thinking in terms of </a:t>
            </a:r>
            <a:r>
              <a:rPr lang="en-US" b="1" i="1" dirty="0">
                <a:solidFill>
                  <a:srgbClr val="2FC2D9"/>
                </a:solidFill>
                <a:latin typeface="Arial" panose="020B0604020202020204" pitchFamily="34" charset="0"/>
              </a:rPr>
              <a:t>object-oriented programming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126" y="1443033"/>
            <a:ext cx="3241947" cy="2187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0843" y="2731894"/>
            <a:ext cx="46470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Software objects are conceptually similar to real-world objects: they too consist of state and related behavior. An object stores its state in </a:t>
            </a:r>
            <a:r>
              <a:rPr lang="en-US" b="1" i="1" dirty="0">
                <a:solidFill>
                  <a:srgbClr val="2FC2D9"/>
                </a:solidFill>
                <a:latin typeface="Arial" panose="020B0604020202020204" pitchFamily="34" charset="0"/>
              </a:rPr>
              <a:t>fields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(variables in some programming languages) and exposes its behavior through </a:t>
            </a:r>
            <a:r>
              <a:rPr lang="en-US" b="1" i="1" dirty="0">
                <a:solidFill>
                  <a:srgbClr val="2FC2D9"/>
                </a:solidFill>
                <a:latin typeface="Arial" panose="020B0604020202020204" pitchFamily="34" charset="0"/>
              </a:rPr>
              <a:t>methods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(functions in some programming languages). 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6261" y="1019045"/>
            <a:ext cx="309180" cy="304788"/>
          </a:xfrm>
          <a:prstGeom prst="ellipse">
            <a:avLst/>
          </a:prstGeom>
          <a:solidFill>
            <a:srgbClr val="A3C644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6261" y="1909560"/>
            <a:ext cx="309180" cy="304788"/>
          </a:xfrm>
          <a:prstGeom prst="ellipse">
            <a:avLst/>
          </a:prstGeom>
          <a:solidFill>
            <a:srgbClr val="A3C644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6261" y="3271997"/>
            <a:ext cx="309180" cy="304788"/>
          </a:xfrm>
          <a:prstGeom prst="ellipse">
            <a:avLst/>
          </a:prstGeom>
          <a:solidFill>
            <a:srgbClr val="A3C644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9540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OOP Principles: Encapsulation 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790" y="2656738"/>
            <a:ext cx="465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B0F0"/>
                </a:solidFill>
              </a:rPr>
              <a:t>To achieve Encapsulation in Java:</a:t>
            </a:r>
            <a:endParaRPr lang="en-US" sz="1800" b="1" dirty="0">
              <a:solidFill>
                <a:srgbClr val="00B0F0"/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29868842"/>
              </p:ext>
            </p:extLst>
          </p:nvPr>
        </p:nvGraphicFramePr>
        <p:xfrm>
          <a:off x="36395" y="3097302"/>
          <a:ext cx="5217996" cy="1159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72790" y="769624"/>
            <a:ext cx="51452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Verdana" panose="020B0604030504040204" pitchFamily="34" charset="0"/>
              </a:rPr>
              <a:t>Encapsulation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in Java is a mechanism of wrapping the data (variables) and code acting on the data (methods) together as </a:t>
            </a:r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single 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unit. In encapsulation the variables of a class will be hidden from other classes, and can be accessed only through the methods of their current class, therefore it is also known as data hiding.</a:t>
            </a:r>
            <a:endParaRPr lang="en-US" sz="1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1959" y="769625"/>
            <a:ext cx="3071264" cy="407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OOP Principles: Encapsulation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2179" y="2093725"/>
            <a:ext cx="8688990" cy="732060"/>
            <a:chOff x="441627" y="1385345"/>
            <a:chExt cx="11585318" cy="976078"/>
          </a:xfrm>
        </p:grpSpPr>
        <p:sp>
          <p:nvSpPr>
            <p:cNvPr id="10" name="TextBox 9"/>
            <p:cNvSpPr txBox="1"/>
            <p:nvPr/>
          </p:nvSpPr>
          <p:spPr>
            <a:xfrm>
              <a:off x="991818" y="1417577"/>
              <a:ext cx="11035127" cy="94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/>
                <a:t>The fields of a class can be made read-only or write-only.</a:t>
              </a:r>
            </a:p>
            <a:p>
              <a:pPr>
                <a:buClr>
                  <a:schemeClr val="bg1"/>
                </a:buClr>
                <a:buSzPct val="140000"/>
              </a:pP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1627" y="1385345"/>
              <a:ext cx="474917" cy="550323"/>
              <a:chOff x="441627" y="1385718"/>
              <a:chExt cx="474917" cy="55032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41627" y="1427185"/>
                <a:ext cx="474917" cy="508856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33731" y="2610380"/>
            <a:ext cx="8687438" cy="732058"/>
            <a:chOff x="443696" y="2074215"/>
            <a:chExt cx="11583250" cy="976074"/>
          </a:xfrm>
        </p:grpSpPr>
        <p:sp>
          <p:nvSpPr>
            <p:cNvPr id="15" name="TextBox 14"/>
            <p:cNvSpPr txBox="1"/>
            <p:nvPr/>
          </p:nvSpPr>
          <p:spPr>
            <a:xfrm>
              <a:off x="991817" y="2106444"/>
              <a:ext cx="11035129" cy="943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/>
                <a:t>A class can have total control over what is stored in its fields.</a:t>
              </a:r>
            </a:p>
            <a:p>
              <a:pPr>
                <a:buClr>
                  <a:schemeClr val="bg1"/>
                </a:buClr>
                <a:buSzPct val="140000"/>
              </a:pP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3696" y="2074215"/>
              <a:ext cx="474917" cy="550319"/>
              <a:chOff x="443696" y="2071851"/>
              <a:chExt cx="474917" cy="55031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3696" y="2113314"/>
                <a:ext cx="474917" cy="508856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333731" y="3136579"/>
            <a:ext cx="8687439" cy="1347610"/>
            <a:chOff x="443696" y="2763085"/>
            <a:chExt cx="11583252" cy="1796810"/>
          </a:xfrm>
        </p:grpSpPr>
        <p:sp>
          <p:nvSpPr>
            <p:cNvPr id="20" name="TextBox 19"/>
            <p:cNvSpPr txBox="1"/>
            <p:nvPr/>
          </p:nvSpPr>
          <p:spPr>
            <a:xfrm>
              <a:off x="991819" y="2795313"/>
              <a:ext cx="11035129" cy="1764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/>
                <a:t>The users of a class do not know how the class stores its data. A class can change the data type of a field and users of the class do not need to change any of their code.</a:t>
              </a:r>
            </a:p>
            <a:p>
              <a:pPr>
                <a:buClr>
                  <a:schemeClr val="bg1"/>
                </a:buClr>
                <a:buSzPct val="140000"/>
              </a:pP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43696" y="2763085"/>
              <a:ext cx="474917" cy="550317"/>
              <a:chOff x="443696" y="2760563"/>
              <a:chExt cx="474917" cy="55031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3696" y="2802024"/>
                <a:ext cx="474917" cy="508856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332179" y="1439345"/>
            <a:ext cx="868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Benefits of Encapsulation:</a:t>
            </a: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OOP Principles: Inheritance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737" y="1059366"/>
            <a:ext cx="8222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FC2D9"/>
                </a:solidFill>
              </a:rPr>
              <a:t>Inheritance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/>
              <a:t>can be defined as the process where one class acquires the properties (methods and fields) of another. With the use of inheritance the information is made manageable in a hierarchical order.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737" y="2338531"/>
            <a:ext cx="8215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class which inherits the properties of other is known as </a:t>
            </a:r>
            <a:r>
              <a:rPr lang="en-US" b="1" dirty="0">
                <a:solidFill>
                  <a:srgbClr val="2FC2D9"/>
                </a:solidFill>
              </a:rPr>
              <a:t>subclass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/>
              <a:t>(derived class, child class) and the class whose properties are inherited is known as </a:t>
            </a:r>
            <a:r>
              <a:rPr lang="en-US" b="1" dirty="0">
                <a:solidFill>
                  <a:srgbClr val="2FC2D9"/>
                </a:solidFill>
              </a:rPr>
              <a:t>superclass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/>
              <a:t>(base class, parent class).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8737" y="3513039"/>
            <a:ext cx="8222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2FC2D9"/>
                </a:solidFill>
              </a:rPr>
              <a:t>extends</a:t>
            </a:r>
            <a:r>
              <a:rPr lang="en-US" dirty="0"/>
              <a:t> is the keyword used to inherit the properties of a class. Below given is the syntax of extends keyword.</a:t>
            </a:r>
          </a:p>
        </p:txBody>
      </p:sp>
      <p:sp>
        <p:nvSpPr>
          <p:cNvPr id="10" name="Oval 9"/>
          <p:cNvSpPr/>
          <p:nvPr/>
        </p:nvSpPr>
        <p:spPr>
          <a:xfrm>
            <a:off x="262246" y="1254479"/>
            <a:ext cx="348437" cy="348437"/>
          </a:xfrm>
          <a:prstGeom prst="ellipse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262246" y="2427455"/>
            <a:ext cx="348437" cy="348437"/>
          </a:xfrm>
          <a:prstGeom prst="ellipse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262245" y="3600431"/>
            <a:ext cx="348437" cy="348437"/>
          </a:xfrm>
          <a:prstGeom prst="ellipse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6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OOP Principles: Inheritance </a:t>
            </a:r>
            <a:endParaRPr lang="en-US" dirty="0"/>
          </a:p>
        </p:txBody>
      </p:sp>
      <p:graphicFrame>
        <p:nvGraphicFramePr>
          <p:cNvPr id="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799927"/>
              </p:ext>
            </p:extLst>
          </p:nvPr>
        </p:nvGraphicFramePr>
        <p:xfrm>
          <a:off x="229282" y="699516"/>
          <a:ext cx="8682706" cy="420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8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22658</TotalTime>
  <Words>1505</Words>
  <Application>Microsoft Office PowerPoint</Application>
  <PresentationFormat>On-screen Show (16:9)</PresentationFormat>
  <Paragraphs>193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Black</vt:lpstr>
      <vt:lpstr>Calibri</vt:lpstr>
      <vt:lpstr>Courier New</vt:lpstr>
      <vt:lpstr>Lucida Grande</vt:lpstr>
      <vt:lpstr>Trebuchet MS</vt:lpstr>
      <vt:lpstr>Verdana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Andrei Kliashchonak</cp:lastModifiedBy>
  <cp:revision>1038</cp:revision>
  <cp:lastPrinted>2014-07-09T13:30:36Z</cp:lastPrinted>
  <dcterms:created xsi:type="dcterms:W3CDTF">2014-07-08T13:27:24Z</dcterms:created>
  <dcterms:modified xsi:type="dcterms:W3CDTF">2016-01-06T20:28:49Z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