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2"/>
  </p:notesMasterIdLst>
  <p:handoutMasterIdLst>
    <p:handoutMasterId r:id="rId43"/>
  </p:handoutMasterIdLst>
  <p:sldIdLst>
    <p:sldId id="448" r:id="rId5"/>
    <p:sldId id="271" r:id="rId6"/>
    <p:sldId id="499" r:id="rId7"/>
    <p:sldId id="457" r:id="rId8"/>
    <p:sldId id="498" r:id="rId9"/>
    <p:sldId id="470" r:id="rId10"/>
    <p:sldId id="471" r:id="rId11"/>
    <p:sldId id="469" r:id="rId12"/>
    <p:sldId id="500" r:id="rId13"/>
    <p:sldId id="481" r:id="rId14"/>
    <p:sldId id="473" r:id="rId15"/>
    <p:sldId id="476" r:id="rId16"/>
    <p:sldId id="474" r:id="rId17"/>
    <p:sldId id="501" r:id="rId18"/>
    <p:sldId id="475" r:id="rId19"/>
    <p:sldId id="494" r:id="rId20"/>
    <p:sldId id="477" r:id="rId21"/>
    <p:sldId id="478" r:id="rId22"/>
    <p:sldId id="480" r:id="rId23"/>
    <p:sldId id="502" r:id="rId24"/>
    <p:sldId id="483" r:id="rId25"/>
    <p:sldId id="484" r:id="rId26"/>
    <p:sldId id="486" r:id="rId27"/>
    <p:sldId id="485" r:id="rId28"/>
    <p:sldId id="487" r:id="rId29"/>
    <p:sldId id="488" r:id="rId30"/>
    <p:sldId id="489" r:id="rId31"/>
    <p:sldId id="490" r:id="rId32"/>
    <p:sldId id="491" r:id="rId33"/>
    <p:sldId id="492" r:id="rId34"/>
    <p:sldId id="493" r:id="rId35"/>
    <p:sldId id="495" r:id="rId36"/>
    <p:sldId id="506" r:id="rId37"/>
    <p:sldId id="497" r:id="rId38"/>
    <p:sldId id="503" r:id="rId39"/>
    <p:sldId id="504" r:id="rId40"/>
    <p:sldId id="505" r:id="rId41"/>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993A"/>
    <a:srgbClr val="39C2D7"/>
    <a:srgbClr val="A3C644"/>
    <a:srgbClr val="464547"/>
    <a:srgbClr val="8C8C8C"/>
    <a:srgbClr val="696869"/>
    <a:srgbClr val="FFC000"/>
    <a:srgbClr val="666666"/>
    <a:srgbClr val="B2274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6388" autoAdjust="0"/>
  </p:normalViewPr>
  <p:slideViewPr>
    <p:cSldViewPr snapToGrid="0">
      <p:cViewPr varScale="1">
        <p:scale>
          <a:sx n="111" d="100"/>
          <a:sy n="111" d="100"/>
        </p:scale>
        <p:origin x="562" y="6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51814D-5B6B-45B7-9C5E-0021D958EF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8C942A7-540A-4D02-8B5A-3C82B9A82A53}">
      <dgm:prSet phldrT="[Text]" custT="1"/>
      <dgm:spPr/>
      <dgm:t>
        <a:bodyPr/>
        <a:lstStyle/>
        <a:p>
          <a:r>
            <a:rPr lang="en-US" sz="3200" dirty="0" smtClean="0">
              <a:solidFill>
                <a:srgbClr val="39C2D7"/>
              </a:solidFill>
            </a:rPr>
            <a:t>ENUM</a:t>
          </a:r>
          <a:endParaRPr lang="en-US" sz="3200" dirty="0">
            <a:solidFill>
              <a:srgbClr val="39C2D7"/>
            </a:solidFill>
          </a:endParaRPr>
        </a:p>
      </dgm:t>
    </dgm:pt>
    <dgm:pt modelId="{17C878A9-A2BA-4932-9F9A-BE5C84BF24C5}" type="parTrans" cxnId="{23461F3C-A586-4A10-B645-F662AFDCBEF0}">
      <dgm:prSet/>
      <dgm:spPr/>
      <dgm:t>
        <a:bodyPr/>
        <a:lstStyle/>
        <a:p>
          <a:endParaRPr lang="en-US"/>
        </a:p>
      </dgm:t>
    </dgm:pt>
    <dgm:pt modelId="{961F64A2-857F-425A-8476-CC3BE08FC5B1}" type="sibTrans" cxnId="{23461F3C-A586-4A10-B645-F662AFDCBEF0}">
      <dgm:prSet/>
      <dgm:spPr/>
      <dgm:t>
        <a:bodyPr/>
        <a:lstStyle/>
        <a:p>
          <a:endParaRPr lang="en-US"/>
        </a:p>
      </dgm:t>
    </dgm:pt>
    <dgm:pt modelId="{5E5BC996-7F08-42BC-B011-7C806CD08C3A}">
      <dgm:prSet phldrT="[Text]"/>
      <dgm:spPr/>
      <dgm:t>
        <a:bodyPr/>
        <a:lstStyle/>
        <a:p>
          <a:r>
            <a:rPr lang="en-US" dirty="0" smtClean="0"/>
            <a:t>An </a:t>
          </a:r>
          <a:r>
            <a:rPr lang="en-US" b="1" dirty="0" err="1" smtClean="0">
              <a:solidFill>
                <a:srgbClr val="7F993A"/>
              </a:solidFill>
            </a:rPr>
            <a:t>enum</a:t>
          </a:r>
          <a:r>
            <a:rPr lang="en-US" dirty="0" smtClean="0"/>
            <a:t> type is a special data type that enables for a variable to be a </a:t>
          </a:r>
          <a:r>
            <a:rPr lang="en-US" dirty="0" smtClean="0">
              <a:solidFill>
                <a:srgbClr val="7F993A"/>
              </a:solidFill>
            </a:rPr>
            <a:t>set of predefined constants</a:t>
          </a:r>
          <a:r>
            <a:rPr lang="en-US" dirty="0" smtClean="0"/>
            <a:t>. </a:t>
          </a:r>
          <a:endParaRPr lang="en-US" dirty="0"/>
        </a:p>
      </dgm:t>
    </dgm:pt>
    <dgm:pt modelId="{B18EE214-35E9-4FA1-82FD-CDDA2AFE6F05}" type="parTrans" cxnId="{F98B7C64-6CFA-4752-BB68-D8D17BCD0120}">
      <dgm:prSet/>
      <dgm:spPr/>
      <dgm:t>
        <a:bodyPr/>
        <a:lstStyle/>
        <a:p>
          <a:endParaRPr lang="en-US"/>
        </a:p>
      </dgm:t>
    </dgm:pt>
    <dgm:pt modelId="{375434FF-E3B4-4345-A366-2F53BDE09956}" type="sibTrans" cxnId="{F98B7C64-6CFA-4752-BB68-D8D17BCD0120}">
      <dgm:prSet/>
      <dgm:spPr/>
      <dgm:t>
        <a:bodyPr/>
        <a:lstStyle/>
        <a:p>
          <a:endParaRPr lang="en-US"/>
        </a:p>
      </dgm:t>
    </dgm:pt>
    <dgm:pt modelId="{D431CF23-0C30-45D2-9A3F-F783B7441DCA}">
      <dgm:prSet phldrT="[Text]"/>
      <dgm:spPr/>
      <dgm:t>
        <a:bodyPr/>
        <a:lstStyle/>
        <a:p>
          <a:r>
            <a:rPr lang="en-US" dirty="0" smtClean="0"/>
            <a:t>The variable </a:t>
          </a:r>
          <a:r>
            <a:rPr lang="en-US" dirty="0" smtClean="0">
              <a:solidFill>
                <a:srgbClr val="7F993A"/>
              </a:solidFill>
            </a:rPr>
            <a:t>must be equal to one of the values </a:t>
          </a:r>
          <a:r>
            <a:rPr lang="en-US" dirty="0" smtClean="0"/>
            <a:t>that have been predefined for it.</a:t>
          </a:r>
          <a:endParaRPr lang="en-US" dirty="0"/>
        </a:p>
      </dgm:t>
    </dgm:pt>
    <dgm:pt modelId="{2C2C9882-D865-47BB-BDAA-3057C84E3E18}" type="parTrans" cxnId="{F0D4373D-34FD-4545-B53B-A0A6D89F4574}">
      <dgm:prSet/>
      <dgm:spPr/>
      <dgm:t>
        <a:bodyPr/>
        <a:lstStyle/>
        <a:p>
          <a:endParaRPr lang="en-US"/>
        </a:p>
      </dgm:t>
    </dgm:pt>
    <dgm:pt modelId="{D2B40664-FA00-440F-913D-863435F68C4B}" type="sibTrans" cxnId="{F0D4373D-34FD-4545-B53B-A0A6D89F4574}">
      <dgm:prSet/>
      <dgm:spPr/>
      <dgm:t>
        <a:bodyPr/>
        <a:lstStyle/>
        <a:p>
          <a:endParaRPr lang="en-US"/>
        </a:p>
      </dgm:t>
    </dgm:pt>
    <dgm:pt modelId="{2D1ACDE3-A687-4EF0-B1AE-CEADABFC8E14}">
      <dgm:prSet phldrT="[Text]"/>
      <dgm:spPr/>
      <dgm:t>
        <a:bodyPr/>
        <a:lstStyle/>
        <a:p>
          <a:r>
            <a:rPr lang="en-US" b="0" i="0" dirty="0" smtClean="0"/>
            <a:t>Because they are </a:t>
          </a:r>
          <a:r>
            <a:rPr lang="en-US" b="0" i="0" dirty="0" smtClean="0">
              <a:solidFill>
                <a:srgbClr val="7F993A"/>
              </a:solidFill>
            </a:rPr>
            <a:t>constants</a:t>
          </a:r>
          <a:r>
            <a:rPr lang="en-US" b="0" i="0" dirty="0" smtClean="0"/>
            <a:t>, the names of an </a:t>
          </a:r>
          <a:r>
            <a:rPr lang="en-US" b="0" i="0" dirty="0" err="1" smtClean="0"/>
            <a:t>enum</a:t>
          </a:r>
          <a:r>
            <a:rPr lang="en-US" b="0" i="0" dirty="0" smtClean="0"/>
            <a:t> type's fields are </a:t>
          </a:r>
          <a:r>
            <a:rPr lang="en-US" b="0" i="0" dirty="0" smtClean="0">
              <a:solidFill>
                <a:srgbClr val="7F993A"/>
              </a:solidFill>
            </a:rPr>
            <a:t>in uppercase letters</a:t>
          </a:r>
          <a:r>
            <a:rPr lang="en-US" b="0" i="0" dirty="0" smtClean="0"/>
            <a:t>.</a:t>
          </a:r>
          <a:endParaRPr lang="en-US" dirty="0"/>
        </a:p>
      </dgm:t>
    </dgm:pt>
    <dgm:pt modelId="{C0D4AA92-3B8F-43AF-8CB8-DB6E79FAE188}" type="parTrans" cxnId="{1914625B-337B-41F5-941F-B10AE6BC236E}">
      <dgm:prSet/>
      <dgm:spPr/>
      <dgm:t>
        <a:bodyPr/>
        <a:lstStyle/>
        <a:p>
          <a:endParaRPr lang="en-US"/>
        </a:p>
      </dgm:t>
    </dgm:pt>
    <dgm:pt modelId="{7E280B55-A8EF-4093-8934-C4BA82E502F3}" type="sibTrans" cxnId="{1914625B-337B-41F5-941F-B10AE6BC236E}">
      <dgm:prSet/>
      <dgm:spPr/>
      <dgm:t>
        <a:bodyPr/>
        <a:lstStyle/>
        <a:p>
          <a:endParaRPr lang="en-US"/>
        </a:p>
      </dgm:t>
    </dgm:pt>
    <dgm:pt modelId="{9A16607F-4763-4FCA-8BAA-6E4892A91635}">
      <dgm:prSet phldrT="[Text]"/>
      <dgm:spPr/>
      <dgm:t>
        <a:bodyPr/>
        <a:lstStyle/>
        <a:p>
          <a:r>
            <a:rPr lang="en-US" b="0" i="0" dirty="0" smtClean="0"/>
            <a:t>In the Java programming language, you define an </a:t>
          </a:r>
          <a:r>
            <a:rPr lang="en-US" b="0" i="0" dirty="0" err="1" smtClean="0"/>
            <a:t>enum</a:t>
          </a:r>
          <a:r>
            <a:rPr lang="en-US" b="0" i="0" dirty="0" smtClean="0"/>
            <a:t> type by using the  </a:t>
          </a:r>
          <a:r>
            <a:rPr lang="en-US" b="1" i="1" dirty="0" err="1" smtClean="0">
              <a:solidFill>
                <a:srgbClr val="7F993A"/>
              </a:solidFill>
            </a:rPr>
            <a:t>enum</a:t>
          </a:r>
          <a:r>
            <a:rPr lang="en-US" b="0" i="0" dirty="0" smtClean="0"/>
            <a:t> keyword.</a:t>
          </a:r>
          <a:endParaRPr lang="en-US" dirty="0"/>
        </a:p>
      </dgm:t>
    </dgm:pt>
    <dgm:pt modelId="{D4A37152-3F60-4311-B338-95A635F3D79C}" type="parTrans" cxnId="{74EFD1B3-E241-4831-8487-6B9E1142B512}">
      <dgm:prSet/>
      <dgm:spPr/>
      <dgm:t>
        <a:bodyPr/>
        <a:lstStyle/>
        <a:p>
          <a:endParaRPr lang="en-US"/>
        </a:p>
      </dgm:t>
    </dgm:pt>
    <dgm:pt modelId="{1E0AB340-8B1F-4E3A-86B2-84A94E2DC642}" type="sibTrans" cxnId="{74EFD1B3-E241-4831-8487-6B9E1142B512}">
      <dgm:prSet/>
      <dgm:spPr/>
      <dgm:t>
        <a:bodyPr/>
        <a:lstStyle/>
        <a:p>
          <a:endParaRPr lang="en-US"/>
        </a:p>
      </dgm:t>
    </dgm:pt>
    <dgm:pt modelId="{631519B0-70DE-4A6B-826E-576913CABB10}">
      <dgm:prSet phldrT="[Text]"/>
      <dgm:spPr/>
      <dgm:t>
        <a:bodyPr/>
        <a:lstStyle/>
        <a:p>
          <a:r>
            <a:rPr lang="en-US" b="0" i="0" dirty="0" smtClean="0"/>
            <a:t>You should use </a:t>
          </a:r>
          <a:r>
            <a:rPr lang="en-US" b="0" i="0" dirty="0" err="1" smtClean="0"/>
            <a:t>enum</a:t>
          </a:r>
          <a:r>
            <a:rPr lang="en-US" b="0" i="0" dirty="0" smtClean="0"/>
            <a:t> types any time you need to represent a </a:t>
          </a:r>
          <a:r>
            <a:rPr lang="en-US" b="0" i="0" dirty="0" smtClean="0">
              <a:solidFill>
                <a:srgbClr val="7F993A"/>
              </a:solidFill>
            </a:rPr>
            <a:t>fixed set of constants</a:t>
          </a:r>
          <a:r>
            <a:rPr lang="en-US" b="0" i="0" dirty="0" smtClean="0"/>
            <a:t>. </a:t>
          </a:r>
          <a:endParaRPr lang="en-US" dirty="0"/>
        </a:p>
      </dgm:t>
    </dgm:pt>
    <dgm:pt modelId="{CF68A1A1-1F24-4C23-8578-A389FFC36E41}" type="parTrans" cxnId="{A9C91765-900C-4BF8-BA02-9EB45091D96C}">
      <dgm:prSet/>
      <dgm:spPr/>
      <dgm:t>
        <a:bodyPr/>
        <a:lstStyle/>
        <a:p>
          <a:endParaRPr lang="en-US"/>
        </a:p>
      </dgm:t>
    </dgm:pt>
    <dgm:pt modelId="{1E37C5E0-C539-4C41-8CB8-6270828D9390}" type="sibTrans" cxnId="{A9C91765-900C-4BF8-BA02-9EB45091D96C}">
      <dgm:prSet/>
      <dgm:spPr/>
      <dgm:t>
        <a:bodyPr/>
        <a:lstStyle/>
        <a:p>
          <a:endParaRPr lang="en-US"/>
        </a:p>
      </dgm:t>
    </dgm:pt>
    <dgm:pt modelId="{FC301F97-B9D7-4F5A-B7CE-60D790791EDC}">
      <dgm:prSet phldrT="[Text]"/>
      <dgm:spPr/>
      <dgm:t>
        <a:bodyPr/>
        <a:lstStyle/>
        <a:p>
          <a:r>
            <a:rPr lang="en-US" b="0" i="0" dirty="0" smtClean="0"/>
            <a:t>That includes </a:t>
          </a:r>
          <a:r>
            <a:rPr lang="en-US" b="0" i="0" dirty="0" smtClean="0">
              <a:solidFill>
                <a:srgbClr val="7F993A"/>
              </a:solidFill>
            </a:rPr>
            <a:t>natural </a:t>
          </a:r>
          <a:r>
            <a:rPr lang="en-US" b="0" i="0" dirty="0" err="1" smtClean="0">
              <a:solidFill>
                <a:srgbClr val="7F993A"/>
              </a:solidFill>
            </a:rPr>
            <a:t>enum</a:t>
          </a:r>
          <a:r>
            <a:rPr lang="en-US" b="0" i="0" dirty="0" smtClean="0">
              <a:solidFill>
                <a:srgbClr val="7F993A"/>
              </a:solidFill>
            </a:rPr>
            <a:t> types </a:t>
          </a:r>
          <a:r>
            <a:rPr lang="en-US" b="0" i="0" dirty="0" smtClean="0"/>
            <a:t>(days of a week, compass directions, planets in the solar system, etc.) and data sets where </a:t>
          </a:r>
          <a:r>
            <a:rPr lang="en-US" b="0" i="0" dirty="0" smtClean="0">
              <a:solidFill>
                <a:srgbClr val="7F993A"/>
              </a:solidFill>
            </a:rPr>
            <a:t>you know all possible values </a:t>
          </a:r>
          <a:r>
            <a:rPr lang="en-US" b="0" i="0" dirty="0" smtClean="0"/>
            <a:t>at compile time (the choices on a menu, command line flags, set of data, etc.)</a:t>
          </a:r>
          <a:endParaRPr lang="en-US" dirty="0"/>
        </a:p>
      </dgm:t>
    </dgm:pt>
    <dgm:pt modelId="{0D674075-23A9-492A-BF40-493AE8D9CA95}" type="parTrans" cxnId="{1BEB1CBE-08AC-48D7-8295-C66139A22465}">
      <dgm:prSet/>
      <dgm:spPr/>
      <dgm:t>
        <a:bodyPr/>
        <a:lstStyle/>
        <a:p>
          <a:endParaRPr lang="en-US"/>
        </a:p>
      </dgm:t>
    </dgm:pt>
    <dgm:pt modelId="{3944C3E5-C085-444F-B139-47008192180A}" type="sibTrans" cxnId="{1BEB1CBE-08AC-48D7-8295-C66139A22465}">
      <dgm:prSet/>
      <dgm:spPr/>
      <dgm:t>
        <a:bodyPr/>
        <a:lstStyle/>
        <a:p>
          <a:endParaRPr lang="en-US"/>
        </a:p>
      </dgm:t>
    </dgm:pt>
    <dgm:pt modelId="{98AFAFD5-607D-4CE1-87BE-BA9895C86EE2}" type="pres">
      <dgm:prSet presAssocID="{8D51814D-5B6B-45B7-9C5E-0021D958EFA8}" presName="vert0" presStyleCnt="0">
        <dgm:presLayoutVars>
          <dgm:dir/>
          <dgm:animOne val="branch"/>
          <dgm:animLvl val="lvl"/>
        </dgm:presLayoutVars>
      </dgm:prSet>
      <dgm:spPr/>
      <dgm:t>
        <a:bodyPr/>
        <a:lstStyle/>
        <a:p>
          <a:endParaRPr lang="en-US"/>
        </a:p>
      </dgm:t>
    </dgm:pt>
    <dgm:pt modelId="{5B2ECE78-87F6-4A8B-A04B-4D9200422F99}" type="pres">
      <dgm:prSet presAssocID="{88C942A7-540A-4D02-8B5A-3C82B9A82A53}" presName="thickLine" presStyleLbl="alignNode1" presStyleIdx="0" presStyleCnt="1"/>
      <dgm:spPr/>
    </dgm:pt>
    <dgm:pt modelId="{D7A11607-BB0D-4C26-AFC6-9B2E13BA9D6B}" type="pres">
      <dgm:prSet presAssocID="{88C942A7-540A-4D02-8B5A-3C82B9A82A53}" presName="horz1" presStyleCnt="0"/>
      <dgm:spPr/>
    </dgm:pt>
    <dgm:pt modelId="{CFCE0119-8EC0-4E85-9F91-A3B170D4FFCA}" type="pres">
      <dgm:prSet presAssocID="{88C942A7-540A-4D02-8B5A-3C82B9A82A53}" presName="tx1" presStyleLbl="revTx" presStyleIdx="0" presStyleCnt="7" custScaleX="78980"/>
      <dgm:spPr/>
      <dgm:t>
        <a:bodyPr/>
        <a:lstStyle/>
        <a:p>
          <a:endParaRPr lang="en-US"/>
        </a:p>
      </dgm:t>
    </dgm:pt>
    <dgm:pt modelId="{C8C170F0-42C5-4A20-91F4-EC7E7C17C394}" type="pres">
      <dgm:prSet presAssocID="{88C942A7-540A-4D02-8B5A-3C82B9A82A53}" presName="vert1" presStyleCnt="0"/>
      <dgm:spPr/>
    </dgm:pt>
    <dgm:pt modelId="{772EDB59-983D-4BCF-BCFD-691093D256F3}" type="pres">
      <dgm:prSet presAssocID="{5E5BC996-7F08-42BC-B011-7C806CD08C3A}" presName="vertSpace2a" presStyleCnt="0"/>
      <dgm:spPr/>
    </dgm:pt>
    <dgm:pt modelId="{3A19F328-E458-4FAA-B781-A9862BD4854C}" type="pres">
      <dgm:prSet presAssocID="{5E5BC996-7F08-42BC-B011-7C806CD08C3A}" presName="horz2" presStyleCnt="0"/>
      <dgm:spPr/>
    </dgm:pt>
    <dgm:pt modelId="{79878838-D1E7-4566-8D6F-73491514AEDD}" type="pres">
      <dgm:prSet presAssocID="{5E5BC996-7F08-42BC-B011-7C806CD08C3A}" presName="horzSpace2" presStyleCnt="0"/>
      <dgm:spPr/>
    </dgm:pt>
    <dgm:pt modelId="{6719BDDA-3442-41B1-809E-E6EE2A517E86}" type="pres">
      <dgm:prSet presAssocID="{5E5BC996-7F08-42BC-B011-7C806CD08C3A}" presName="tx2" presStyleLbl="revTx" presStyleIdx="1" presStyleCnt="7"/>
      <dgm:spPr/>
      <dgm:t>
        <a:bodyPr/>
        <a:lstStyle/>
        <a:p>
          <a:endParaRPr lang="en-US"/>
        </a:p>
      </dgm:t>
    </dgm:pt>
    <dgm:pt modelId="{013648F3-07C1-457E-81FA-749ADA8B9390}" type="pres">
      <dgm:prSet presAssocID="{5E5BC996-7F08-42BC-B011-7C806CD08C3A}" presName="vert2" presStyleCnt="0"/>
      <dgm:spPr/>
    </dgm:pt>
    <dgm:pt modelId="{67F97FB8-9DFD-41F7-BAA5-70391734F9C3}" type="pres">
      <dgm:prSet presAssocID="{5E5BC996-7F08-42BC-B011-7C806CD08C3A}" presName="thinLine2b" presStyleLbl="callout" presStyleIdx="0" presStyleCnt="6"/>
      <dgm:spPr/>
    </dgm:pt>
    <dgm:pt modelId="{C8865794-9C28-462E-B460-EC14D24A14D0}" type="pres">
      <dgm:prSet presAssocID="{5E5BC996-7F08-42BC-B011-7C806CD08C3A}" presName="vertSpace2b" presStyleCnt="0"/>
      <dgm:spPr/>
    </dgm:pt>
    <dgm:pt modelId="{CD036DD7-0332-4A69-9C61-0FB619659D2B}" type="pres">
      <dgm:prSet presAssocID="{D431CF23-0C30-45D2-9A3F-F783B7441DCA}" presName="horz2" presStyleCnt="0"/>
      <dgm:spPr/>
    </dgm:pt>
    <dgm:pt modelId="{F4789AC5-D890-4E58-BA1C-BFE7BB5F8018}" type="pres">
      <dgm:prSet presAssocID="{D431CF23-0C30-45D2-9A3F-F783B7441DCA}" presName="horzSpace2" presStyleCnt="0"/>
      <dgm:spPr/>
    </dgm:pt>
    <dgm:pt modelId="{34FF2E22-B14A-4818-BE1A-7B5B9516159E}" type="pres">
      <dgm:prSet presAssocID="{D431CF23-0C30-45D2-9A3F-F783B7441DCA}" presName="tx2" presStyleLbl="revTx" presStyleIdx="2" presStyleCnt="7"/>
      <dgm:spPr/>
      <dgm:t>
        <a:bodyPr/>
        <a:lstStyle/>
        <a:p>
          <a:endParaRPr lang="en-US"/>
        </a:p>
      </dgm:t>
    </dgm:pt>
    <dgm:pt modelId="{AB69617E-9664-4BFC-A6C8-ED3492C8AB96}" type="pres">
      <dgm:prSet presAssocID="{D431CF23-0C30-45D2-9A3F-F783B7441DCA}" presName="vert2" presStyleCnt="0"/>
      <dgm:spPr/>
    </dgm:pt>
    <dgm:pt modelId="{E1C148CE-538E-4275-BA12-58484AAA686D}" type="pres">
      <dgm:prSet presAssocID="{D431CF23-0C30-45D2-9A3F-F783B7441DCA}" presName="thinLine2b" presStyleLbl="callout" presStyleIdx="1" presStyleCnt="6"/>
      <dgm:spPr/>
    </dgm:pt>
    <dgm:pt modelId="{6605649E-4091-40F8-BA1A-6BBB882C3543}" type="pres">
      <dgm:prSet presAssocID="{D431CF23-0C30-45D2-9A3F-F783B7441DCA}" presName="vertSpace2b" presStyleCnt="0"/>
      <dgm:spPr/>
    </dgm:pt>
    <dgm:pt modelId="{E9859C71-8643-447E-8A40-37ED9077E786}" type="pres">
      <dgm:prSet presAssocID="{2D1ACDE3-A687-4EF0-B1AE-CEADABFC8E14}" presName="horz2" presStyleCnt="0"/>
      <dgm:spPr/>
    </dgm:pt>
    <dgm:pt modelId="{1F183CDF-B202-4A08-925A-0609639789E9}" type="pres">
      <dgm:prSet presAssocID="{2D1ACDE3-A687-4EF0-B1AE-CEADABFC8E14}" presName="horzSpace2" presStyleCnt="0"/>
      <dgm:spPr/>
    </dgm:pt>
    <dgm:pt modelId="{63306526-B325-4CEF-B3E0-D219A69D4165}" type="pres">
      <dgm:prSet presAssocID="{2D1ACDE3-A687-4EF0-B1AE-CEADABFC8E14}" presName="tx2" presStyleLbl="revTx" presStyleIdx="3" presStyleCnt="7"/>
      <dgm:spPr/>
      <dgm:t>
        <a:bodyPr/>
        <a:lstStyle/>
        <a:p>
          <a:endParaRPr lang="en-US"/>
        </a:p>
      </dgm:t>
    </dgm:pt>
    <dgm:pt modelId="{31F3E340-0F47-4384-A8A3-B75AACA89543}" type="pres">
      <dgm:prSet presAssocID="{2D1ACDE3-A687-4EF0-B1AE-CEADABFC8E14}" presName="vert2" presStyleCnt="0"/>
      <dgm:spPr/>
    </dgm:pt>
    <dgm:pt modelId="{34CFE001-CF83-4142-B7B0-A3DF3FECFA10}" type="pres">
      <dgm:prSet presAssocID="{2D1ACDE3-A687-4EF0-B1AE-CEADABFC8E14}" presName="thinLine2b" presStyleLbl="callout" presStyleIdx="2" presStyleCnt="6"/>
      <dgm:spPr/>
    </dgm:pt>
    <dgm:pt modelId="{870D3592-7D2E-4FCB-B618-59FA97126EBE}" type="pres">
      <dgm:prSet presAssocID="{2D1ACDE3-A687-4EF0-B1AE-CEADABFC8E14}" presName="vertSpace2b" presStyleCnt="0"/>
      <dgm:spPr/>
    </dgm:pt>
    <dgm:pt modelId="{86F79529-B025-4A6B-8585-1B29C6F965AB}" type="pres">
      <dgm:prSet presAssocID="{9A16607F-4763-4FCA-8BAA-6E4892A91635}" presName="horz2" presStyleCnt="0"/>
      <dgm:spPr/>
    </dgm:pt>
    <dgm:pt modelId="{F6589019-60B8-4FA9-B769-15D3FF936F05}" type="pres">
      <dgm:prSet presAssocID="{9A16607F-4763-4FCA-8BAA-6E4892A91635}" presName="horzSpace2" presStyleCnt="0"/>
      <dgm:spPr/>
    </dgm:pt>
    <dgm:pt modelId="{1AF4D1FB-639E-4530-BA29-F9896182ABB2}" type="pres">
      <dgm:prSet presAssocID="{9A16607F-4763-4FCA-8BAA-6E4892A91635}" presName="tx2" presStyleLbl="revTx" presStyleIdx="4" presStyleCnt="7"/>
      <dgm:spPr/>
      <dgm:t>
        <a:bodyPr/>
        <a:lstStyle/>
        <a:p>
          <a:endParaRPr lang="en-US"/>
        </a:p>
      </dgm:t>
    </dgm:pt>
    <dgm:pt modelId="{2E893E6A-9F05-4B65-9EF0-B479ACB7357C}" type="pres">
      <dgm:prSet presAssocID="{9A16607F-4763-4FCA-8BAA-6E4892A91635}" presName="vert2" presStyleCnt="0"/>
      <dgm:spPr/>
    </dgm:pt>
    <dgm:pt modelId="{257CBEF8-830E-4AE2-82F9-08CAF3314528}" type="pres">
      <dgm:prSet presAssocID="{9A16607F-4763-4FCA-8BAA-6E4892A91635}" presName="thinLine2b" presStyleLbl="callout" presStyleIdx="3" presStyleCnt="6"/>
      <dgm:spPr/>
    </dgm:pt>
    <dgm:pt modelId="{D8D84C5B-5CC4-4769-9CDB-884A237D2E38}" type="pres">
      <dgm:prSet presAssocID="{9A16607F-4763-4FCA-8BAA-6E4892A91635}" presName="vertSpace2b" presStyleCnt="0"/>
      <dgm:spPr/>
    </dgm:pt>
    <dgm:pt modelId="{EA641DAD-C4D0-4CF7-867C-ECADFF732C9F}" type="pres">
      <dgm:prSet presAssocID="{631519B0-70DE-4A6B-826E-576913CABB10}" presName="horz2" presStyleCnt="0"/>
      <dgm:spPr/>
    </dgm:pt>
    <dgm:pt modelId="{A643A2D7-A716-45A0-AE07-F0A01ADA4602}" type="pres">
      <dgm:prSet presAssocID="{631519B0-70DE-4A6B-826E-576913CABB10}" presName="horzSpace2" presStyleCnt="0"/>
      <dgm:spPr/>
    </dgm:pt>
    <dgm:pt modelId="{5012920C-B15D-4F01-9CEE-91E116F90DF5}" type="pres">
      <dgm:prSet presAssocID="{631519B0-70DE-4A6B-826E-576913CABB10}" presName="tx2" presStyleLbl="revTx" presStyleIdx="5" presStyleCnt="7"/>
      <dgm:spPr/>
      <dgm:t>
        <a:bodyPr/>
        <a:lstStyle/>
        <a:p>
          <a:endParaRPr lang="en-US"/>
        </a:p>
      </dgm:t>
    </dgm:pt>
    <dgm:pt modelId="{3F272C24-B591-4B06-8505-D3192E272689}" type="pres">
      <dgm:prSet presAssocID="{631519B0-70DE-4A6B-826E-576913CABB10}" presName="vert2" presStyleCnt="0"/>
      <dgm:spPr/>
    </dgm:pt>
    <dgm:pt modelId="{4E04A392-4BC8-4FB5-AEF3-1A768162D200}" type="pres">
      <dgm:prSet presAssocID="{631519B0-70DE-4A6B-826E-576913CABB10}" presName="thinLine2b" presStyleLbl="callout" presStyleIdx="4" presStyleCnt="6"/>
      <dgm:spPr/>
    </dgm:pt>
    <dgm:pt modelId="{01D26FAB-86D2-4B7B-8625-B77D2F2B0580}" type="pres">
      <dgm:prSet presAssocID="{631519B0-70DE-4A6B-826E-576913CABB10}" presName="vertSpace2b" presStyleCnt="0"/>
      <dgm:spPr/>
    </dgm:pt>
    <dgm:pt modelId="{19079DF5-2179-498E-9F3A-270AD7AC4639}" type="pres">
      <dgm:prSet presAssocID="{FC301F97-B9D7-4F5A-B7CE-60D790791EDC}" presName="horz2" presStyleCnt="0"/>
      <dgm:spPr/>
    </dgm:pt>
    <dgm:pt modelId="{8882A0B8-F978-4F89-98BB-59F1F49D8455}" type="pres">
      <dgm:prSet presAssocID="{FC301F97-B9D7-4F5A-B7CE-60D790791EDC}" presName="horzSpace2" presStyleCnt="0"/>
      <dgm:spPr/>
    </dgm:pt>
    <dgm:pt modelId="{1602616C-3672-4770-AD39-FB8008D4D5C6}" type="pres">
      <dgm:prSet presAssocID="{FC301F97-B9D7-4F5A-B7CE-60D790791EDC}" presName="tx2" presStyleLbl="revTx" presStyleIdx="6" presStyleCnt="7"/>
      <dgm:spPr/>
      <dgm:t>
        <a:bodyPr/>
        <a:lstStyle/>
        <a:p>
          <a:endParaRPr lang="en-US"/>
        </a:p>
      </dgm:t>
    </dgm:pt>
    <dgm:pt modelId="{E19ABC65-9971-4336-B416-B4F93002A4D9}" type="pres">
      <dgm:prSet presAssocID="{FC301F97-B9D7-4F5A-B7CE-60D790791EDC}" presName="vert2" presStyleCnt="0"/>
      <dgm:spPr/>
    </dgm:pt>
    <dgm:pt modelId="{A8837CCC-6179-49B9-8315-72A5284374C3}" type="pres">
      <dgm:prSet presAssocID="{FC301F97-B9D7-4F5A-B7CE-60D790791EDC}" presName="thinLine2b" presStyleLbl="callout" presStyleIdx="5" presStyleCnt="6"/>
      <dgm:spPr/>
    </dgm:pt>
    <dgm:pt modelId="{B98C7B6F-BD54-4181-9AAB-4F54D2BE9A41}" type="pres">
      <dgm:prSet presAssocID="{FC301F97-B9D7-4F5A-B7CE-60D790791EDC}" presName="vertSpace2b" presStyleCnt="0"/>
      <dgm:spPr/>
    </dgm:pt>
  </dgm:ptLst>
  <dgm:cxnLst>
    <dgm:cxn modelId="{D6053397-1055-403C-8BA0-E173B03C1DFB}" type="presOf" srcId="{8D51814D-5B6B-45B7-9C5E-0021D958EFA8}" destId="{98AFAFD5-607D-4CE1-87BE-BA9895C86EE2}" srcOrd="0" destOrd="0" presId="urn:microsoft.com/office/officeart/2008/layout/LinedList"/>
    <dgm:cxn modelId="{23461F3C-A586-4A10-B645-F662AFDCBEF0}" srcId="{8D51814D-5B6B-45B7-9C5E-0021D958EFA8}" destId="{88C942A7-540A-4D02-8B5A-3C82B9A82A53}" srcOrd="0" destOrd="0" parTransId="{17C878A9-A2BA-4932-9F9A-BE5C84BF24C5}" sibTransId="{961F64A2-857F-425A-8476-CC3BE08FC5B1}"/>
    <dgm:cxn modelId="{F0D4373D-34FD-4545-B53B-A0A6D89F4574}" srcId="{88C942A7-540A-4D02-8B5A-3C82B9A82A53}" destId="{D431CF23-0C30-45D2-9A3F-F783B7441DCA}" srcOrd="1" destOrd="0" parTransId="{2C2C9882-D865-47BB-BDAA-3057C84E3E18}" sibTransId="{D2B40664-FA00-440F-913D-863435F68C4B}"/>
    <dgm:cxn modelId="{BFD6AEC8-0D8E-403E-BF81-ABE6A00F5880}" type="presOf" srcId="{631519B0-70DE-4A6B-826E-576913CABB10}" destId="{5012920C-B15D-4F01-9CEE-91E116F90DF5}" srcOrd="0" destOrd="0" presId="urn:microsoft.com/office/officeart/2008/layout/LinedList"/>
    <dgm:cxn modelId="{AC4C2A0C-2CFF-46ED-B470-3F6777AA4852}" type="presOf" srcId="{2D1ACDE3-A687-4EF0-B1AE-CEADABFC8E14}" destId="{63306526-B325-4CEF-B3E0-D219A69D4165}" srcOrd="0" destOrd="0" presId="urn:microsoft.com/office/officeart/2008/layout/LinedList"/>
    <dgm:cxn modelId="{644444B9-7FC6-415D-AAB8-F22C28C7C214}" type="presOf" srcId="{FC301F97-B9D7-4F5A-B7CE-60D790791EDC}" destId="{1602616C-3672-4770-AD39-FB8008D4D5C6}" srcOrd="0" destOrd="0" presId="urn:microsoft.com/office/officeart/2008/layout/LinedList"/>
    <dgm:cxn modelId="{C9BFA48A-7F3D-4870-B810-6E87F1F4F98D}" type="presOf" srcId="{9A16607F-4763-4FCA-8BAA-6E4892A91635}" destId="{1AF4D1FB-639E-4530-BA29-F9896182ABB2}" srcOrd="0" destOrd="0" presId="urn:microsoft.com/office/officeart/2008/layout/LinedList"/>
    <dgm:cxn modelId="{1BEB1CBE-08AC-48D7-8295-C66139A22465}" srcId="{88C942A7-540A-4D02-8B5A-3C82B9A82A53}" destId="{FC301F97-B9D7-4F5A-B7CE-60D790791EDC}" srcOrd="5" destOrd="0" parTransId="{0D674075-23A9-492A-BF40-493AE8D9CA95}" sibTransId="{3944C3E5-C085-444F-B139-47008192180A}"/>
    <dgm:cxn modelId="{3BB50F82-B590-4918-9C46-AEB620D0C402}" type="presOf" srcId="{5E5BC996-7F08-42BC-B011-7C806CD08C3A}" destId="{6719BDDA-3442-41B1-809E-E6EE2A517E86}" srcOrd="0" destOrd="0" presId="urn:microsoft.com/office/officeart/2008/layout/LinedList"/>
    <dgm:cxn modelId="{F98B7C64-6CFA-4752-BB68-D8D17BCD0120}" srcId="{88C942A7-540A-4D02-8B5A-3C82B9A82A53}" destId="{5E5BC996-7F08-42BC-B011-7C806CD08C3A}" srcOrd="0" destOrd="0" parTransId="{B18EE214-35E9-4FA1-82FD-CDDA2AFE6F05}" sibTransId="{375434FF-E3B4-4345-A366-2F53BDE09956}"/>
    <dgm:cxn modelId="{26FC90D1-ED3C-4B26-813D-C20FBADA24FE}" type="presOf" srcId="{D431CF23-0C30-45D2-9A3F-F783B7441DCA}" destId="{34FF2E22-B14A-4818-BE1A-7B5B9516159E}" srcOrd="0" destOrd="0" presId="urn:microsoft.com/office/officeart/2008/layout/LinedList"/>
    <dgm:cxn modelId="{A9C91765-900C-4BF8-BA02-9EB45091D96C}" srcId="{88C942A7-540A-4D02-8B5A-3C82B9A82A53}" destId="{631519B0-70DE-4A6B-826E-576913CABB10}" srcOrd="4" destOrd="0" parTransId="{CF68A1A1-1F24-4C23-8578-A389FFC36E41}" sibTransId="{1E37C5E0-C539-4C41-8CB8-6270828D9390}"/>
    <dgm:cxn modelId="{1914625B-337B-41F5-941F-B10AE6BC236E}" srcId="{88C942A7-540A-4D02-8B5A-3C82B9A82A53}" destId="{2D1ACDE3-A687-4EF0-B1AE-CEADABFC8E14}" srcOrd="2" destOrd="0" parTransId="{C0D4AA92-3B8F-43AF-8CB8-DB6E79FAE188}" sibTransId="{7E280B55-A8EF-4093-8934-C4BA82E502F3}"/>
    <dgm:cxn modelId="{74EFD1B3-E241-4831-8487-6B9E1142B512}" srcId="{88C942A7-540A-4D02-8B5A-3C82B9A82A53}" destId="{9A16607F-4763-4FCA-8BAA-6E4892A91635}" srcOrd="3" destOrd="0" parTransId="{D4A37152-3F60-4311-B338-95A635F3D79C}" sibTransId="{1E0AB340-8B1F-4E3A-86B2-84A94E2DC642}"/>
    <dgm:cxn modelId="{1B4D9021-221E-495D-ACB3-0A519D1274D7}" type="presOf" srcId="{88C942A7-540A-4D02-8B5A-3C82B9A82A53}" destId="{CFCE0119-8EC0-4E85-9F91-A3B170D4FFCA}" srcOrd="0" destOrd="0" presId="urn:microsoft.com/office/officeart/2008/layout/LinedList"/>
    <dgm:cxn modelId="{6A52A7D3-0C8A-40E9-BAD7-18450C35D43C}" type="presParOf" srcId="{98AFAFD5-607D-4CE1-87BE-BA9895C86EE2}" destId="{5B2ECE78-87F6-4A8B-A04B-4D9200422F99}" srcOrd="0" destOrd="0" presId="urn:microsoft.com/office/officeart/2008/layout/LinedList"/>
    <dgm:cxn modelId="{07B6FB57-95C9-4BAD-862E-2EF8B53A8180}" type="presParOf" srcId="{98AFAFD5-607D-4CE1-87BE-BA9895C86EE2}" destId="{D7A11607-BB0D-4C26-AFC6-9B2E13BA9D6B}" srcOrd="1" destOrd="0" presId="urn:microsoft.com/office/officeart/2008/layout/LinedList"/>
    <dgm:cxn modelId="{8F16C232-1895-481E-B69E-58236822E602}" type="presParOf" srcId="{D7A11607-BB0D-4C26-AFC6-9B2E13BA9D6B}" destId="{CFCE0119-8EC0-4E85-9F91-A3B170D4FFCA}" srcOrd="0" destOrd="0" presId="urn:microsoft.com/office/officeart/2008/layout/LinedList"/>
    <dgm:cxn modelId="{53A4BD44-EE9E-4579-86AD-DD18CB2E4CA7}" type="presParOf" srcId="{D7A11607-BB0D-4C26-AFC6-9B2E13BA9D6B}" destId="{C8C170F0-42C5-4A20-91F4-EC7E7C17C394}" srcOrd="1" destOrd="0" presId="urn:microsoft.com/office/officeart/2008/layout/LinedList"/>
    <dgm:cxn modelId="{B2318649-4BAC-4D93-BF6F-83AC6D35A518}" type="presParOf" srcId="{C8C170F0-42C5-4A20-91F4-EC7E7C17C394}" destId="{772EDB59-983D-4BCF-BCFD-691093D256F3}" srcOrd="0" destOrd="0" presId="urn:microsoft.com/office/officeart/2008/layout/LinedList"/>
    <dgm:cxn modelId="{EAB23507-155E-4D06-A751-E0C0688C5B93}" type="presParOf" srcId="{C8C170F0-42C5-4A20-91F4-EC7E7C17C394}" destId="{3A19F328-E458-4FAA-B781-A9862BD4854C}" srcOrd="1" destOrd="0" presId="urn:microsoft.com/office/officeart/2008/layout/LinedList"/>
    <dgm:cxn modelId="{B637D7E4-7801-4894-A4D4-4DA968C70DFA}" type="presParOf" srcId="{3A19F328-E458-4FAA-B781-A9862BD4854C}" destId="{79878838-D1E7-4566-8D6F-73491514AEDD}" srcOrd="0" destOrd="0" presId="urn:microsoft.com/office/officeart/2008/layout/LinedList"/>
    <dgm:cxn modelId="{EE3957F8-9735-41C7-AEA6-A206BDAAD11D}" type="presParOf" srcId="{3A19F328-E458-4FAA-B781-A9862BD4854C}" destId="{6719BDDA-3442-41B1-809E-E6EE2A517E86}" srcOrd="1" destOrd="0" presId="urn:microsoft.com/office/officeart/2008/layout/LinedList"/>
    <dgm:cxn modelId="{6AA3D7C6-6856-4256-9E54-2CA5B84204AA}" type="presParOf" srcId="{3A19F328-E458-4FAA-B781-A9862BD4854C}" destId="{013648F3-07C1-457E-81FA-749ADA8B9390}" srcOrd="2" destOrd="0" presId="urn:microsoft.com/office/officeart/2008/layout/LinedList"/>
    <dgm:cxn modelId="{B4A1D064-71D7-4165-AD91-65110A4FDA72}" type="presParOf" srcId="{C8C170F0-42C5-4A20-91F4-EC7E7C17C394}" destId="{67F97FB8-9DFD-41F7-BAA5-70391734F9C3}" srcOrd="2" destOrd="0" presId="urn:microsoft.com/office/officeart/2008/layout/LinedList"/>
    <dgm:cxn modelId="{582D73B3-7963-4195-8C64-703D81739F78}" type="presParOf" srcId="{C8C170F0-42C5-4A20-91F4-EC7E7C17C394}" destId="{C8865794-9C28-462E-B460-EC14D24A14D0}" srcOrd="3" destOrd="0" presId="urn:microsoft.com/office/officeart/2008/layout/LinedList"/>
    <dgm:cxn modelId="{71CB99A5-4B2C-4D4E-802A-B77D22236CB5}" type="presParOf" srcId="{C8C170F0-42C5-4A20-91F4-EC7E7C17C394}" destId="{CD036DD7-0332-4A69-9C61-0FB619659D2B}" srcOrd="4" destOrd="0" presId="urn:microsoft.com/office/officeart/2008/layout/LinedList"/>
    <dgm:cxn modelId="{1831CB37-68AC-4D67-9492-651C440D2957}" type="presParOf" srcId="{CD036DD7-0332-4A69-9C61-0FB619659D2B}" destId="{F4789AC5-D890-4E58-BA1C-BFE7BB5F8018}" srcOrd="0" destOrd="0" presId="urn:microsoft.com/office/officeart/2008/layout/LinedList"/>
    <dgm:cxn modelId="{8FD9DF94-9E9A-4E7A-B595-1F8CC9186F9C}" type="presParOf" srcId="{CD036DD7-0332-4A69-9C61-0FB619659D2B}" destId="{34FF2E22-B14A-4818-BE1A-7B5B9516159E}" srcOrd="1" destOrd="0" presId="urn:microsoft.com/office/officeart/2008/layout/LinedList"/>
    <dgm:cxn modelId="{41E21402-F233-44D7-ABA3-7CFE571D7806}" type="presParOf" srcId="{CD036DD7-0332-4A69-9C61-0FB619659D2B}" destId="{AB69617E-9664-4BFC-A6C8-ED3492C8AB96}" srcOrd="2" destOrd="0" presId="urn:microsoft.com/office/officeart/2008/layout/LinedList"/>
    <dgm:cxn modelId="{818CB695-F68B-462E-B68B-4B235905F28A}" type="presParOf" srcId="{C8C170F0-42C5-4A20-91F4-EC7E7C17C394}" destId="{E1C148CE-538E-4275-BA12-58484AAA686D}" srcOrd="5" destOrd="0" presId="urn:microsoft.com/office/officeart/2008/layout/LinedList"/>
    <dgm:cxn modelId="{B02B3AD1-923A-43EF-AEB4-EFE6F8FBCFD5}" type="presParOf" srcId="{C8C170F0-42C5-4A20-91F4-EC7E7C17C394}" destId="{6605649E-4091-40F8-BA1A-6BBB882C3543}" srcOrd="6" destOrd="0" presId="urn:microsoft.com/office/officeart/2008/layout/LinedList"/>
    <dgm:cxn modelId="{7142702E-ECB3-4E4B-AA44-0F663E49A619}" type="presParOf" srcId="{C8C170F0-42C5-4A20-91F4-EC7E7C17C394}" destId="{E9859C71-8643-447E-8A40-37ED9077E786}" srcOrd="7" destOrd="0" presId="urn:microsoft.com/office/officeart/2008/layout/LinedList"/>
    <dgm:cxn modelId="{62E3330D-8386-4859-A91B-84CB51D530D8}" type="presParOf" srcId="{E9859C71-8643-447E-8A40-37ED9077E786}" destId="{1F183CDF-B202-4A08-925A-0609639789E9}" srcOrd="0" destOrd="0" presId="urn:microsoft.com/office/officeart/2008/layout/LinedList"/>
    <dgm:cxn modelId="{A1C4753E-A86E-4427-B4A4-68FB2B0E0A93}" type="presParOf" srcId="{E9859C71-8643-447E-8A40-37ED9077E786}" destId="{63306526-B325-4CEF-B3E0-D219A69D4165}" srcOrd="1" destOrd="0" presId="urn:microsoft.com/office/officeart/2008/layout/LinedList"/>
    <dgm:cxn modelId="{43499014-30CC-4D25-B222-048B1657BB8C}" type="presParOf" srcId="{E9859C71-8643-447E-8A40-37ED9077E786}" destId="{31F3E340-0F47-4384-A8A3-B75AACA89543}" srcOrd="2" destOrd="0" presId="urn:microsoft.com/office/officeart/2008/layout/LinedList"/>
    <dgm:cxn modelId="{1FB8FC6F-493B-4039-ADBE-7C78FB74102A}" type="presParOf" srcId="{C8C170F0-42C5-4A20-91F4-EC7E7C17C394}" destId="{34CFE001-CF83-4142-B7B0-A3DF3FECFA10}" srcOrd="8" destOrd="0" presId="urn:microsoft.com/office/officeart/2008/layout/LinedList"/>
    <dgm:cxn modelId="{4D032511-E419-45E0-996B-A09E685990CD}" type="presParOf" srcId="{C8C170F0-42C5-4A20-91F4-EC7E7C17C394}" destId="{870D3592-7D2E-4FCB-B618-59FA97126EBE}" srcOrd="9" destOrd="0" presId="urn:microsoft.com/office/officeart/2008/layout/LinedList"/>
    <dgm:cxn modelId="{9F9F3946-78BA-4654-8B38-AFB4F0091025}" type="presParOf" srcId="{C8C170F0-42C5-4A20-91F4-EC7E7C17C394}" destId="{86F79529-B025-4A6B-8585-1B29C6F965AB}" srcOrd="10" destOrd="0" presId="urn:microsoft.com/office/officeart/2008/layout/LinedList"/>
    <dgm:cxn modelId="{D946937F-7266-43EC-A281-E1D49785243F}" type="presParOf" srcId="{86F79529-B025-4A6B-8585-1B29C6F965AB}" destId="{F6589019-60B8-4FA9-B769-15D3FF936F05}" srcOrd="0" destOrd="0" presId="urn:microsoft.com/office/officeart/2008/layout/LinedList"/>
    <dgm:cxn modelId="{454A68C0-B648-4A8D-9C21-24F257C51B8C}" type="presParOf" srcId="{86F79529-B025-4A6B-8585-1B29C6F965AB}" destId="{1AF4D1FB-639E-4530-BA29-F9896182ABB2}" srcOrd="1" destOrd="0" presId="urn:microsoft.com/office/officeart/2008/layout/LinedList"/>
    <dgm:cxn modelId="{91C6A0D3-9F5E-4A8E-84A7-8B5C2CEA393A}" type="presParOf" srcId="{86F79529-B025-4A6B-8585-1B29C6F965AB}" destId="{2E893E6A-9F05-4B65-9EF0-B479ACB7357C}" srcOrd="2" destOrd="0" presId="urn:microsoft.com/office/officeart/2008/layout/LinedList"/>
    <dgm:cxn modelId="{F2FA72F5-FA6E-4AE1-979F-F6B8F5BBA8B4}" type="presParOf" srcId="{C8C170F0-42C5-4A20-91F4-EC7E7C17C394}" destId="{257CBEF8-830E-4AE2-82F9-08CAF3314528}" srcOrd="11" destOrd="0" presId="urn:microsoft.com/office/officeart/2008/layout/LinedList"/>
    <dgm:cxn modelId="{5CEA4133-1487-4886-8EE0-74ABCEC4CDB5}" type="presParOf" srcId="{C8C170F0-42C5-4A20-91F4-EC7E7C17C394}" destId="{D8D84C5B-5CC4-4769-9CDB-884A237D2E38}" srcOrd="12" destOrd="0" presId="urn:microsoft.com/office/officeart/2008/layout/LinedList"/>
    <dgm:cxn modelId="{782AC857-0372-4183-843B-EA51DBE2BAE3}" type="presParOf" srcId="{C8C170F0-42C5-4A20-91F4-EC7E7C17C394}" destId="{EA641DAD-C4D0-4CF7-867C-ECADFF732C9F}" srcOrd="13" destOrd="0" presId="urn:microsoft.com/office/officeart/2008/layout/LinedList"/>
    <dgm:cxn modelId="{BA04C813-9FEB-4FC8-BD68-83A695BD1381}" type="presParOf" srcId="{EA641DAD-C4D0-4CF7-867C-ECADFF732C9F}" destId="{A643A2D7-A716-45A0-AE07-F0A01ADA4602}" srcOrd="0" destOrd="0" presId="urn:microsoft.com/office/officeart/2008/layout/LinedList"/>
    <dgm:cxn modelId="{2732C697-0567-4E60-AF10-5D0DC0A9F319}" type="presParOf" srcId="{EA641DAD-C4D0-4CF7-867C-ECADFF732C9F}" destId="{5012920C-B15D-4F01-9CEE-91E116F90DF5}" srcOrd="1" destOrd="0" presId="urn:microsoft.com/office/officeart/2008/layout/LinedList"/>
    <dgm:cxn modelId="{47BF7E95-0274-471D-BD76-2D328EDC31AC}" type="presParOf" srcId="{EA641DAD-C4D0-4CF7-867C-ECADFF732C9F}" destId="{3F272C24-B591-4B06-8505-D3192E272689}" srcOrd="2" destOrd="0" presId="urn:microsoft.com/office/officeart/2008/layout/LinedList"/>
    <dgm:cxn modelId="{91FB1560-7FB9-44CB-B870-682C3E8922B4}" type="presParOf" srcId="{C8C170F0-42C5-4A20-91F4-EC7E7C17C394}" destId="{4E04A392-4BC8-4FB5-AEF3-1A768162D200}" srcOrd="14" destOrd="0" presId="urn:microsoft.com/office/officeart/2008/layout/LinedList"/>
    <dgm:cxn modelId="{CCE598B5-4C56-4AA5-B375-B50445110B5F}" type="presParOf" srcId="{C8C170F0-42C5-4A20-91F4-EC7E7C17C394}" destId="{01D26FAB-86D2-4B7B-8625-B77D2F2B0580}" srcOrd="15" destOrd="0" presId="urn:microsoft.com/office/officeart/2008/layout/LinedList"/>
    <dgm:cxn modelId="{647B9764-064B-46EB-B20A-8006BED2A898}" type="presParOf" srcId="{C8C170F0-42C5-4A20-91F4-EC7E7C17C394}" destId="{19079DF5-2179-498E-9F3A-270AD7AC4639}" srcOrd="16" destOrd="0" presId="urn:microsoft.com/office/officeart/2008/layout/LinedList"/>
    <dgm:cxn modelId="{89042B00-48F3-4AD5-AC6E-570F07C3C790}" type="presParOf" srcId="{19079DF5-2179-498E-9F3A-270AD7AC4639}" destId="{8882A0B8-F978-4F89-98BB-59F1F49D8455}" srcOrd="0" destOrd="0" presId="urn:microsoft.com/office/officeart/2008/layout/LinedList"/>
    <dgm:cxn modelId="{B9FC2660-AD08-4474-B3A4-6927362DDCDF}" type="presParOf" srcId="{19079DF5-2179-498E-9F3A-270AD7AC4639}" destId="{1602616C-3672-4770-AD39-FB8008D4D5C6}" srcOrd="1" destOrd="0" presId="urn:microsoft.com/office/officeart/2008/layout/LinedList"/>
    <dgm:cxn modelId="{26009886-B7A4-4F97-82C7-CF172C314A8F}" type="presParOf" srcId="{19079DF5-2179-498E-9F3A-270AD7AC4639}" destId="{E19ABC65-9971-4336-B416-B4F93002A4D9}" srcOrd="2" destOrd="0" presId="urn:microsoft.com/office/officeart/2008/layout/LinedList"/>
    <dgm:cxn modelId="{BA920B9B-41E4-4863-BF97-16BA3BD0D4BA}" type="presParOf" srcId="{C8C170F0-42C5-4A20-91F4-EC7E7C17C394}" destId="{A8837CCC-6179-49B9-8315-72A5284374C3}" srcOrd="17" destOrd="0" presId="urn:microsoft.com/office/officeart/2008/layout/LinedList"/>
    <dgm:cxn modelId="{82966A3D-136B-4FA5-BB57-6F5E0DEC7B6D}" type="presParOf" srcId="{C8C170F0-42C5-4A20-91F4-EC7E7C17C394}" destId="{B98C7B6F-BD54-4181-9AAB-4F54D2BE9A41}"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4D7B0A-D01A-4869-AA20-C791520E45C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B216DE-63AB-4FFA-B208-1CCD3C02B450}">
      <dgm:prSet phldrT="[Text]"/>
      <dgm:spPr/>
      <dgm:t>
        <a:bodyPr/>
        <a:lstStyle/>
        <a:p>
          <a:r>
            <a:rPr lang="en-US" dirty="0" smtClean="0">
              <a:solidFill>
                <a:srgbClr val="39C2D7"/>
              </a:solidFill>
            </a:rPr>
            <a:t>Exceptions</a:t>
          </a:r>
          <a:endParaRPr lang="en-US" dirty="0">
            <a:solidFill>
              <a:srgbClr val="39C2D7"/>
            </a:solidFill>
          </a:endParaRPr>
        </a:p>
      </dgm:t>
    </dgm:pt>
    <dgm:pt modelId="{BCD50FDA-DA93-4C30-BEC9-FBDA4BC96864}" type="parTrans" cxnId="{FE4C624A-328C-43F7-AAED-BBA9D027320B}">
      <dgm:prSet/>
      <dgm:spPr/>
      <dgm:t>
        <a:bodyPr/>
        <a:lstStyle/>
        <a:p>
          <a:endParaRPr lang="en-US"/>
        </a:p>
      </dgm:t>
    </dgm:pt>
    <dgm:pt modelId="{C1FC8A0F-B0F1-4E20-B537-C6586C3A7878}" type="sibTrans" cxnId="{FE4C624A-328C-43F7-AAED-BBA9D027320B}">
      <dgm:prSet/>
      <dgm:spPr/>
      <dgm:t>
        <a:bodyPr/>
        <a:lstStyle/>
        <a:p>
          <a:endParaRPr lang="en-US"/>
        </a:p>
      </dgm:t>
    </dgm:pt>
    <dgm:pt modelId="{7C43DDC3-E352-4B7D-9484-FD59E1381E9E}">
      <dgm:prSet phldrT="[Text]"/>
      <dgm:spPr/>
      <dgm:t>
        <a:bodyPr/>
        <a:lstStyle/>
        <a:p>
          <a:r>
            <a:rPr lang="en-US" dirty="0" smtClean="0">
              <a:solidFill>
                <a:srgbClr val="696869"/>
              </a:solidFill>
            </a:rPr>
            <a:t>The term </a:t>
          </a:r>
          <a:r>
            <a:rPr lang="en-US" b="1" dirty="0" smtClean="0">
              <a:solidFill>
                <a:srgbClr val="7F993A"/>
              </a:solidFill>
            </a:rPr>
            <a:t>exception</a:t>
          </a:r>
          <a:r>
            <a:rPr lang="en-US" dirty="0" smtClean="0">
              <a:solidFill>
                <a:srgbClr val="696869"/>
              </a:solidFill>
            </a:rPr>
            <a:t> is shorthand for the phrase </a:t>
          </a:r>
          <a:r>
            <a:rPr lang="en-US" dirty="0" smtClean="0">
              <a:solidFill>
                <a:srgbClr val="7F993A"/>
              </a:solidFill>
            </a:rPr>
            <a:t>“exceptional event”</a:t>
          </a:r>
          <a:endParaRPr lang="en-US" dirty="0">
            <a:solidFill>
              <a:srgbClr val="7F993A"/>
            </a:solidFill>
          </a:endParaRPr>
        </a:p>
      </dgm:t>
    </dgm:pt>
    <dgm:pt modelId="{DCC63BC7-0E59-4A2F-9299-8723EBA50EB9}" type="parTrans" cxnId="{00F1C9B2-22FB-4937-BF5D-FD2ADE8DFD19}">
      <dgm:prSet/>
      <dgm:spPr/>
      <dgm:t>
        <a:bodyPr/>
        <a:lstStyle/>
        <a:p>
          <a:endParaRPr lang="en-US"/>
        </a:p>
      </dgm:t>
    </dgm:pt>
    <dgm:pt modelId="{62B3FE67-5A39-4640-8272-EE6CC2336D3D}" type="sibTrans" cxnId="{00F1C9B2-22FB-4937-BF5D-FD2ADE8DFD19}">
      <dgm:prSet/>
      <dgm:spPr/>
      <dgm:t>
        <a:bodyPr/>
        <a:lstStyle/>
        <a:p>
          <a:endParaRPr lang="en-US"/>
        </a:p>
      </dgm:t>
    </dgm:pt>
    <dgm:pt modelId="{61C5884A-BAA5-4D43-8352-DE91C43FF5BE}">
      <dgm:prSet phldrT="[Text]"/>
      <dgm:spPr/>
      <dgm:t>
        <a:bodyPr/>
        <a:lstStyle/>
        <a:p>
          <a:r>
            <a:rPr lang="en-US" dirty="0" smtClean="0">
              <a:solidFill>
                <a:srgbClr val="696869"/>
              </a:solidFill>
              <a:latin typeface="+mj-lt"/>
            </a:rPr>
            <a:t>An </a:t>
          </a:r>
          <a:r>
            <a:rPr lang="en-US" b="1" dirty="0" smtClean="0">
              <a:solidFill>
                <a:srgbClr val="7F993A"/>
              </a:solidFill>
              <a:latin typeface="+mj-lt"/>
            </a:rPr>
            <a:t>exception</a:t>
          </a:r>
          <a:r>
            <a:rPr lang="en-US" dirty="0" smtClean="0">
              <a:solidFill>
                <a:srgbClr val="696869"/>
              </a:solidFill>
              <a:latin typeface="+mj-lt"/>
            </a:rPr>
            <a:t> is an event, which occurs during the execution of a program, that </a:t>
          </a:r>
          <a:r>
            <a:rPr lang="en-US" dirty="0" smtClean="0">
              <a:solidFill>
                <a:srgbClr val="7F993A"/>
              </a:solidFill>
              <a:latin typeface="+mj-lt"/>
            </a:rPr>
            <a:t>disrupts the normal flow </a:t>
          </a:r>
          <a:r>
            <a:rPr lang="en-US" dirty="0" smtClean="0">
              <a:solidFill>
                <a:srgbClr val="696869"/>
              </a:solidFill>
              <a:latin typeface="+mj-lt"/>
            </a:rPr>
            <a:t>of the program's instructions.</a:t>
          </a:r>
          <a:endParaRPr lang="en-US" dirty="0"/>
        </a:p>
      </dgm:t>
    </dgm:pt>
    <dgm:pt modelId="{C127FC97-B4D4-4BA3-84DA-DD25FD13BFAC}" type="parTrans" cxnId="{A6CCB0A5-86D8-4631-B968-76FED546660D}">
      <dgm:prSet/>
      <dgm:spPr/>
      <dgm:t>
        <a:bodyPr/>
        <a:lstStyle/>
        <a:p>
          <a:endParaRPr lang="en-US"/>
        </a:p>
      </dgm:t>
    </dgm:pt>
    <dgm:pt modelId="{ECADD52D-FF4F-42A9-9204-648EACA3E74A}" type="sibTrans" cxnId="{A6CCB0A5-86D8-4631-B968-76FED546660D}">
      <dgm:prSet/>
      <dgm:spPr/>
      <dgm:t>
        <a:bodyPr/>
        <a:lstStyle/>
        <a:p>
          <a:endParaRPr lang="en-US"/>
        </a:p>
      </dgm:t>
    </dgm:pt>
    <dgm:pt modelId="{69321E71-ED84-4A1B-A1C6-37C262C29C0F}">
      <dgm:prSet phldrT="[Text]"/>
      <dgm:spPr/>
      <dgm:t>
        <a:bodyPr/>
        <a:lstStyle/>
        <a:p>
          <a:r>
            <a:rPr lang="en-US" dirty="0" smtClean="0">
              <a:solidFill>
                <a:srgbClr val="696869"/>
              </a:solidFill>
            </a:rPr>
            <a:t>After a method throws an </a:t>
          </a:r>
          <a:r>
            <a:rPr lang="en-US" b="1" dirty="0" smtClean="0">
              <a:solidFill>
                <a:srgbClr val="7F993A"/>
              </a:solidFill>
            </a:rPr>
            <a:t>exception</a:t>
          </a:r>
          <a:r>
            <a:rPr lang="en-US" dirty="0" smtClean="0">
              <a:solidFill>
                <a:srgbClr val="696869"/>
              </a:solidFill>
            </a:rPr>
            <a:t>, the runtime system attempts to find something to handle it. The set of possible "somethings" to handle the exception is the </a:t>
          </a:r>
          <a:r>
            <a:rPr lang="en-US" u="sng" dirty="0" smtClean="0">
              <a:solidFill>
                <a:srgbClr val="696869"/>
              </a:solidFill>
            </a:rPr>
            <a:t>ordered list of methods that had been called</a:t>
          </a:r>
          <a:r>
            <a:rPr lang="en-US" dirty="0" smtClean="0">
              <a:solidFill>
                <a:srgbClr val="696869"/>
              </a:solidFill>
            </a:rPr>
            <a:t> to get to the method where the error occurred. The list of methods is known as the </a:t>
          </a:r>
          <a:r>
            <a:rPr lang="en-US" b="1" i="1" dirty="0" smtClean="0">
              <a:solidFill>
                <a:srgbClr val="7F993A"/>
              </a:solidFill>
            </a:rPr>
            <a:t>call stack.</a:t>
          </a:r>
          <a:endParaRPr lang="en-US" dirty="0">
            <a:solidFill>
              <a:srgbClr val="7F993A"/>
            </a:solidFill>
          </a:endParaRPr>
        </a:p>
      </dgm:t>
    </dgm:pt>
    <dgm:pt modelId="{515E839F-3ED0-4DD0-B421-A152BF3A6BA1}" type="parTrans" cxnId="{D2B60A97-73D6-4932-A7A3-80FD18701609}">
      <dgm:prSet/>
      <dgm:spPr/>
      <dgm:t>
        <a:bodyPr/>
        <a:lstStyle/>
        <a:p>
          <a:endParaRPr lang="en-US"/>
        </a:p>
      </dgm:t>
    </dgm:pt>
    <dgm:pt modelId="{F117579E-368E-4CAA-A909-C7CBCC0C87E8}" type="sibTrans" cxnId="{D2B60A97-73D6-4932-A7A3-80FD18701609}">
      <dgm:prSet/>
      <dgm:spPr/>
      <dgm:t>
        <a:bodyPr/>
        <a:lstStyle/>
        <a:p>
          <a:endParaRPr lang="en-US"/>
        </a:p>
      </dgm:t>
    </dgm:pt>
    <dgm:pt modelId="{2337801E-6BA7-4F1E-BA64-CD69B9401CF6}" type="pres">
      <dgm:prSet presAssocID="{974D7B0A-D01A-4869-AA20-C791520E45C0}" presName="vert0" presStyleCnt="0">
        <dgm:presLayoutVars>
          <dgm:dir/>
          <dgm:animOne val="branch"/>
          <dgm:animLvl val="lvl"/>
        </dgm:presLayoutVars>
      </dgm:prSet>
      <dgm:spPr/>
      <dgm:t>
        <a:bodyPr/>
        <a:lstStyle/>
        <a:p>
          <a:endParaRPr lang="en-US"/>
        </a:p>
      </dgm:t>
    </dgm:pt>
    <dgm:pt modelId="{D9A25086-17F8-4D36-BC7F-6E0FB9C24379}" type="pres">
      <dgm:prSet presAssocID="{77B216DE-63AB-4FFA-B208-1CCD3C02B450}" presName="thickLine" presStyleLbl="alignNode1" presStyleIdx="0" presStyleCnt="1"/>
      <dgm:spPr/>
    </dgm:pt>
    <dgm:pt modelId="{67388931-BA84-4E14-847D-E5363E4DE467}" type="pres">
      <dgm:prSet presAssocID="{77B216DE-63AB-4FFA-B208-1CCD3C02B450}" presName="horz1" presStyleCnt="0"/>
      <dgm:spPr/>
    </dgm:pt>
    <dgm:pt modelId="{79194654-6AD6-46F3-AD82-E42180F05B23}" type="pres">
      <dgm:prSet presAssocID="{77B216DE-63AB-4FFA-B208-1CCD3C02B450}" presName="tx1" presStyleLbl="revTx" presStyleIdx="0" presStyleCnt="4"/>
      <dgm:spPr/>
      <dgm:t>
        <a:bodyPr/>
        <a:lstStyle/>
        <a:p>
          <a:endParaRPr lang="en-US"/>
        </a:p>
      </dgm:t>
    </dgm:pt>
    <dgm:pt modelId="{08531ED0-3A55-4667-A657-BECD1AE82465}" type="pres">
      <dgm:prSet presAssocID="{77B216DE-63AB-4FFA-B208-1CCD3C02B450}" presName="vert1" presStyleCnt="0"/>
      <dgm:spPr/>
    </dgm:pt>
    <dgm:pt modelId="{590A18A9-BB20-416D-B750-3738CD274FAF}" type="pres">
      <dgm:prSet presAssocID="{7C43DDC3-E352-4B7D-9484-FD59E1381E9E}" presName="vertSpace2a" presStyleCnt="0"/>
      <dgm:spPr/>
    </dgm:pt>
    <dgm:pt modelId="{FACC8075-8435-4AC7-82C0-C3DED4EB34EC}" type="pres">
      <dgm:prSet presAssocID="{7C43DDC3-E352-4B7D-9484-FD59E1381E9E}" presName="horz2" presStyleCnt="0"/>
      <dgm:spPr/>
    </dgm:pt>
    <dgm:pt modelId="{A221721C-F898-4374-A0EF-8B6CEC64BA7E}" type="pres">
      <dgm:prSet presAssocID="{7C43DDC3-E352-4B7D-9484-FD59E1381E9E}" presName="horzSpace2" presStyleCnt="0"/>
      <dgm:spPr/>
    </dgm:pt>
    <dgm:pt modelId="{0F80189C-6BE3-4F62-932D-B1780533C9F3}" type="pres">
      <dgm:prSet presAssocID="{7C43DDC3-E352-4B7D-9484-FD59E1381E9E}" presName="tx2" presStyleLbl="revTx" presStyleIdx="1" presStyleCnt="4"/>
      <dgm:spPr/>
      <dgm:t>
        <a:bodyPr/>
        <a:lstStyle/>
        <a:p>
          <a:endParaRPr lang="en-US"/>
        </a:p>
      </dgm:t>
    </dgm:pt>
    <dgm:pt modelId="{D3ECF932-2E2A-4BED-90DA-E81F8F0CF595}" type="pres">
      <dgm:prSet presAssocID="{7C43DDC3-E352-4B7D-9484-FD59E1381E9E}" presName="vert2" presStyleCnt="0"/>
      <dgm:spPr/>
    </dgm:pt>
    <dgm:pt modelId="{57DC51A6-1DDA-48AF-8775-64CC0F24252B}" type="pres">
      <dgm:prSet presAssocID="{7C43DDC3-E352-4B7D-9484-FD59E1381E9E}" presName="thinLine2b" presStyleLbl="callout" presStyleIdx="0" presStyleCnt="3"/>
      <dgm:spPr/>
    </dgm:pt>
    <dgm:pt modelId="{616D456C-F7A8-4734-9D4F-2D09469E0E3D}" type="pres">
      <dgm:prSet presAssocID="{7C43DDC3-E352-4B7D-9484-FD59E1381E9E}" presName="vertSpace2b" presStyleCnt="0"/>
      <dgm:spPr/>
    </dgm:pt>
    <dgm:pt modelId="{57DA5F23-D013-4956-8FA6-5EC8F45CF452}" type="pres">
      <dgm:prSet presAssocID="{61C5884A-BAA5-4D43-8352-DE91C43FF5BE}" presName="horz2" presStyleCnt="0"/>
      <dgm:spPr/>
    </dgm:pt>
    <dgm:pt modelId="{088D6C9F-5076-4AD4-AC08-F854AB8CB218}" type="pres">
      <dgm:prSet presAssocID="{61C5884A-BAA5-4D43-8352-DE91C43FF5BE}" presName="horzSpace2" presStyleCnt="0"/>
      <dgm:spPr/>
    </dgm:pt>
    <dgm:pt modelId="{D44FD169-6B0E-48E8-94BD-A850CD35966C}" type="pres">
      <dgm:prSet presAssocID="{61C5884A-BAA5-4D43-8352-DE91C43FF5BE}" presName="tx2" presStyleLbl="revTx" presStyleIdx="2" presStyleCnt="4"/>
      <dgm:spPr/>
      <dgm:t>
        <a:bodyPr/>
        <a:lstStyle/>
        <a:p>
          <a:endParaRPr lang="en-US"/>
        </a:p>
      </dgm:t>
    </dgm:pt>
    <dgm:pt modelId="{A7D8845A-1AE8-491C-B246-D9C6E3A36FBF}" type="pres">
      <dgm:prSet presAssocID="{61C5884A-BAA5-4D43-8352-DE91C43FF5BE}" presName="vert2" presStyleCnt="0"/>
      <dgm:spPr/>
    </dgm:pt>
    <dgm:pt modelId="{F666CD64-9D68-4707-87A2-7B21A46E1031}" type="pres">
      <dgm:prSet presAssocID="{61C5884A-BAA5-4D43-8352-DE91C43FF5BE}" presName="thinLine2b" presStyleLbl="callout" presStyleIdx="1" presStyleCnt="3"/>
      <dgm:spPr/>
    </dgm:pt>
    <dgm:pt modelId="{A34278BE-A6B7-4A31-B6CD-49FF2FD6EB2C}" type="pres">
      <dgm:prSet presAssocID="{61C5884A-BAA5-4D43-8352-DE91C43FF5BE}" presName="vertSpace2b" presStyleCnt="0"/>
      <dgm:spPr/>
    </dgm:pt>
    <dgm:pt modelId="{8DB9E2AF-E9BE-4C0C-83F3-1BE2B4AF4431}" type="pres">
      <dgm:prSet presAssocID="{69321E71-ED84-4A1B-A1C6-37C262C29C0F}" presName="horz2" presStyleCnt="0"/>
      <dgm:spPr/>
    </dgm:pt>
    <dgm:pt modelId="{D2944CF3-DBFB-4D1D-A43F-7413B465B523}" type="pres">
      <dgm:prSet presAssocID="{69321E71-ED84-4A1B-A1C6-37C262C29C0F}" presName="horzSpace2" presStyleCnt="0"/>
      <dgm:spPr/>
    </dgm:pt>
    <dgm:pt modelId="{470C7239-4AE4-4600-B270-F53DEACC7CF5}" type="pres">
      <dgm:prSet presAssocID="{69321E71-ED84-4A1B-A1C6-37C262C29C0F}" presName="tx2" presStyleLbl="revTx" presStyleIdx="3" presStyleCnt="4"/>
      <dgm:spPr/>
      <dgm:t>
        <a:bodyPr/>
        <a:lstStyle/>
        <a:p>
          <a:endParaRPr lang="en-US"/>
        </a:p>
      </dgm:t>
    </dgm:pt>
    <dgm:pt modelId="{678E9B46-FC08-4C8B-A2C7-B75352157EB2}" type="pres">
      <dgm:prSet presAssocID="{69321E71-ED84-4A1B-A1C6-37C262C29C0F}" presName="vert2" presStyleCnt="0"/>
      <dgm:spPr/>
    </dgm:pt>
    <dgm:pt modelId="{820D7983-A3E8-43B0-80A9-B9F3B36EBB1E}" type="pres">
      <dgm:prSet presAssocID="{69321E71-ED84-4A1B-A1C6-37C262C29C0F}" presName="thinLine2b" presStyleLbl="callout" presStyleIdx="2" presStyleCnt="3"/>
      <dgm:spPr/>
    </dgm:pt>
    <dgm:pt modelId="{65B9B610-B367-49D4-8F2B-55D36CC89AB5}" type="pres">
      <dgm:prSet presAssocID="{69321E71-ED84-4A1B-A1C6-37C262C29C0F}" presName="vertSpace2b" presStyleCnt="0"/>
      <dgm:spPr/>
    </dgm:pt>
  </dgm:ptLst>
  <dgm:cxnLst>
    <dgm:cxn modelId="{00F1C9B2-22FB-4937-BF5D-FD2ADE8DFD19}" srcId="{77B216DE-63AB-4FFA-B208-1CCD3C02B450}" destId="{7C43DDC3-E352-4B7D-9484-FD59E1381E9E}" srcOrd="0" destOrd="0" parTransId="{DCC63BC7-0E59-4A2F-9299-8723EBA50EB9}" sibTransId="{62B3FE67-5A39-4640-8272-EE6CC2336D3D}"/>
    <dgm:cxn modelId="{FBDA2AAC-2618-45D4-A2E8-A28DE1AC16E5}" type="presOf" srcId="{7C43DDC3-E352-4B7D-9484-FD59E1381E9E}" destId="{0F80189C-6BE3-4F62-932D-B1780533C9F3}" srcOrd="0" destOrd="0" presId="urn:microsoft.com/office/officeart/2008/layout/LinedList"/>
    <dgm:cxn modelId="{DA6A8D2A-69AE-4103-8F5B-37A93FE1AE24}" type="presOf" srcId="{61C5884A-BAA5-4D43-8352-DE91C43FF5BE}" destId="{D44FD169-6B0E-48E8-94BD-A850CD35966C}" srcOrd="0" destOrd="0" presId="urn:microsoft.com/office/officeart/2008/layout/LinedList"/>
    <dgm:cxn modelId="{A6CCB0A5-86D8-4631-B968-76FED546660D}" srcId="{77B216DE-63AB-4FFA-B208-1CCD3C02B450}" destId="{61C5884A-BAA5-4D43-8352-DE91C43FF5BE}" srcOrd="1" destOrd="0" parTransId="{C127FC97-B4D4-4BA3-84DA-DD25FD13BFAC}" sibTransId="{ECADD52D-FF4F-42A9-9204-648EACA3E74A}"/>
    <dgm:cxn modelId="{0F7CB514-F1B9-49CE-B51D-B43B66506358}" type="presOf" srcId="{69321E71-ED84-4A1B-A1C6-37C262C29C0F}" destId="{470C7239-4AE4-4600-B270-F53DEACC7CF5}" srcOrd="0" destOrd="0" presId="urn:microsoft.com/office/officeart/2008/layout/LinedList"/>
    <dgm:cxn modelId="{A0BDF033-36A3-4AD2-8241-A21854E54455}" type="presOf" srcId="{974D7B0A-D01A-4869-AA20-C791520E45C0}" destId="{2337801E-6BA7-4F1E-BA64-CD69B9401CF6}" srcOrd="0" destOrd="0" presId="urn:microsoft.com/office/officeart/2008/layout/LinedList"/>
    <dgm:cxn modelId="{D2B60A97-73D6-4932-A7A3-80FD18701609}" srcId="{77B216DE-63AB-4FFA-B208-1CCD3C02B450}" destId="{69321E71-ED84-4A1B-A1C6-37C262C29C0F}" srcOrd="2" destOrd="0" parTransId="{515E839F-3ED0-4DD0-B421-A152BF3A6BA1}" sibTransId="{F117579E-368E-4CAA-A909-C7CBCC0C87E8}"/>
    <dgm:cxn modelId="{2D51BA69-0B7B-40C8-AEE6-B8A34C9E9822}" type="presOf" srcId="{77B216DE-63AB-4FFA-B208-1CCD3C02B450}" destId="{79194654-6AD6-46F3-AD82-E42180F05B23}" srcOrd="0" destOrd="0" presId="urn:microsoft.com/office/officeart/2008/layout/LinedList"/>
    <dgm:cxn modelId="{FE4C624A-328C-43F7-AAED-BBA9D027320B}" srcId="{974D7B0A-D01A-4869-AA20-C791520E45C0}" destId="{77B216DE-63AB-4FFA-B208-1CCD3C02B450}" srcOrd="0" destOrd="0" parTransId="{BCD50FDA-DA93-4C30-BEC9-FBDA4BC96864}" sibTransId="{C1FC8A0F-B0F1-4E20-B537-C6586C3A7878}"/>
    <dgm:cxn modelId="{A44CAF43-0ADA-47F2-8D5B-7B0CAB21A5E5}" type="presParOf" srcId="{2337801E-6BA7-4F1E-BA64-CD69B9401CF6}" destId="{D9A25086-17F8-4D36-BC7F-6E0FB9C24379}" srcOrd="0" destOrd="0" presId="urn:microsoft.com/office/officeart/2008/layout/LinedList"/>
    <dgm:cxn modelId="{ABB2CC04-F8BA-40B2-AC88-793D3C1F220A}" type="presParOf" srcId="{2337801E-6BA7-4F1E-BA64-CD69B9401CF6}" destId="{67388931-BA84-4E14-847D-E5363E4DE467}" srcOrd="1" destOrd="0" presId="urn:microsoft.com/office/officeart/2008/layout/LinedList"/>
    <dgm:cxn modelId="{8EC7FB0B-35BD-42A2-9BB5-4280DFAF235B}" type="presParOf" srcId="{67388931-BA84-4E14-847D-E5363E4DE467}" destId="{79194654-6AD6-46F3-AD82-E42180F05B23}" srcOrd="0" destOrd="0" presId="urn:microsoft.com/office/officeart/2008/layout/LinedList"/>
    <dgm:cxn modelId="{23022471-CAFE-465A-8E11-D59AADA5F537}" type="presParOf" srcId="{67388931-BA84-4E14-847D-E5363E4DE467}" destId="{08531ED0-3A55-4667-A657-BECD1AE82465}" srcOrd="1" destOrd="0" presId="urn:microsoft.com/office/officeart/2008/layout/LinedList"/>
    <dgm:cxn modelId="{7B9FD816-B5DC-4848-9BD2-0134E4164BDF}" type="presParOf" srcId="{08531ED0-3A55-4667-A657-BECD1AE82465}" destId="{590A18A9-BB20-416D-B750-3738CD274FAF}" srcOrd="0" destOrd="0" presId="urn:microsoft.com/office/officeart/2008/layout/LinedList"/>
    <dgm:cxn modelId="{5A508C5E-6F92-4E2E-9674-878D6602C113}" type="presParOf" srcId="{08531ED0-3A55-4667-A657-BECD1AE82465}" destId="{FACC8075-8435-4AC7-82C0-C3DED4EB34EC}" srcOrd="1" destOrd="0" presId="urn:microsoft.com/office/officeart/2008/layout/LinedList"/>
    <dgm:cxn modelId="{263A8F30-93FE-4C94-AB3F-98BB51696063}" type="presParOf" srcId="{FACC8075-8435-4AC7-82C0-C3DED4EB34EC}" destId="{A221721C-F898-4374-A0EF-8B6CEC64BA7E}" srcOrd="0" destOrd="0" presId="urn:microsoft.com/office/officeart/2008/layout/LinedList"/>
    <dgm:cxn modelId="{21648323-A1D9-4F9A-A9E3-82826383BAF7}" type="presParOf" srcId="{FACC8075-8435-4AC7-82C0-C3DED4EB34EC}" destId="{0F80189C-6BE3-4F62-932D-B1780533C9F3}" srcOrd="1" destOrd="0" presId="urn:microsoft.com/office/officeart/2008/layout/LinedList"/>
    <dgm:cxn modelId="{07F59E36-C397-4417-8784-F63A50330D08}" type="presParOf" srcId="{FACC8075-8435-4AC7-82C0-C3DED4EB34EC}" destId="{D3ECF932-2E2A-4BED-90DA-E81F8F0CF595}" srcOrd="2" destOrd="0" presId="urn:microsoft.com/office/officeart/2008/layout/LinedList"/>
    <dgm:cxn modelId="{E0CCEE8C-8ADA-4D81-8C9A-FA64636F6A7E}" type="presParOf" srcId="{08531ED0-3A55-4667-A657-BECD1AE82465}" destId="{57DC51A6-1DDA-48AF-8775-64CC0F24252B}" srcOrd="2" destOrd="0" presId="urn:microsoft.com/office/officeart/2008/layout/LinedList"/>
    <dgm:cxn modelId="{48424CA0-6D5A-4B05-B60F-CDD3D3C12714}" type="presParOf" srcId="{08531ED0-3A55-4667-A657-BECD1AE82465}" destId="{616D456C-F7A8-4734-9D4F-2D09469E0E3D}" srcOrd="3" destOrd="0" presId="urn:microsoft.com/office/officeart/2008/layout/LinedList"/>
    <dgm:cxn modelId="{BED86F50-7A18-4B39-9657-49A6FEC17D2F}" type="presParOf" srcId="{08531ED0-3A55-4667-A657-BECD1AE82465}" destId="{57DA5F23-D013-4956-8FA6-5EC8F45CF452}" srcOrd="4" destOrd="0" presId="urn:microsoft.com/office/officeart/2008/layout/LinedList"/>
    <dgm:cxn modelId="{5F875A90-A147-4F37-8AC6-4A5C6FF9696C}" type="presParOf" srcId="{57DA5F23-D013-4956-8FA6-5EC8F45CF452}" destId="{088D6C9F-5076-4AD4-AC08-F854AB8CB218}" srcOrd="0" destOrd="0" presId="urn:microsoft.com/office/officeart/2008/layout/LinedList"/>
    <dgm:cxn modelId="{0A9717C1-76D2-476A-A85C-FF6AA60FB4FF}" type="presParOf" srcId="{57DA5F23-D013-4956-8FA6-5EC8F45CF452}" destId="{D44FD169-6B0E-48E8-94BD-A850CD35966C}" srcOrd="1" destOrd="0" presId="urn:microsoft.com/office/officeart/2008/layout/LinedList"/>
    <dgm:cxn modelId="{50154F74-39F5-488E-9092-FF2214621778}" type="presParOf" srcId="{57DA5F23-D013-4956-8FA6-5EC8F45CF452}" destId="{A7D8845A-1AE8-491C-B246-D9C6E3A36FBF}" srcOrd="2" destOrd="0" presId="urn:microsoft.com/office/officeart/2008/layout/LinedList"/>
    <dgm:cxn modelId="{7040F6D3-CD87-42AC-A919-7986A49DF925}" type="presParOf" srcId="{08531ED0-3A55-4667-A657-BECD1AE82465}" destId="{F666CD64-9D68-4707-87A2-7B21A46E1031}" srcOrd="5" destOrd="0" presId="urn:microsoft.com/office/officeart/2008/layout/LinedList"/>
    <dgm:cxn modelId="{522EDCF3-D159-4682-AEDB-139C679A522E}" type="presParOf" srcId="{08531ED0-3A55-4667-A657-BECD1AE82465}" destId="{A34278BE-A6B7-4A31-B6CD-49FF2FD6EB2C}" srcOrd="6" destOrd="0" presId="urn:microsoft.com/office/officeart/2008/layout/LinedList"/>
    <dgm:cxn modelId="{0C6C0BBF-EEA8-461D-BA04-D8E84C6D377D}" type="presParOf" srcId="{08531ED0-3A55-4667-A657-BECD1AE82465}" destId="{8DB9E2AF-E9BE-4C0C-83F3-1BE2B4AF4431}" srcOrd="7" destOrd="0" presId="urn:microsoft.com/office/officeart/2008/layout/LinedList"/>
    <dgm:cxn modelId="{5C818DF3-0512-4A2C-988B-04F6E4835C16}" type="presParOf" srcId="{8DB9E2AF-E9BE-4C0C-83F3-1BE2B4AF4431}" destId="{D2944CF3-DBFB-4D1D-A43F-7413B465B523}" srcOrd="0" destOrd="0" presId="urn:microsoft.com/office/officeart/2008/layout/LinedList"/>
    <dgm:cxn modelId="{4991C81E-5DE0-46AC-B1CF-56349263E32D}" type="presParOf" srcId="{8DB9E2AF-E9BE-4C0C-83F3-1BE2B4AF4431}" destId="{470C7239-4AE4-4600-B270-F53DEACC7CF5}" srcOrd="1" destOrd="0" presId="urn:microsoft.com/office/officeart/2008/layout/LinedList"/>
    <dgm:cxn modelId="{DADC2ABE-4137-4C58-B119-197FB605C0CF}" type="presParOf" srcId="{8DB9E2AF-E9BE-4C0C-83F3-1BE2B4AF4431}" destId="{678E9B46-FC08-4C8B-A2C7-B75352157EB2}" srcOrd="2" destOrd="0" presId="urn:microsoft.com/office/officeart/2008/layout/LinedList"/>
    <dgm:cxn modelId="{47807A42-390E-411D-8DA2-9D41FA0A7078}" type="presParOf" srcId="{08531ED0-3A55-4667-A657-BECD1AE82465}" destId="{820D7983-A3E8-43B0-80A9-B9F3B36EBB1E}" srcOrd="8" destOrd="0" presId="urn:microsoft.com/office/officeart/2008/layout/LinedList"/>
    <dgm:cxn modelId="{A7276DC1-16A2-486B-9FE1-EEB2DBE088EF}" type="presParOf" srcId="{08531ED0-3A55-4667-A657-BECD1AE82465}" destId="{65B9B610-B367-49D4-8F2B-55D36CC89AB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060366-687C-4B3B-ABC0-9B0C271163A1}"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93C7CEB8-AAE0-4FED-8CD1-77541370676C}">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pPr rtl="0"/>
          <a:r>
            <a:rPr lang="en-US" baseline="0" dirty="0" smtClean="0"/>
            <a:t>Checked</a:t>
          </a:r>
          <a:endParaRPr lang="en-US" dirty="0"/>
        </a:p>
      </dgm:t>
    </dgm:pt>
    <dgm:pt modelId="{168F8FAA-022A-4067-BD2F-DAB92D24498F}" type="parTrans" cxnId="{86A96FC4-0EFE-4B73-89A5-B663B8ADDE38}">
      <dgm:prSet/>
      <dgm:spPr/>
      <dgm:t>
        <a:bodyPr/>
        <a:lstStyle/>
        <a:p>
          <a:endParaRPr lang="en-US"/>
        </a:p>
      </dgm:t>
    </dgm:pt>
    <dgm:pt modelId="{CE0EC473-08C6-4778-9C14-0CFA7C4F4CEA}" type="sibTrans" cxnId="{86A96FC4-0EFE-4B73-89A5-B663B8ADDE38}">
      <dgm:prSet/>
      <dgm:spPr/>
      <dgm:t>
        <a:bodyPr/>
        <a:lstStyle/>
        <a:p>
          <a:endParaRPr lang="en-US"/>
        </a:p>
      </dgm:t>
    </dgm:pt>
    <dgm:pt modelId="{FD025D27-5026-402B-B138-5226EEFD8CC3}">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pPr rtl="0"/>
          <a:r>
            <a:rPr lang="en-US" baseline="0" dirty="0" smtClean="0"/>
            <a:t>Unchecked</a:t>
          </a:r>
          <a:endParaRPr lang="en-US" dirty="0"/>
        </a:p>
      </dgm:t>
    </dgm:pt>
    <dgm:pt modelId="{F6FAC5BB-15FC-413D-9216-CC9021CC737D}" type="parTrans" cxnId="{E6567F31-B96D-4F7F-A483-6AB81660693B}">
      <dgm:prSet/>
      <dgm:spPr/>
      <dgm:t>
        <a:bodyPr/>
        <a:lstStyle/>
        <a:p>
          <a:endParaRPr lang="en-US"/>
        </a:p>
      </dgm:t>
    </dgm:pt>
    <dgm:pt modelId="{DAC8E62A-1901-4656-9F2C-7A0B46EF8993}" type="sibTrans" cxnId="{E6567F31-B96D-4F7F-A483-6AB81660693B}">
      <dgm:prSet/>
      <dgm:spPr/>
      <dgm:t>
        <a:bodyPr/>
        <a:lstStyle/>
        <a:p>
          <a:endParaRPr lang="en-US"/>
        </a:p>
      </dgm:t>
    </dgm:pt>
    <dgm:pt modelId="{33A47E4D-427C-442A-A2BE-C4D44652EE1E}">
      <dgm:prSet>
        <dgm:style>
          <a:lnRef idx="2">
            <a:schemeClr val="accent5"/>
          </a:lnRef>
          <a:fillRef idx="1">
            <a:schemeClr val="lt1"/>
          </a:fillRef>
          <a:effectRef idx="0">
            <a:schemeClr val="accent5"/>
          </a:effectRef>
          <a:fontRef idx="minor">
            <a:schemeClr val="dk1"/>
          </a:fontRef>
        </dgm:style>
      </dgm:prSet>
      <dgm:spPr/>
      <dgm:t>
        <a:bodyPr/>
        <a:lstStyle/>
        <a:p>
          <a:pPr rtl="0"/>
          <a:r>
            <a:rPr lang="en-US" b="0" i="0" dirty="0" smtClean="0"/>
            <a:t>Exceptions which inherit classes</a:t>
          </a:r>
          <a:r>
            <a:rPr lang="ru-RU" b="0" i="0" dirty="0" smtClean="0"/>
            <a:t> </a:t>
          </a:r>
          <a:r>
            <a:rPr lang="en-US" b="0" i="0" dirty="0" err="1" smtClean="0"/>
            <a:t>RuntimeException</a:t>
          </a:r>
          <a:r>
            <a:rPr lang="en-US" b="0" i="0" smtClean="0"/>
            <a:t> </a:t>
          </a:r>
          <a:r>
            <a:rPr lang="en-US" b="0" i="0" smtClean="0"/>
            <a:t>and</a:t>
          </a:r>
          <a:r>
            <a:rPr lang="ru-RU" b="0" i="0" smtClean="0"/>
            <a:t> </a:t>
          </a:r>
          <a:r>
            <a:rPr lang="en-US" b="0" i="0" dirty="0" smtClean="0"/>
            <a:t>Error</a:t>
          </a:r>
          <a:endParaRPr lang="en-US" dirty="0"/>
        </a:p>
      </dgm:t>
    </dgm:pt>
    <dgm:pt modelId="{615EF954-E36E-49D7-A4D2-59E17875A587}" type="parTrans" cxnId="{B577FE8F-A209-4F0A-961B-54BCDDFAB549}">
      <dgm:prSet/>
      <dgm:spPr/>
      <dgm:t>
        <a:bodyPr/>
        <a:lstStyle/>
        <a:p>
          <a:endParaRPr lang="en-US"/>
        </a:p>
      </dgm:t>
    </dgm:pt>
    <dgm:pt modelId="{B7DB2070-9828-42AF-9315-D750AE76A138}" type="sibTrans" cxnId="{B577FE8F-A209-4F0A-961B-54BCDDFAB549}">
      <dgm:prSet/>
      <dgm:spPr/>
      <dgm:t>
        <a:bodyPr/>
        <a:lstStyle/>
        <a:p>
          <a:endParaRPr lang="en-US"/>
        </a:p>
      </dgm:t>
    </dgm:pt>
    <dgm:pt modelId="{9C76370D-1EB3-45CF-A760-0578D0F6CEC6}">
      <dgm:prSet>
        <dgm:style>
          <a:lnRef idx="2">
            <a:schemeClr val="accent5"/>
          </a:lnRef>
          <a:fillRef idx="1">
            <a:schemeClr val="lt1"/>
          </a:fillRef>
          <a:effectRef idx="0">
            <a:schemeClr val="accent5"/>
          </a:effectRef>
          <a:fontRef idx="minor">
            <a:schemeClr val="dk1"/>
          </a:fontRef>
        </dgm:style>
      </dgm:prSet>
      <dgm:spPr/>
      <dgm:t>
        <a:bodyPr/>
        <a:lstStyle/>
        <a:p>
          <a:pPr rtl="0"/>
          <a:r>
            <a:rPr lang="en-US" b="0" i="0" dirty="0" smtClean="0"/>
            <a:t>Exceptions which inherit class Exception BUT are not subclasses of </a:t>
          </a:r>
          <a:r>
            <a:rPr lang="en-US" b="0" i="0" dirty="0" err="1" smtClean="0"/>
            <a:t>RuntimeException</a:t>
          </a:r>
          <a:r>
            <a:rPr lang="ru-RU" b="0" i="0" dirty="0" smtClean="0"/>
            <a:t> </a:t>
          </a:r>
          <a:endParaRPr lang="en-US" dirty="0"/>
        </a:p>
      </dgm:t>
    </dgm:pt>
    <dgm:pt modelId="{58BCAB08-0E1A-4765-9359-36304FE0BC26}" type="sibTrans" cxnId="{8F65267D-AC56-4B77-A149-18EEB1165930}">
      <dgm:prSet/>
      <dgm:spPr/>
      <dgm:t>
        <a:bodyPr/>
        <a:lstStyle/>
        <a:p>
          <a:endParaRPr lang="en-US"/>
        </a:p>
      </dgm:t>
    </dgm:pt>
    <dgm:pt modelId="{DAAA1862-B2DA-4737-910C-13F64296D623}" type="parTrans" cxnId="{8F65267D-AC56-4B77-A149-18EEB1165930}">
      <dgm:prSet/>
      <dgm:spPr/>
      <dgm:t>
        <a:bodyPr/>
        <a:lstStyle/>
        <a:p>
          <a:endParaRPr lang="en-US"/>
        </a:p>
      </dgm:t>
    </dgm:pt>
    <dgm:pt modelId="{5A06EE02-5B42-4CCC-BE4C-0CDA4E77F0DE}" type="pres">
      <dgm:prSet presAssocID="{F8060366-687C-4B3B-ABC0-9B0C271163A1}" presName="theList" presStyleCnt="0">
        <dgm:presLayoutVars>
          <dgm:dir/>
          <dgm:animLvl val="lvl"/>
          <dgm:resizeHandles val="exact"/>
        </dgm:presLayoutVars>
      </dgm:prSet>
      <dgm:spPr/>
      <dgm:t>
        <a:bodyPr/>
        <a:lstStyle/>
        <a:p>
          <a:endParaRPr lang="en-US"/>
        </a:p>
      </dgm:t>
    </dgm:pt>
    <dgm:pt modelId="{EE28A4FC-A177-4410-B796-B465876A59D1}" type="pres">
      <dgm:prSet presAssocID="{93C7CEB8-AAE0-4FED-8CD1-77541370676C}" presName="compNode" presStyleCnt="0"/>
      <dgm:spPr/>
      <dgm:t>
        <a:bodyPr/>
        <a:lstStyle/>
        <a:p>
          <a:endParaRPr lang="en-US"/>
        </a:p>
      </dgm:t>
    </dgm:pt>
    <dgm:pt modelId="{28AA9C5F-C2D2-45C4-AF49-1369BBC457EA}" type="pres">
      <dgm:prSet presAssocID="{93C7CEB8-AAE0-4FED-8CD1-77541370676C}" presName="aNode" presStyleLbl="bgShp" presStyleIdx="0" presStyleCnt="2"/>
      <dgm:spPr/>
      <dgm:t>
        <a:bodyPr/>
        <a:lstStyle/>
        <a:p>
          <a:endParaRPr lang="en-US"/>
        </a:p>
      </dgm:t>
    </dgm:pt>
    <dgm:pt modelId="{FD19648F-17AC-4FE3-A57C-EC661B409B43}" type="pres">
      <dgm:prSet presAssocID="{93C7CEB8-AAE0-4FED-8CD1-77541370676C}" presName="textNode" presStyleLbl="bgShp" presStyleIdx="0" presStyleCnt="2"/>
      <dgm:spPr/>
      <dgm:t>
        <a:bodyPr/>
        <a:lstStyle/>
        <a:p>
          <a:endParaRPr lang="en-US"/>
        </a:p>
      </dgm:t>
    </dgm:pt>
    <dgm:pt modelId="{406B8819-74BB-4EB6-9D46-8712D035750C}" type="pres">
      <dgm:prSet presAssocID="{93C7CEB8-AAE0-4FED-8CD1-77541370676C}" presName="compChildNode" presStyleCnt="0"/>
      <dgm:spPr/>
      <dgm:t>
        <a:bodyPr/>
        <a:lstStyle/>
        <a:p>
          <a:endParaRPr lang="en-US"/>
        </a:p>
      </dgm:t>
    </dgm:pt>
    <dgm:pt modelId="{F6EB44E5-8BC2-4CF4-A4A1-417D694499F7}" type="pres">
      <dgm:prSet presAssocID="{93C7CEB8-AAE0-4FED-8CD1-77541370676C}" presName="theInnerList" presStyleCnt="0"/>
      <dgm:spPr/>
      <dgm:t>
        <a:bodyPr/>
        <a:lstStyle/>
        <a:p>
          <a:endParaRPr lang="en-US"/>
        </a:p>
      </dgm:t>
    </dgm:pt>
    <dgm:pt modelId="{5F96FDE1-0700-4935-9CA1-F29EEE6D9EBA}" type="pres">
      <dgm:prSet presAssocID="{9C76370D-1EB3-45CF-A760-0578D0F6CEC6}" presName="childNode" presStyleLbl="node1" presStyleIdx="0" presStyleCnt="2">
        <dgm:presLayoutVars>
          <dgm:bulletEnabled val="1"/>
        </dgm:presLayoutVars>
      </dgm:prSet>
      <dgm:spPr/>
      <dgm:t>
        <a:bodyPr/>
        <a:lstStyle/>
        <a:p>
          <a:endParaRPr lang="en-US"/>
        </a:p>
      </dgm:t>
    </dgm:pt>
    <dgm:pt modelId="{9F25C04C-79DE-4BF7-B634-2363894BE822}" type="pres">
      <dgm:prSet presAssocID="{93C7CEB8-AAE0-4FED-8CD1-77541370676C}" presName="aSpace" presStyleCnt="0"/>
      <dgm:spPr/>
      <dgm:t>
        <a:bodyPr/>
        <a:lstStyle/>
        <a:p>
          <a:endParaRPr lang="en-US"/>
        </a:p>
      </dgm:t>
    </dgm:pt>
    <dgm:pt modelId="{A774D8EB-9E49-46E0-8A08-3E46F0BC28D9}" type="pres">
      <dgm:prSet presAssocID="{FD025D27-5026-402B-B138-5226EEFD8CC3}" presName="compNode" presStyleCnt="0"/>
      <dgm:spPr/>
      <dgm:t>
        <a:bodyPr/>
        <a:lstStyle/>
        <a:p>
          <a:endParaRPr lang="en-US"/>
        </a:p>
      </dgm:t>
    </dgm:pt>
    <dgm:pt modelId="{CC939390-F61C-4BF1-BFC1-7B89FE24CAE1}" type="pres">
      <dgm:prSet presAssocID="{FD025D27-5026-402B-B138-5226EEFD8CC3}" presName="aNode" presStyleLbl="bgShp" presStyleIdx="1" presStyleCnt="2"/>
      <dgm:spPr/>
      <dgm:t>
        <a:bodyPr/>
        <a:lstStyle/>
        <a:p>
          <a:endParaRPr lang="en-US"/>
        </a:p>
      </dgm:t>
    </dgm:pt>
    <dgm:pt modelId="{77980E33-96BC-4D80-9B9D-4907A92EC7ED}" type="pres">
      <dgm:prSet presAssocID="{FD025D27-5026-402B-B138-5226EEFD8CC3}" presName="textNode" presStyleLbl="bgShp" presStyleIdx="1" presStyleCnt="2"/>
      <dgm:spPr/>
      <dgm:t>
        <a:bodyPr/>
        <a:lstStyle/>
        <a:p>
          <a:endParaRPr lang="en-US"/>
        </a:p>
      </dgm:t>
    </dgm:pt>
    <dgm:pt modelId="{C769724B-209A-4D36-B236-07F49301AAE2}" type="pres">
      <dgm:prSet presAssocID="{FD025D27-5026-402B-B138-5226EEFD8CC3}" presName="compChildNode" presStyleCnt="0"/>
      <dgm:spPr/>
      <dgm:t>
        <a:bodyPr/>
        <a:lstStyle/>
        <a:p>
          <a:endParaRPr lang="en-US"/>
        </a:p>
      </dgm:t>
    </dgm:pt>
    <dgm:pt modelId="{BC613B59-4D00-4B1D-9D56-8498F160AFEB}" type="pres">
      <dgm:prSet presAssocID="{FD025D27-5026-402B-B138-5226EEFD8CC3}" presName="theInnerList" presStyleCnt="0"/>
      <dgm:spPr/>
      <dgm:t>
        <a:bodyPr/>
        <a:lstStyle/>
        <a:p>
          <a:endParaRPr lang="en-US"/>
        </a:p>
      </dgm:t>
    </dgm:pt>
    <dgm:pt modelId="{7512CDE1-928A-4138-9FD1-0F32671BC539}" type="pres">
      <dgm:prSet presAssocID="{33A47E4D-427C-442A-A2BE-C4D44652EE1E}" presName="childNode" presStyleLbl="node1" presStyleIdx="1" presStyleCnt="2">
        <dgm:presLayoutVars>
          <dgm:bulletEnabled val="1"/>
        </dgm:presLayoutVars>
      </dgm:prSet>
      <dgm:spPr/>
      <dgm:t>
        <a:bodyPr/>
        <a:lstStyle/>
        <a:p>
          <a:endParaRPr lang="en-US"/>
        </a:p>
      </dgm:t>
    </dgm:pt>
  </dgm:ptLst>
  <dgm:cxnLst>
    <dgm:cxn modelId="{106173C0-B94D-4895-BE81-7FD932696A50}" type="presOf" srcId="{93C7CEB8-AAE0-4FED-8CD1-77541370676C}" destId="{FD19648F-17AC-4FE3-A57C-EC661B409B43}" srcOrd="1" destOrd="0" presId="urn:microsoft.com/office/officeart/2005/8/layout/lProcess2"/>
    <dgm:cxn modelId="{86A96FC4-0EFE-4B73-89A5-B663B8ADDE38}" srcId="{F8060366-687C-4B3B-ABC0-9B0C271163A1}" destId="{93C7CEB8-AAE0-4FED-8CD1-77541370676C}" srcOrd="0" destOrd="0" parTransId="{168F8FAA-022A-4067-BD2F-DAB92D24498F}" sibTransId="{CE0EC473-08C6-4778-9C14-0CFA7C4F4CEA}"/>
    <dgm:cxn modelId="{66F14989-EB66-4CC8-8914-79A74FCD127E}" type="presOf" srcId="{FD025D27-5026-402B-B138-5226EEFD8CC3}" destId="{CC939390-F61C-4BF1-BFC1-7B89FE24CAE1}" srcOrd="0" destOrd="0" presId="urn:microsoft.com/office/officeart/2005/8/layout/lProcess2"/>
    <dgm:cxn modelId="{E6567F31-B96D-4F7F-A483-6AB81660693B}" srcId="{F8060366-687C-4B3B-ABC0-9B0C271163A1}" destId="{FD025D27-5026-402B-B138-5226EEFD8CC3}" srcOrd="1" destOrd="0" parTransId="{F6FAC5BB-15FC-413D-9216-CC9021CC737D}" sibTransId="{DAC8E62A-1901-4656-9F2C-7A0B46EF8993}"/>
    <dgm:cxn modelId="{B2981773-CFFA-43F4-AB60-AC768D0489B4}" type="presOf" srcId="{FD025D27-5026-402B-B138-5226EEFD8CC3}" destId="{77980E33-96BC-4D80-9B9D-4907A92EC7ED}" srcOrd="1" destOrd="0" presId="urn:microsoft.com/office/officeart/2005/8/layout/lProcess2"/>
    <dgm:cxn modelId="{7F5B4B38-E04A-4CAD-8214-0A8D2011DBD7}" type="presOf" srcId="{F8060366-687C-4B3B-ABC0-9B0C271163A1}" destId="{5A06EE02-5B42-4CCC-BE4C-0CDA4E77F0DE}" srcOrd="0" destOrd="0" presId="urn:microsoft.com/office/officeart/2005/8/layout/lProcess2"/>
    <dgm:cxn modelId="{B04963E0-35E4-43A6-AAD0-830F2E52C7C6}" type="presOf" srcId="{33A47E4D-427C-442A-A2BE-C4D44652EE1E}" destId="{7512CDE1-928A-4138-9FD1-0F32671BC539}" srcOrd="0" destOrd="0" presId="urn:microsoft.com/office/officeart/2005/8/layout/lProcess2"/>
    <dgm:cxn modelId="{FEB0ECA1-1685-4DB0-9AB6-718BF464E5E9}" type="presOf" srcId="{93C7CEB8-AAE0-4FED-8CD1-77541370676C}" destId="{28AA9C5F-C2D2-45C4-AF49-1369BBC457EA}" srcOrd="0" destOrd="0" presId="urn:microsoft.com/office/officeart/2005/8/layout/lProcess2"/>
    <dgm:cxn modelId="{B577FE8F-A209-4F0A-961B-54BCDDFAB549}" srcId="{FD025D27-5026-402B-B138-5226EEFD8CC3}" destId="{33A47E4D-427C-442A-A2BE-C4D44652EE1E}" srcOrd="0" destOrd="0" parTransId="{615EF954-E36E-49D7-A4D2-59E17875A587}" sibTransId="{B7DB2070-9828-42AF-9315-D750AE76A138}"/>
    <dgm:cxn modelId="{8F65267D-AC56-4B77-A149-18EEB1165930}" srcId="{93C7CEB8-AAE0-4FED-8CD1-77541370676C}" destId="{9C76370D-1EB3-45CF-A760-0578D0F6CEC6}" srcOrd="0" destOrd="0" parTransId="{DAAA1862-B2DA-4737-910C-13F64296D623}" sibTransId="{58BCAB08-0E1A-4765-9359-36304FE0BC26}"/>
    <dgm:cxn modelId="{6E45A41B-A154-430A-B9B6-CFED66A77A93}" type="presOf" srcId="{9C76370D-1EB3-45CF-A760-0578D0F6CEC6}" destId="{5F96FDE1-0700-4935-9CA1-F29EEE6D9EBA}" srcOrd="0" destOrd="0" presId="urn:microsoft.com/office/officeart/2005/8/layout/lProcess2"/>
    <dgm:cxn modelId="{3598FD13-F3DF-4738-9ED7-08D3123A42F9}" type="presParOf" srcId="{5A06EE02-5B42-4CCC-BE4C-0CDA4E77F0DE}" destId="{EE28A4FC-A177-4410-B796-B465876A59D1}" srcOrd="0" destOrd="0" presId="urn:microsoft.com/office/officeart/2005/8/layout/lProcess2"/>
    <dgm:cxn modelId="{A298CA69-B9BE-4A41-8FC3-2F17F04058DC}" type="presParOf" srcId="{EE28A4FC-A177-4410-B796-B465876A59D1}" destId="{28AA9C5F-C2D2-45C4-AF49-1369BBC457EA}" srcOrd="0" destOrd="0" presId="urn:microsoft.com/office/officeart/2005/8/layout/lProcess2"/>
    <dgm:cxn modelId="{A01981B6-39F6-4547-B8BF-062D17DBAB44}" type="presParOf" srcId="{EE28A4FC-A177-4410-B796-B465876A59D1}" destId="{FD19648F-17AC-4FE3-A57C-EC661B409B43}" srcOrd="1" destOrd="0" presId="urn:microsoft.com/office/officeart/2005/8/layout/lProcess2"/>
    <dgm:cxn modelId="{62BAC05F-EAA3-4855-9EBC-B60AD88CB21A}" type="presParOf" srcId="{EE28A4FC-A177-4410-B796-B465876A59D1}" destId="{406B8819-74BB-4EB6-9D46-8712D035750C}" srcOrd="2" destOrd="0" presId="urn:microsoft.com/office/officeart/2005/8/layout/lProcess2"/>
    <dgm:cxn modelId="{6798E9D5-671D-49C4-A7A8-FA160EAFB4A2}" type="presParOf" srcId="{406B8819-74BB-4EB6-9D46-8712D035750C}" destId="{F6EB44E5-8BC2-4CF4-A4A1-417D694499F7}" srcOrd="0" destOrd="0" presId="urn:microsoft.com/office/officeart/2005/8/layout/lProcess2"/>
    <dgm:cxn modelId="{B67C9F80-7857-4E78-B0AD-9273DF54ECA1}" type="presParOf" srcId="{F6EB44E5-8BC2-4CF4-A4A1-417D694499F7}" destId="{5F96FDE1-0700-4935-9CA1-F29EEE6D9EBA}" srcOrd="0" destOrd="0" presId="urn:microsoft.com/office/officeart/2005/8/layout/lProcess2"/>
    <dgm:cxn modelId="{A1D42EE3-C2A7-414A-9501-8E467D89287F}" type="presParOf" srcId="{5A06EE02-5B42-4CCC-BE4C-0CDA4E77F0DE}" destId="{9F25C04C-79DE-4BF7-B634-2363894BE822}" srcOrd="1" destOrd="0" presId="urn:microsoft.com/office/officeart/2005/8/layout/lProcess2"/>
    <dgm:cxn modelId="{FDBE9B17-3171-4000-B234-35E97F6BFF3D}" type="presParOf" srcId="{5A06EE02-5B42-4CCC-BE4C-0CDA4E77F0DE}" destId="{A774D8EB-9E49-46E0-8A08-3E46F0BC28D9}" srcOrd="2" destOrd="0" presId="urn:microsoft.com/office/officeart/2005/8/layout/lProcess2"/>
    <dgm:cxn modelId="{5157EC42-89DF-45F6-9BD0-068EF0498290}" type="presParOf" srcId="{A774D8EB-9E49-46E0-8A08-3E46F0BC28D9}" destId="{CC939390-F61C-4BF1-BFC1-7B89FE24CAE1}" srcOrd="0" destOrd="0" presId="urn:microsoft.com/office/officeart/2005/8/layout/lProcess2"/>
    <dgm:cxn modelId="{9FE1E0AE-8D53-48A0-8F6A-6B35F9D9F714}" type="presParOf" srcId="{A774D8EB-9E49-46E0-8A08-3E46F0BC28D9}" destId="{77980E33-96BC-4D80-9B9D-4907A92EC7ED}" srcOrd="1" destOrd="0" presId="urn:microsoft.com/office/officeart/2005/8/layout/lProcess2"/>
    <dgm:cxn modelId="{6503EF65-9D5C-4BE4-A50D-7E75FD5F57D0}" type="presParOf" srcId="{A774D8EB-9E49-46E0-8A08-3E46F0BC28D9}" destId="{C769724B-209A-4D36-B236-07F49301AAE2}" srcOrd="2" destOrd="0" presId="urn:microsoft.com/office/officeart/2005/8/layout/lProcess2"/>
    <dgm:cxn modelId="{8863F03B-8D58-43A9-AC4A-80ACC3DC7166}" type="presParOf" srcId="{C769724B-209A-4D36-B236-07F49301AAE2}" destId="{BC613B59-4D00-4B1D-9D56-8498F160AFEB}" srcOrd="0" destOrd="0" presId="urn:microsoft.com/office/officeart/2005/8/layout/lProcess2"/>
    <dgm:cxn modelId="{D49CC80C-7C52-4A74-94F2-EBF80BAB7B36}" type="presParOf" srcId="{BC613B59-4D00-4B1D-9D56-8498F160AFEB}" destId="{7512CDE1-928A-4138-9FD1-0F32671BC539}"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B79915-E172-485C-B368-A5FD634C399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EE43F2AD-FE1A-4458-B56C-1EE41FDB5669}">
      <dgm:prSet phldrT="[Text]" custT="1"/>
      <dgm:spPr/>
      <dgm:t>
        <a:bodyPr/>
        <a:lstStyle/>
        <a:p>
          <a:r>
            <a:rPr lang="en-US" sz="1400" b="1" u="sng" dirty="0" err="1" smtClean="0"/>
            <a:t>int</a:t>
          </a:r>
          <a:r>
            <a:rPr lang="en-US" sz="1400" b="1" u="sng" dirty="0" smtClean="0"/>
            <a:t> read() throws </a:t>
          </a:r>
          <a:r>
            <a:rPr lang="en-US" sz="1400" b="1" u="sng" dirty="0" err="1" smtClean="0"/>
            <a:t>IOException</a:t>
          </a:r>
          <a:endParaRPr lang="en-US" sz="1400" b="1" u="sng" dirty="0" smtClean="0"/>
        </a:p>
        <a:p>
          <a:r>
            <a:rPr lang="en-US" sz="1100" b="0" i="0" dirty="0" smtClean="0"/>
            <a:t>Reads the next byte of data from the input stream. The value byte is returned as an  in the range  to . If no byte is available because the end of the stream has been reached, the value  is returned. This method blocks until input data is available, the end of the stream is detected, or an exception is thrown.</a:t>
          </a:r>
          <a:endParaRPr lang="en-US" sz="1100" dirty="0"/>
        </a:p>
      </dgm:t>
    </dgm:pt>
    <dgm:pt modelId="{DB3283AB-FE26-43E8-A3C4-64DE302DD450}" type="parTrans" cxnId="{EE8E584E-2FD8-4C09-AD09-182BE2A065E3}">
      <dgm:prSet/>
      <dgm:spPr/>
      <dgm:t>
        <a:bodyPr/>
        <a:lstStyle/>
        <a:p>
          <a:endParaRPr lang="en-US"/>
        </a:p>
      </dgm:t>
    </dgm:pt>
    <dgm:pt modelId="{B3816D5F-4609-4008-A860-C3E258395475}" type="sibTrans" cxnId="{EE8E584E-2FD8-4C09-AD09-182BE2A065E3}">
      <dgm:prSet/>
      <dgm:spPr/>
      <dgm:t>
        <a:bodyPr/>
        <a:lstStyle/>
        <a:p>
          <a:endParaRPr lang="en-US"/>
        </a:p>
      </dgm:t>
    </dgm:pt>
    <dgm:pt modelId="{A263FA0A-3E20-4514-8419-EFB209D31B39}">
      <dgm:prSet phldrT="[Text]" custT="1"/>
      <dgm:spPr/>
      <dgm:t>
        <a:bodyPr/>
        <a:lstStyle/>
        <a:p>
          <a:r>
            <a:rPr lang="en-US" sz="1400" b="1" u="sng" dirty="0" err="1" smtClean="0"/>
            <a:t>int</a:t>
          </a:r>
          <a:r>
            <a:rPr lang="en-US" sz="1400" b="1" u="sng" dirty="0" smtClean="0"/>
            <a:t> read(byte[] b) throws </a:t>
          </a:r>
          <a:r>
            <a:rPr lang="en-US" sz="1400" b="1" u="sng" dirty="0" err="1" smtClean="0"/>
            <a:t>IOException</a:t>
          </a:r>
          <a:endParaRPr lang="en-US" sz="1400" b="1" u="sng" dirty="0" smtClean="0"/>
        </a:p>
        <a:p>
          <a:r>
            <a:rPr lang="en-US" sz="1300" b="0" i="0" dirty="0" smtClean="0"/>
            <a:t>Reads some number of bytes from the input stream and stores them into the buffer array . The number of bytes actually read is returned as an integer. </a:t>
          </a:r>
          <a:endParaRPr lang="en-US" sz="1300" b="1" dirty="0"/>
        </a:p>
      </dgm:t>
    </dgm:pt>
    <dgm:pt modelId="{C69E7277-B72F-40BD-84EB-C3408B871E03}" type="parTrans" cxnId="{3755B428-8505-427B-9B25-338C7D92253E}">
      <dgm:prSet/>
      <dgm:spPr/>
      <dgm:t>
        <a:bodyPr/>
        <a:lstStyle/>
        <a:p>
          <a:endParaRPr lang="en-US"/>
        </a:p>
      </dgm:t>
    </dgm:pt>
    <dgm:pt modelId="{B8D2C982-6215-4626-92FA-5FD00BF30425}" type="sibTrans" cxnId="{3755B428-8505-427B-9B25-338C7D92253E}">
      <dgm:prSet/>
      <dgm:spPr/>
      <dgm:t>
        <a:bodyPr/>
        <a:lstStyle/>
        <a:p>
          <a:endParaRPr lang="en-US"/>
        </a:p>
      </dgm:t>
    </dgm:pt>
    <dgm:pt modelId="{7704AC90-B0A4-4147-9ECF-159758B0DCB3}">
      <dgm:prSet phldrT="[Text]" custT="1"/>
      <dgm:spPr/>
      <dgm:t>
        <a:bodyPr/>
        <a:lstStyle/>
        <a:p>
          <a:r>
            <a:rPr lang="en-US" sz="1400" b="1" u="sng" dirty="0" err="1" smtClean="0"/>
            <a:t>int</a:t>
          </a:r>
          <a:r>
            <a:rPr lang="en-US" sz="1400" b="1" u="sng" dirty="0" smtClean="0"/>
            <a:t> available() throws </a:t>
          </a:r>
          <a:r>
            <a:rPr lang="en-US" sz="1400" b="1" u="sng" dirty="0" err="1" smtClean="0"/>
            <a:t>IOException</a:t>
          </a:r>
          <a:endParaRPr lang="en-US" sz="1400" b="1" u="sng" dirty="0" smtClean="0"/>
        </a:p>
        <a:p>
          <a:r>
            <a:rPr lang="en-US" sz="1300" b="0" i="0" dirty="0" smtClean="0"/>
            <a:t>Returns an estimate of the number of bytes that can be read (or skipped over) from this input stream without blocking by the next invocation of a method for this input stream.</a:t>
          </a:r>
          <a:endParaRPr lang="en-US" sz="1300" b="1" dirty="0"/>
        </a:p>
      </dgm:t>
    </dgm:pt>
    <dgm:pt modelId="{87B4DAE0-4187-4249-A389-A5B49116C39D}" type="parTrans" cxnId="{FB4B2933-DB2D-485D-8504-BA1E21ED9878}">
      <dgm:prSet/>
      <dgm:spPr/>
      <dgm:t>
        <a:bodyPr/>
        <a:lstStyle/>
        <a:p>
          <a:endParaRPr lang="en-US"/>
        </a:p>
      </dgm:t>
    </dgm:pt>
    <dgm:pt modelId="{150E0773-A64A-4022-B32A-57321C81BAA5}" type="sibTrans" cxnId="{FB4B2933-DB2D-485D-8504-BA1E21ED9878}">
      <dgm:prSet/>
      <dgm:spPr/>
      <dgm:t>
        <a:bodyPr/>
        <a:lstStyle/>
        <a:p>
          <a:endParaRPr lang="en-US"/>
        </a:p>
      </dgm:t>
    </dgm:pt>
    <dgm:pt modelId="{BA96E8E5-700E-4E19-9DE5-A1228C233931}">
      <dgm:prSet phldrT="[Text]" custT="1"/>
      <dgm:spPr/>
      <dgm:t>
        <a:bodyPr/>
        <a:lstStyle/>
        <a:p>
          <a:r>
            <a:rPr lang="en-US" sz="1400" b="1" u="sng" dirty="0" smtClean="0"/>
            <a:t>void close() throws </a:t>
          </a:r>
          <a:r>
            <a:rPr lang="en-US" sz="1400" b="1" u="sng" dirty="0" err="1" smtClean="0"/>
            <a:t>IOException</a:t>
          </a:r>
          <a:endParaRPr lang="en-US" sz="1400" b="1" u="sng" dirty="0" smtClean="0"/>
        </a:p>
        <a:p>
          <a:r>
            <a:rPr lang="en-US" sz="1300" b="0" i="0" dirty="0" smtClean="0"/>
            <a:t>Closes this input stream and releases any system resources associated with the stream.</a:t>
          </a:r>
          <a:endParaRPr lang="en-US" sz="1300" b="1" dirty="0"/>
        </a:p>
      </dgm:t>
    </dgm:pt>
    <dgm:pt modelId="{FAF8191C-07EA-48E2-8D2F-7DFE4A8A2F34}" type="parTrans" cxnId="{FCD4E868-0C0C-4859-8040-9FFB86EABF3F}">
      <dgm:prSet/>
      <dgm:spPr/>
      <dgm:t>
        <a:bodyPr/>
        <a:lstStyle/>
        <a:p>
          <a:endParaRPr lang="en-US"/>
        </a:p>
      </dgm:t>
    </dgm:pt>
    <dgm:pt modelId="{A99CB4E6-CC8F-40F8-807F-AEE069ED6516}" type="sibTrans" cxnId="{FCD4E868-0C0C-4859-8040-9FFB86EABF3F}">
      <dgm:prSet/>
      <dgm:spPr/>
      <dgm:t>
        <a:bodyPr/>
        <a:lstStyle/>
        <a:p>
          <a:endParaRPr lang="en-US"/>
        </a:p>
      </dgm:t>
    </dgm:pt>
    <dgm:pt modelId="{3EA5526F-DA0E-45E3-9402-0F35E91F9987}" type="pres">
      <dgm:prSet presAssocID="{D9B79915-E172-485C-B368-A5FD634C3997}" presName="Name0" presStyleCnt="0">
        <dgm:presLayoutVars>
          <dgm:chMax val="7"/>
          <dgm:chPref val="7"/>
          <dgm:dir/>
        </dgm:presLayoutVars>
      </dgm:prSet>
      <dgm:spPr/>
      <dgm:t>
        <a:bodyPr/>
        <a:lstStyle/>
        <a:p>
          <a:endParaRPr lang="en-US"/>
        </a:p>
      </dgm:t>
    </dgm:pt>
    <dgm:pt modelId="{4724D012-EF84-4778-9C25-1BCCB29DFAE2}" type="pres">
      <dgm:prSet presAssocID="{D9B79915-E172-485C-B368-A5FD634C3997}" presName="Name1" presStyleCnt="0"/>
      <dgm:spPr/>
    </dgm:pt>
    <dgm:pt modelId="{C033C999-37DB-4EC5-8A24-209FCA885D28}" type="pres">
      <dgm:prSet presAssocID="{D9B79915-E172-485C-B368-A5FD634C3997}" presName="cycle" presStyleCnt="0"/>
      <dgm:spPr/>
    </dgm:pt>
    <dgm:pt modelId="{90F10961-361E-4F03-9624-D596F5526732}" type="pres">
      <dgm:prSet presAssocID="{D9B79915-E172-485C-B368-A5FD634C3997}" presName="srcNode" presStyleLbl="node1" presStyleIdx="0" presStyleCnt="4"/>
      <dgm:spPr/>
    </dgm:pt>
    <dgm:pt modelId="{2F20F785-770B-4A4D-A966-CD24F947E447}" type="pres">
      <dgm:prSet presAssocID="{D9B79915-E172-485C-B368-A5FD634C3997}" presName="conn" presStyleLbl="parChTrans1D2" presStyleIdx="0" presStyleCnt="1"/>
      <dgm:spPr/>
      <dgm:t>
        <a:bodyPr/>
        <a:lstStyle/>
        <a:p>
          <a:endParaRPr lang="en-US"/>
        </a:p>
      </dgm:t>
    </dgm:pt>
    <dgm:pt modelId="{F62EA096-167F-4A49-9BB2-6ACE73867063}" type="pres">
      <dgm:prSet presAssocID="{D9B79915-E172-485C-B368-A5FD634C3997}" presName="extraNode" presStyleLbl="node1" presStyleIdx="0" presStyleCnt="4"/>
      <dgm:spPr/>
    </dgm:pt>
    <dgm:pt modelId="{286D8373-FD99-4B2D-80B2-6D40A686E549}" type="pres">
      <dgm:prSet presAssocID="{D9B79915-E172-485C-B368-A5FD634C3997}" presName="dstNode" presStyleLbl="node1" presStyleIdx="0" presStyleCnt="4"/>
      <dgm:spPr/>
    </dgm:pt>
    <dgm:pt modelId="{641E4E5B-ECE6-425A-ADAE-FA8CD9DB5E8E}" type="pres">
      <dgm:prSet presAssocID="{EE43F2AD-FE1A-4458-B56C-1EE41FDB5669}" presName="text_1" presStyleLbl="node1" presStyleIdx="0" presStyleCnt="4" custScaleY="132914">
        <dgm:presLayoutVars>
          <dgm:bulletEnabled val="1"/>
        </dgm:presLayoutVars>
      </dgm:prSet>
      <dgm:spPr/>
      <dgm:t>
        <a:bodyPr/>
        <a:lstStyle/>
        <a:p>
          <a:endParaRPr lang="en-US"/>
        </a:p>
      </dgm:t>
    </dgm:pt>
    <dgm:pt modelId="{9FCE2FBA-A7AC-4A3B-ABBE-BB1BCA66A756}" type="pres">
      <dgm:prSet presAssocID="{EE43F2AD-FE1A-4458-B56C-1EE41FDB5669}" presName="accent_1" presStyleCnt="0"/>
      <dgm:spPr/>
    </dgm:pt>
    <dgm:pt modelId="{495BF115-CBE3-40E6-A1D1-96B86621C92B}" type="pres">
      <dgm:prSet presAssocID="{EE43F2AD-FE1A-4458-B56C-1EE41FDB5669}" presName="accentRepeatNode" presStyleLbl="solidFgAcc1" presStyleIdx="0" presStyleCnt="4"/>
      <dgm:spPr/>
    </dgm:pt>
    <dgm:pt modelId="{BFA18716-0B7E-4B18-AA6C-A862700B6491}" type="pres">
      <dgm:prSet presAssocID="{A263FA0A-3E20-4514-8419-EFB209D31B39}" presName="text_2" presStyleLbl="node1" presStyleIdx="1" presStyleCnt="4" custScaleY="132329">
        <dgm:presLayoutVars>
          <dgm:bulletEnabled val="1"/>
        </dgm:presLayoutVars>
      </dgm:prSet>
      <dgm:spPr/>
      <dgm:t>
        <a:bodyPr/>
        <a:lstStyle/>
        <a:p>
          <a:endParaRPr lang="en-US"/>
        </a:p>
      </dgm:t>
    </dgm:pt>
    <dgm:pt modelId="{DB811DED-7A9C-4717-9077-2A490D384586}" type="pres">
      <dgm:prSet presAssocID="{A263FA0A-3E20-4514-8419-EFB209D31B39}" presName="accent_2" presStyleCnt="0"/>
      <dgm:spPr/>
    </dgm:pt>
    <dgm:pt modelId="{61717848-3D14-4C57-B8FD-052467B7604A}" type="pres">
      <dgm:prSet presAssocID="{A263FA0A-3E20-4514-8419-EFB209D31B39}" presName="accentRepeatNode" presStyleLbl="solidFgAcc1" presStyleIdx="1" presStyleCnt="4"/>
      <dgm:spPr/>
    </dgm:pt>
    <dgm:pt modelId="{9424BB17-8056-4C3A-A507-D05AC95F6A3F}" type="pres">
      <dgm:prSet presAssocID="{7704AC90-B0A4-4147-9ECF-159758B0DCB3}" presName="text_3" presStyleLbl="node1" presStyleIdx="2" presStyleCnt="4" custScaleY="131744">
        <dgm:presLayoutVars>
          <dgm:bulletEnabled val="1"/>
        </dgm:presLayoutVars>
      </dgm:prSet>
      <dgm:spPr/>
      <dgm:t>
        <a:bodyPr/>
        <a:lstStyle/>
        <a:p>
          <a:endParaRPr lang="en-US"/>
        </a:p>
      </dgm:t>
    </dgm:pt>
    <dgm:pt modelId="{BF7ECD31-154F-41E5-B946-D3F595ACD978}" type="pres">
      <dgm:prSet presAssocID="{7704AC90-B0A4-4147-9ECF-159758B0DCB3}" presName="accent_3" presStyleCnt="0"/>
      <dgm:spPr/>
    </dgm:pt>
    <dgm:pt modelId="{A4560A6A-4657-4986-A12E-F52ED3D3757A}" type="pres">
      <dgm:prSet presAssocID="{7704AC90-B0A4-4147-9ECF-159758B0DCB3}" presName="accentRepeatNode" presStyleLbl="solidFgAcc1" presStyleIdx="2" presStyleCnt="4"/>
      <dgm:spPr/>
      <dgm:t>
        <a:bodyPr/>
        <a:lstStyle/>
        <a:p>
          <a:endParaRPr lang="en-US"/>
        </a:p>
      </dgm:t>
    </dgm:pt>
    <dgm:pt modelId="{13276D3F-DEDB-4D55-93F2-8E3033F3B37B}" type="pres">
      <dgm:prSet presAssocID="{BA96E8E5-700E-4E19-9DE5-A1228C233931}" presName="text_4" presStyleLbl="node1" presStyleIdx="3" presStyleCnt="4" custScaleY="133190">
        <dgm:presLayoutVars>
          <dgm:bulletEnabled val="1"/>
        </dgm:presLayoutVars>
      </dgm:prSet>
      <dgm:spPr/>
      <dgm:t>
        <a:bodyPr/>
        <a:lstStyle/>
        <a:p>
          <a:endParaRPr lang="en-US"/>
        </a:p>
      </dgm:t>
    </dgm:pt>
    <dgm:pt modelId="{9AF48ABA-D6D2-4B1E-A079-511CA56E3BD8}" type="pres">
      <dgm:prSet presAssocID="{BA96E8E5-700E-4E19-9DE5-A1228C233931}" presName="accent_4" presStyleCnt="0"/>
      <dgm:spPr/>
    </dgm:pt>
    <dgm:pt modelId="{0F1611E2-A4F5-451F-B5C8-063DACB1C973}" type="pres">
      <dgm:prSet presAssocID="{BA96E8E5-700E-4E19-9DE5-A1228C233931}" presName="accentRepeatNode" presStyleLbl="solidFgAcc1" presStyleIdx="3" presStyleCnt="4"/>
      <dgm:spPr/>
    </dgm:pt>
  </dgm:ptLst>
  <dgm:cxnLst>
    <dgm:cxn modelId="{DD13948C-CBDD-41F1-8794-42F9F1A6F34E}" type="presOf" srcId="{B3816D5F-4609-4008-A860-C3E258395475}" destId="{2F20F785-770B-4A4D-A966-CD24F947E447}" srcOrd="0" destOrd="0" presId="urn:microsoft.com/office/officeart/2008/layout/VerticalCurvedList"/>
    <dgm:cxn modelId="{BAD84854-6B2D-417C-979F-2429AE8C3015}" type="presOf" srcId="{7704AC90-B0A4-4147-9ECF-159758B0DCB3}" destId="{9424BB17-8056-4C3A-A507-D05AC95F6A3F}" srcOrd="0" destOrd="0" presId="urn:microsoft.com/office/officeart/2008/layout/VerticalCurvedList"/>
    <dgm:cxn modelId="{3755B428-8505-427B-9B25-338C7D92253E}" srcId="{D9B79915-E172-485C-B368-A5FD634C3997}" destId="{A263FA0A-3E20-4514-8419-EFB209D31B39}" srcOrd="1" destOrd="0" parTransId="{C69E7277-B72F-40BD-84EB-C3408B871E03}" sibTransId="{B8D2C982-6215-4626-92FA-5FD00BF30425}"/>
    <dgm:cxn modelId="{B3AB94C3-7A54-4FED-9063-D52AF164DC86}" type="presOf" srcId="{D9B79915-E172-485C-B368-A5FD634C3997}" destId="{3EA5526F-DA0E-45E3-9402-0F35E91F9987}" srcOrd="0" destOrd="0" presId="urn:microsoft.com/office/officeart/2008/layout/VerticalCurvedList"/>
    <dgm:cxn modelId="{FCD4E868-0C0C-4859-8040-9FFB86EABF3F}" srcId="{D9B79915-E172-485C-B368-A5FD634C3997}" destId="{BA96E8E5-700E-4E19-9DE5-A1228C233931}" srcOrd="3" destOrd="0" parTransId="{FAF8191C-07EA-48E2-8D2F-7DFE4A8A2F34}" sibTransId="{A99CB4E6-CC8F-40F8-807F-AEE069ED6516}"/>
    <dgm:cxn modelId="{CED831AD-5F77-4EB0-B1F1-4DD5665D4A80}" type="presOf" srcId="{BA96E8E5-700E-4E19-9DE5-A1228C233931}" destId="{13276D3F-DEDB-4D55-93F2-8E3033F3B37B}" srcOrd="0" destOrd="0" presId="urn:microsoft.com/office/officeart/2008/layout/VerticalCurvedList"/>
    <dgm:cxn modelId="{FB4B2933-DB2D-485D-8504-BA1E21ED9878}" srcId="{D9B79915-E172-485C-B368-A5FD634C3997}" destId="{7704AC90-B0A4-4147-9ECF-159758B0DCB3}" srcOrd="2" destOrd="0" parTransId="{87B4DAE0-4187-4249-A389-A5B49116C39D}" sibTransId="{150E0773-A64A-4022-B32A-57321C81BAA5}"/>
    <dgm:cxn modelId="{EE8E584E-2FD8-4C09-AD09-182BE2A065E3}" srcId="{D9B79915-E172-485C-B368-A5FD634C3997}" destId="{EE43F2AD-FE1A-4458-B56C-1EE41FDB5669}" srcOrd="0" destOrd="0" parTransId="{DB3283AB-FE26-43E8-A3C4-64DE302DD450}" sibTransId="{B3816D5F-4609-4008-A860-C3E258395475}"/>
    <dgm:cxn modelId="{B2BA426E-15EC-4E55-99A5-40E4B1C81D4E}" type="presOf" srcId="{EE43F2AD-FE1A-4458-B56C-1EE41FDB5669}" destId="{641E4E5B-ECE6-425A-ADAE-FA8CD9DB5E8E}" srcOrd="0" destOrd="0" presId="urn:microsoft.com/office/officeart/2008/layout/VerticalCurvedList"/>
    <dgm:cxn modelId="{46E4BCE5-5E76-4955-9478-A87C234537F5}" type="presOf" srcId="{A263FA0A-3E20-4514-8419-EFB209D31B39}" destId="{BFA18716-0B7E-4B18-AA6C-A862700B6491}" srcOrd="0" destOrd="0" presId="urn:microsoft.com/office/officeart/2008/layout/VerticalCurvedList"/>
    <dgm:cxn modelId="{792AA8E5-8FB8-4B9D-A7D5-E820D97A36A9}" type="presParOf" srcId="{3EA5526F-DA0E-45E3-9402-0F35E91F9987}" destId="{4724D012-EF84-4778-9C25-1BCCB29DFAE2}" srcOrd="0" destOrd="0" presId="urn:microsoft.com/office/officeart/2008/layout/VerticalCurvedList"/>
    <dgm:cxn modelId="{003C37E7-B4D8-486A-8A8B-144C61EE69D7}" type="presParOf" srcId="{4724D012-EF84-4778-9C25-1BCCB29DFAE2}" destId="{C033C999-37DB-4EC5-8A24-209FCA885D28}" srcOrd="0" destOrd="0" presId="urn:microsoft.com/office/officeart/2008/layout/VerticalCurvedList"/>
    <dgm:cxn modelId="{97E1DA96-1E94-4C0C-AE53-2C07AB15AC3C}" type="presParOf" srcId="{C033C999-37DB-4EC5-8A24-209FCA885D28}" destId="{90F10961-361E-4F03-9624-D596F5526732}" srcOrd="0" destOrd="0" presId="urn:microsoft.com/office/officeart/2008/layout/VerticalCurvedList"/>
    <dgm:cxn modelId="{4B0166C2-49FA-40AF-B557-5BA91760CB40}" type="presParOf" srcId="{C033C999-37DB-4EC5-8A24-209FCA885D28}" destId="{2F20F785-770B-4A4D-A966-CD24F947E447}" srcOrd="1" destOrd="0" presId="urn:microsoft.com/office/officeart/2008/layout/VerticalCurvedList"/>
    <dgm:cxn modelId="{90808AE0-7994-4389-9D22-132740C2E0B9}" type="presParOf" srcId="{C033C999-37DB-4EC5-8A24-209FCA885D28}" destId="{F62EA096-167F-4A49-9BB2-6ACE73867063}" srcOrd="2" destOrd="0" presId="urn:microsoft.com/office/officeart/2008/layout/VerticalCurvedList"/>
    <dgm:cxn modelId="{3F000CBE-DE62-41C7-BC16-D16F12E57098}" type="presParOf" srcId="{C033C999-37DB-4EC5-8A24-209FCA885D28}" destId="{286D8373-FD99-4B2D-80B2-6D40A686E549}" srcOrd="3" destOrd="0" presId="urn:microsoft.com/office/officeart/2008/layout/VerticalCurvedList"/>
    <dgm:cxn modelId="{C4CEC0BE-A08B-4185-BC99-3D0FF29C1869}" type="presParOf" srcId="{4724D012-EF84-4778-9C25-1BCCB29DFAE2}" destId="{641E4E5B-ECE6-425A-ADAE-FA8CD9DB5E8E}" srcOrd="1" destOrd="0" presId="urn:microsoft.com/office/officeart/2008/layout/VerticalCurvedList"/>
    <dgm:cxn modelId="{58BFDE98-DE37-4343-8B46-608C5F577924}" type="presParOf" srcId="{4724D012-EF84-4778-9C25-1BCCB29DFAE2}" destId="{9FCE2FBA-A7AC-4A3B-ABBE-BB1BCA66A756}" srcOrd="2" destOrd="0" presId="urn:microsoft.com/office/officeart/2008/layout/VerticalCurvedList"/>
    <dgm:cxn modelId="{2C507370-0EBD-42FB-A4C9-BC2A5757751F}" type="presParOf" srcId="{9FCE2FBA-A7AC-4A3B-ABBE-BB1BCA66A756}" destId="{495BF115-CBE3-40E6-A1D1-96B86621C92B}" srcOrd="0" destOrd="0" presId="urn:microsoft.com/office/officeart/2008/layout/VerticalCurvedList"/>
    <dgm:cxn modelId="{5857AACD-BF39-4D5C-A242-822317B56B92}" type="presParOf" srcId="{4724D012-EF84-4778-9C25-1BCCB29DFAE2}" destId="{BFA18716-0B7E-4B18-AA6C-A862700B6491}" srcOrd="3" destOrd="0" presId="urn:microsoft.com/office/officeart/2008/layout/VerticalCurvedList"/>
    <dgm:cxn modelId="{AB75D7C3-2C82-4906-8B7A-E827E3F9720B}" type="presParOf" srcId="{4724D012-EF84-4778-9C25-1BCCB29DFAE2}" destId="{DB811DED-7A9C-4717-9077-2A490D384586}" srcOrd="4" destOrd="0" presId="urn:microsoft.com/office/officeart/2008/layout/VerticalCurvedList"/>
    <dgm:cxn modelId="{D7A866D3-9015-4FA6-A0D5-511B0478F309}" type="presParOf" srcId="{DB811DED-7A9C-4717-9077-2A490D384586}" destId="{61717848-3D14-4C57-B8FD-052467B7604A}" srcOrd="0" destOrd="0" presId="urn:microsoft.com/office/officeart/2008/layout/VerticalCurvedList"/>
    <dgm:cxn modelId="{69EE17B6-0292-4A4D-B11A-6A51659FACB2}" type="presParOf" srcId="{4724D012-EF84-4778-9C25-1BCCB29DFAE2}" destId="{9424BB17-8056-4C3A-A507-D05AC95F6A3F}" srcOrd="5" destOrd="0" presId="urn:microsoft.com/office/officeart/2008/layout/VerticalCurvedList"/>
    <dgm:cxn modelId="{7ECBDA58-1EB2-4D4D-8A6B-E3503E6D20D2}" type="presParOf" srcId="{4724D012-EF84-4778-9C25-1BCCB29DFAE2}" destId="{BF7ECD31-154F-41E5-B946-D3F595ACD978}" srcOrd="6" destOrd="0" presId="urn:microsoft.com/office/officeart/2008/layout/VerticalCurvedList"/>
    <dgm:cxn modelId="{E9A1C0CC-9A90-42B9-AA53-4007DC3F7CCB}" type="presParOf" srcId="{BF7ECD31-154F-41E5-B946-D3F595ACD978}" destId="{A4560A6A-4657-4986-A12E-F52ED3D3757A}" srcOrd="0" destOrd="0" presId="urn:microsoft.com/office/officeart/2008/layout/VerticalCurvedList"/>
    <dgm:cxn modelId="{EA328E0C-AF38-4377-80B1-2C7CABDD1CFB}" type="presParOf" srcId="{4724D012-EF84-4778-9C25-1BCCB29DFAE2}" destId="{13276D3F-DEDB-4D55-93F2-8E3033F3B37B}" srcOrd="7" destOrd="0" presId="urn:microsoft.com/office/officeart/2008/layout/VerticalCurvedList"/>
    <dgm:cxn modelId="{FB722637-EEA2-482F-9488-825252641B22}" type="presParOf" srcId="{4724D012-EF84-4778-9C25-1BCCB29DFAE2}" destId="{9AF48ABA-D6D2-4B1E-A079-511CA56E3BD8}" srcOrd="8" destOrd="0" presId="urn:microsoft.com/office/officeart/2008/layout/VerticalCurvedList"/>
    <dgm:cxn modelId="{6F9F2A7E-1490-4E60-83D6-936FBACA890F}" type="presParOf" srcId="{9AF48ABA-D6D2-4B1E-A079-511CA56E3BD8}" destId="{0F1611E2-A4F5-451F-B5C8-063DACB1C9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B79915-E172-485C-B368-A5FD634C3997}" type="doc">
      <dgm:prSet loTypeId="urn:microsoft.com/office/officeart/2008/layout/VerticalCurvedList" loCatId="list" qsTypeId="urn:microsoft.com/office/officeart/2005/8/quickstyle/simple1" qsCatId="simple" csTypeId="urn:microsoft.com/office/officeart/2005/8/colors/accent4_2" csCatId="accent4" phldr="1"/>
      <dgm:spPr/>
      <dgm:t>
        <a:bodyPr/>
        <a:lstStyle/>
        <a:p>
          <a:endParaRPr lang="en-US"/>
        </a:p>
      </dgm:t>
    </dgm:pt>
    <dgm:pt modelId="{EE43F2AD-FE1A-4458-B56C-1EE41FDB5669}">
      <dgm:prSet phldrT="[Text]" custT="1"/>
      <dgm:spPr/>
      <dgm:t>
        <a:bodyPr/>
        <a:lstStyle/>
        <a:p>
          <a:r>
            <a:rPr lang="en-US" sz="1400" b="1" u="sng" dirty="0" smtClean="0"/>
            <a:t>void write(</a:t>
          </a:r>
          <a:r>
            <a:rPr lang="en-US" sz="1400" b="1" u="sng" dirty="0" err="1" smtClean="0"/>
            <a:t>int</a:t>
          </a:r>
          <a:r>
            <a:rPr lang="en-US" sz="1400" b="1" u="sng" dirty="0" smtClean="0"/>
            <a:t> b) throws </a:t>
          </a:r>
          <a:r>
            <a:rPr lang="en-US" sz="1400" b="1" u="sng" dirty="0" err="1" smtClean="0"/>
            <a:t>IOException</a:t>
          </a:r>
          <a:endParaRPr lang="en-US" sz="1400" b="1" u="sng" dirty="0" smtClean="0"/>
        </a:p>
        <a:p>
          <a:r>
            <a:rPr lang="en-US" sz="1300" b="0" i="0" dirty="0" smtClean="0"/>
            <a:t>Writes the specified byte to this output stream. The general contract for  is that one byte is written to the output stream. The byte to be written is the eight low-order bits of the argument . The 24 high-order bits of  are ignored.</a:t>
          </a:r>
          <a:endParaRPr lang="en-US" sz="1300" dirty="0"/>
        </a:p>
      </dgm:t>
    </dgm:pt>
    <dgm:pt modelId="{DB3283AB-FE26-43E8-A3C4-64DE302DD450}" type="parTrans" cxnId="{EE8E584E-2FD8-4C09-AD09-182BE2A065E3}">
      <dgm:prSet/>
      <dgm:spPr/>
      <dgm:t>
        <a:bodyPr/>
        <a:lstStyle/>
        <a:p>
          <a:endParaRPr lang="en-US"/>
        </a:p>
      </dgm:t>
    </dgm:pt>
    <dgm:pt modelId="{B3816D5F-4609-4008-A860-C3E258395475}" type="sibTrans" cxnId="{EE8E584E-2FD8-4C09-AD09-182BE2A065E3}">
      <dgm:prSet/>
      <dgm:spPr/>
      <dgm:t>
        <a:bodyPr/>
        <a:lstStyle/>
        <a:p>
          <a:endParaRPr lang="en-US"/>
        </a:p>
      </dgm:t>
    </dgm:pt>
    <dgm:pt modelId="{A263FA0A-3E20-4514-8419-EFB209D31B39}">
      <dgm:prSet phldrT="[Text]" custT="1"/>
      <dgm:spPr/>
      <dgm:t>
        <a:bodyPr/>
        <a:lstStyle/>
        <a:p>
          <a:r>
            <a:rPr lang="en-US" sz="1400" b="1" u="sng" dirty="0" smtClean="0"/>
            <a:t>void write(byte[] b) throws </a:t>
          </a:r>
          <a:r>
            <a:rPr lang="en-US" sz="1400" b="1" u="sng" dirty="0" err="1" smtClean="0"/>
            <a:t>IOException</a:t>
          </a:r>
          <a:endParaRPr lang="en-US" sz="1400" b="1" u="sng" dirty="0" smtClean="0"/>
        </a:p>
        <a:p>
          <a:r>
            <a:rPr lang="en-US" sz="1300" b="0" i="0" dirty="0" smtClean="0"/>
            <a:t>Writes  bytes from the specified byte array to this output stream. The general contract for  is that it should have exactly the same effect as the call.</a:t>
          </a:r>
          <a:endParaRPr lang="en-US" sz="1300" b="1" dirty="0"/>
        </a:p>
      </dgm:t>
    </dgm:pt>
    <dgm:pt modelId="{C69E7277-B72F-40BD-84EB-C3408B871E03}" type="parTrans" cxnId="{3755B428-8505-427B-9B25-338C7D92253E}">
      <dgm:prSet/>
      <dgm:spPr/>
      <dgm:t>
        <a:bodyPr/>
        <a:lstStyle/>
        <a:p>
          <a:endParaRPr lang="en-US"/>
        </a:p>
      </dgm:t>
    </dgm:pt>
    <dgm:pt modelId="{B8D2C982-6215-4626-92FA-5FD00BF30425}" type="sibTrans" cxnId="{3755B428-8505-427B-9B25-338C7D92253E}">
      <dgm:prSet/>
      <dgm:spPr/>
      <dgm:t>
        <a:bodyPr/>
        <a:lstStyle/>
        <a:p>
          <a:endParaRPr lang="en-US"/>
        </a:p>
      </dgm:t>
    </dgm:pt>
    <dgm:pt modelId="{7704AC90-B0A4-4147-9ECF-159758B0DCB3}">
      <dgm:prSet phldrT="[Text]" custT="1"/>
      <dgm:spPr/>
      <dgm:t>
        <a:bodyPr/>
        <a:lstStyle/>
        <a:p>
          <a:r>
            <a:rPr lang="en-US" sz="1400" b="1" u="sng" dirty="0" smtClean="0"/>
            <a:t>void flush() throws </a:t>
          </a:r>
          <a:r>
            <a:rPr lang="en-US" sz="1400" b="1" u="sng" dirty="0" err="1" smtClean="0"/>
            <a:t>IOException</a:t>
          </a:r>
          <a:endParaRPr lang="en-US" sz="1400" b="1" u="sng" dirty="0" smtClean="0"/>
        </a:p>
        <a:p>
          <a:r>
            <a:rPr lang="en-US" sz="800" b="0" i="0" dirty="0" smtClean="0"/>
            <a:t>Flushes this output stream and forces any buffered output bytes to be written out. The general contract of  is that calling it is an indication that, if any bytes previously written have been buffered by the implementation of the output stream, such bytes should immediately be written to their intended </a:t>
          </a:r>
          <a:r>
            <a:rPr lang="en-US" sz="800" b="0" i="0" dirty="0" err="1" smtClean="0"/>
            <a:t>destination.If</a:t>
          </a:r>
          <a:r>
            <a:rPr lang="en-US" sz="800" b="0" i="0" dirty="0" smtClean="0"/>
            <a:t> the intended destination of this stream is an abstraction provided by the underlying operating system, for example a file, then flushing the stream guarantees only that bytes previously written to the stream are passed to the operating system for writing; it does not guarantee that they are actually written to a physical device such as a disk drive.</a:t>
          </a:r>
          <a:endParaRPr lang="en-US" sz="800" b="1" dirty="0"/>
        </a:p>
      </dgm:t>
    </dgm:pt>
    <dgm:pt modelId="{87B4DAE0-4187-4249-A389-A5B49116C39D}" type="parTrans" cxnId="{FB4B2933-DB2D-485D-8504-BA1E21ED9878}">
      <dgm:prSet/>
      <dgm:spPr/>
      <dgm:t>
        <a:bodyPr/>
        <a:lstStyle/>
        <a:p>
          <a:endParaRPr lang="en-US"/>
        </a:p>
      </dgm:t>
    </dgm:pt>
    <dgm:pt modelId="{150E0773-A64A-4022-B32A-57321C81BAA5}" type="sibTrans" cxnId="{FB4B2933-DB2D-485D-8504-BA1E21ED9878}">
      <dgm:prSet/>
      <dgm:spPr/>
      <dgm:t>
        <a:bodyPr/>
        <a:lstStyle/>
        <a:p>
          <a:endParaRPr lang="en-US"/>
        </a:p>
      </dgm:t>
    </dgm:pt>
    <dgm:pt modelId="{BA96E8E5-700E-4E19-9DE5-A1228C233931}">
      <dgm:prSet phldrT="[Text]" custT="1"/>
      <dgm:spPr/>
      <dgm:t>
        <a:bodyPr/>
        <a:lstStyle/>
        <a:p>
          <a:r>
            <a:rPr lang="en-US" sz="1400" b="1" u="sng" dirty="0" smtClean="0"/>
            <a:t>void close() throws </a:t>
          </a:r>
          <a:r>
            <a:rPr lang="en-US" sz="1400" b="1" u="sng" dirty="0" err="1" smtClean="0"/>
            <a:t>IOException</a:t>
          </a:r>
          <a:endParaRPr lang="en-US" sz="1400" b="1" u="sng" dirty="0" smtClean="0"/>
        </a:p>
        <a:p>
          <a:r>
            <a:rPr lang="en-US" sz="1300" b="0" i="0" dirty="0" smtClean="0"/>
            <a:t>Closes this output stream and releases any system resources associated with this stream. The general contract of  is that it closes the output stream. A closed stream cannot perform output operations and cannot be reopened.</a:t>
          </a:r>
          <a:endParaRPr lang="en-US" sz="1300" b="1" dirty="0"/>
        </a:p>
      </dgm:t>
    </dgm:pt>
    <dgm:pt modelId="{FAF8191C-07EA-48E2-8D2F-7DFE4A8A2F34}" type="parTrans" cxnId="{FCD4E868-0C0C-4859-8040-9FFB86EABF3F}">
      <dgm:prSet/>
      <dgm:spPr/>
      <dgm:t>
        <a:bodyPr/>
        <a:lstStyle/>
        <a:p>
          <a:endParaRPr lang="en-US"/>
        </a:p>
      </dgm:t>
    </dgm:pt>
    <dgm:pt modelId="{A99CB4E6-CC8F-40F8-807F-AEE069ED6516}" type="sibTrans" cxnId="{FCD4E868-0C0C-4859-8040-9FFB86EABF3F}">
      <dgm:prSet/>
      <dgm:spPr/>
      <dgm:t>
        <a:bodyPr/>
        <a:lstStyle/>
        <a:p>
          <a:endParaRPr lang="en-US"/>
        </a:p>
      </dgm:t>
    </dgm:pt>
    <dgm:pt modelId="{3EA5526F-DA0E-45E3-9402-0F35E91F9987}" type="pres">
      <dgm:prSet presAssocID="{D9B79915-E172-485C-B368-A5FD634C3997}" presName="Name0" presStyleCnt="0">
        <dgm:presLayoutVars>
          <dgm:chMax val="7"/>
          <dgm:chPref val="7"/>
          <dgm:dir/>
        </dgm:presLayoutVars>
      </dgm:prSet>
      <dgm:spPr/>
      <dgm:t>
        <a:bodyPr/>
        <a:lstStyle/>
        <a:p>
          <a:endParaRPr lang="en-US"/>
        </a:p>
      </dgm:t>
    </dgm:pt>
    <dgm:pt modelId="{4724D012-EF84-4778-9C25-1BCCB29DFAE2}" type="pres">
      <dgm:prSet presAssocID="{D9B79915-E172-485C-B368-A5FD634C3997}" presName="Name1" presStyleCnt="0"/>
      <dgm:spPr/>
    </dgm:pt>
    <dgm:pt modelId="{C033C999-37DB-4EC5-8A24-209FCA885D28}" type="pres">
      <dgm:prSet presAssocID="{D9B79915-E172-485C-B368-A5FD634C3997}" presName="cycle" presStyleCnt="0"/>
      <dgm:spPr/>
    </dgm:pt>
    <dgm:pt modelId="{90F10961-361E-4F03-9624-D596F5526732}" type="pres">
      <dgm:prSet presAssocID="{D9B79915-E172-485C-B368-A5FD634C3997}" presName="srcNode" presStyleLbl="node1" presStyleIdx="0" presStyleCnt="4"/>
      <dgm:spPr/>
    </dgm:pt>
    <dgm:pt modelId="{2F20F785-770B-4A4D-A966-CD24F947E447}" type="pres">
      <dgm:prSet presAssocID="{D9B79915-E172-485C-B368-A5FD634C3997}" presName="conn" presStyleLbl="parChTrans1D2" presStyleIdx="0" presStyleCnt="1"/>
      <dgm:spPr/>
      <dgm:t>
        <a:bodyPr/>
        <a:lstStyle/>
        <a:p>
          <a:endParaRPr lang="en-US"/>
        </a:p>
      </dgm:t>
    </dgm:pt>
    <dgm:pt modelId="{F62EA096-167F-4A49-9BB2-6ACE73867063}" type="pres">
      <dgm:prSet presAssocID="{D9B79915-E172-485C-B368-A5FD634C3997}" presName="extraNode" presStyleLbl="node1" presStyleIdx="0" presStyleCnt="4"/>
      <dgm:spPr/>
    </dgm:pt>
    <dgm:pt modelId="{286D8373-FD99-4B2D-80B2-6D40A686E549}" type="pres">
      <dgm:prSet presAssocID="{D9B79915-E172-485C-B368-A5FD634C3997}" presName="dstNode" presStyleLbl="node1" presStyleIdx="0" presStyleCnt="4"/>
      <dgm:spPr/>
    </dgm:pt>
    <dgm:pt modelId="{641E4E5B-ECE6-425A-ADAE-FA8CD9DB5E8E}" type="pres">
      <dgm:prSet presAssocID="{EE43F2AD-FE1A-4458-B56C-1EE41FDB5669}" presName="text_1" presStyleLbl="node1" presStyleIdx="0" presStyleCnt="4" custScaleY="132914">
        <dgm:presLayoutVars>
          <dgm:bulletEnabled val="1"/>
        </dgm:presLayoutVars>
      </dgm:prSet>
      <dgm:spPr/>
      <dgm:t>
        <a:bodyPr/>
        <a:lstStyle/>
        <a:p>
          <a:endParaRPr lang="en-US"/>
        </a:p>
      </dgm:t>
    </dgm:pt>
    <dgm:pt modelId="{9FCE2FBA-A7AC-4A3B-ABBE-BB1BCA66A756}" type="pres">
      <dgm:prSet presAssocID="{EE43F2AD-FE1A-4458-B56C-1EE41FDB5669}" presName="accent_1" presStyleCnt="0"/>
      <dgm:spPr/>
    </dgm:pt>
    <dgm:pt modelId="{495BF115-CBE3-40E6-A1D1-96B86621C92B}" type="pres">
      <dgm:prSet presAssocID="{EE43F2AD-FE1A-4458-B56C-1EE41FDB5669}" presName="accentRepeatNode" presStyleLbl="solidFgAcc1" presStyleIdx="0" presStyleCnt="4"/>
      <dgm:spPr/>
    </dgm:pt>
    <dgm:pt modelId="{BFA18716-0B7E-4B18-AA6C-A862700B6491}" type="pres">
      <dgm:prSet presAssocID="{A263FA0A-3E20-4514-8419-EFB209D31B39}" presName="text_2" presStyleLbl="node1" presStyleIdx="1" presStyleCnt="4" custScaleY="132329">
        <dgm:presLayoutVars>
          <dgm:bulletEnabled val="1"/>
        </dgm:presLayoutVars>
      </dgm:prSet>
      <dgm:spPr/>
      <dgm:t>
        <a:bodyPr/>
        <a:lstStyle/>
        <a:p>
          <a:endParaRPr lang="en-US"/>
        </a:p>
      </dgm:t>
    </dgm:pt>
    <dgm:pt modelId="{DB811DED-7A9C-4717-9077-2A490D384586}" type="pres">
      <dgm:prSet presAssocID="{A263FA0A-3E20-4514-8419-EFB209D31B39}" presName="accent_2" presStyleCnt="0"/>
      <dgm:spPr/>
    </dgm:pt>
    <dgm:pt modelId="{61717848-3D14-4C57-B8FD-052467B7604A}" type="pres">
      <dgm:prSet presAssocID="{A263FA0A-3E20-4514-8419-EFB209D31B39}" presName="accentRepeatNode" presStyleLbl="solidFgAcc1" presStyleIdx="1" presStyleCnt="4"/>
      <dgm:spPr/>
    </dgm:pt>
    <dgm:pt modelId="{9424BB17-8056-4C3A-A507-D05AC95F6A3F}" type="pres">
      <dgm:prSet presAssocID="{7704AC90-B0A4-4147-9ECF-159758B0DCB3}" presName="text_3" presStyleLbl="node1" presStyleIdx="2" presStyleCnt="4" custScaleY="131744">
        <dgm:presLayoutVars>
          <dgm:bulletEnabled val="1"/>
        </dgm:presLayoutVars>
      </dgm:prSet>
      <dgm:spPr/>
      <dgm:t>
        <a:bodyPr/>
        <a:lstStyle/>
        <a:p>
          <a:endParaRPr lang="en-US"/>
        </a:p>
      </dgm:t>
    </dgm:pt>
    <dgm:pt modelId="{BF7ECD31-154F-41E5-B946-D3F595ACD978}" type="pres">
      <dgm:prSet presAssocID="{7704AC90-B0A4-4147-9ECF-159758B0DCB3}" presName="accent_3" presStyleCnt="0"/>
      <dgm:spPr/>
    </dgm:pt>
    <dgm:pt modelId="{A4560A6A-4657-4986-A12E-F52ED3D3757A}" type="pres">
      <dgm:prSet presAssocID="{7704AC90-B0A4-4147-9ECF-159758B0DCB3}" presName="accentRepeatNode" presStyleLbl="solidFgAcc1" presStyleIdx="2" presStyleCnt="4"/>
      <dgm:spPr/>
      <dgm:t>
        <a:bodyPr/>
        <a:lstStyle/>
        <a:p>
          <a:endParaRPr lang="en-US"/>
        </a:p>
      </dgm:t>
    </dgm:pt>
    <dgm:pt modelId="{13276D3F-DEDB-4D55-93F2-8E3033F3B37B}" type="pres">
      <dgm:prSet presAssocID="{BA96E8E5-700E-4E19-9DE5-A1228C233931}" presName="text_4" presStyleLbl="node1" presStyleIdx="3" presStyleCnt="4" custScaleY="133190">
        <dgm:presLayoutVars>
          <dgm:bulletEnabled val="1"/>
        </dgm:presLayoutVars>
      </dgm:prSet>
      <dgm:spPr/>
      <dgm:t>
        <a:bodyPr/>
        <a:lstStyle/>
        <a:p>
          <a:endParaRPr lang="en-US"/>
        </a:p>
      </dgm:t>
    </dgm:pt>
    <dgm:pt modelId="{9AF48ABA-D6D2-4B1E-A079-511CA56E3BD8}" type="pres">
      <dgm:prSet presAssocID="{BA96E8E5-700E-4E19-9DE5-A1228C233931}" presName="accent_4" presStyleCnt="0"/>
      <dgm:spPr/>
    </dgm:pt>
    <dgm:pt modelId="{0F1611E2-A4F5-451F-B5C8-063DACB1C973}" type="pres">
      <dgm:prSet presAssocID="{BA96E8E5-700E-4E19-9DE5-A1228C233931}" presName="accentRepeatNode" presStyleLbl="solidFgAcc1" presStyleIdx="3" presStyleCnt="4"/>
      <dgm:spPr/>
    </dgm:pt>
  </dgm:ptLst>
  <dgm:cxnLst>
    <dgm:cxn modelId="{73FB6DB9-33D7-4BDE-8704-217F387D2D49}" type="presOf" srcId="{B3816D5F-4609-4008-A860-C3E258395475}" destId="{2F20F785-770B-4A4D-A966-CD24F947E447}" srcOrd="0" destOrd="0" presId="urn:microsoft.com/office/officeart/2008/layout/VerticalCurvedList"/>
    <dgm:cxn modelId="{3755B428-8505-427B-9B25-338C7D92253E}" srcId="{D9B79915-E172-485C-B368-A5FD634C3997}" destId="{A263FA0A-3E20-4514-8419-EFB209D31B39}" srcOrd="1" destOrd="0" parTransId="{C69E7277-B72F-40BD-84EB-C3408B871E03}" sibTransId="{B8D2C982-6215-4626-92FA-5FD00BF30425}"/>
    <dgm:cxn modelId="{E5AAE424-BEB0-4124-ABF6-82A4B3C90A54}" type="presOf" srcId="{EE43F2AD-FE1A-4458-B56C-1EE41FDB5669}" destId="{641E4E5B-ECE6-425A-ADAE-FA8CD9DB5E8E}" srcOrd="0" destOrd="0" presId="urn:microsoft.com/office/officeart/2008/layout/VerticalCurvedList"/>
    <dgm:cxn modelId="{FCD4E868-0C0C-4859-8040-9FFB86EABF3F}" srcId="{D9B79915-E172-485C-B368-A5FD634C3997}" destId="{BA96E8E5-700E-4E19-9DE5-A1228C233931}" srcOrd="3" destOrd="0" parTransId="{FAF8191C-07EA-48E2-8D2F-7DFE4A8A2F34}" sibTransId="{A99CB4E6-CC8F-40F8-807F-AEE069ED6516}"/>
    <dgm:cxn modelId="{FB4B2933-DB2D-485D-8504-BA1E21ED9878}" srcId="{D9B79915-E172-485C-B368-A5FD634C3997}" destId="{7704AC90-B0A4-4147-9ECF-159758B0DCB3}" srcOrd="2" destOrd="0" parTransId="{87B4DAE0-4187-4249-A389-A5B49116C39D}" sibTransId="{150E0773-A64A-4022-B32A-57321C81BAA5}"/>
    <dgm:cxn modelId="{EE8E584E-2FD8-4C09-AD09-182BE2A065E3}" srcId="{D9B79915-E172-485C-B368-A5FD634C3997}" destId="{EE43F2AD-FE1A-4458-B56C-1EE41FDB5669}" srcOrd="0" destOrd="0" parTransId="{DB3283AB-FE26-43E8-A3C4-64DE302DD450}" sibTransId="{B3816D5F-4609-4008-A860-C3E258395475}"/>
    <dgm:cxn modelId="{431E1869-8290-434F-B380-CB7F7991F1EE}" type="presOf" srcId="{7704AC90-B0A4-4147-9ECF-159758B0DCB3}" destId="{9424BB17-8056-4C3A-A507-D05AC95F6A3F}" srcOrd="0" destOrd="0" presId="urn:microsoft.com/office/officeart/2008/layout/VerticalCurvedList"/>
    <dgm:cxn modelId="{8ABB2A7C-D4AB-4FF0-89A1-DC3E5E79A877}" type="presOf" srcId="{D9B79915-E172-485C-B368-A5FD634C3997}" destId="{3EA5526F-DA0E-45E3-9402-0F35E91F9987}" srcOrd="0" destOrd="0" presId="urn:microsoft.com/office/officeart/2008/layout/VerticalCurvedList"/>
    <dgm:cxn modelId="{66F6F78D-59F8-4B5E-A649-84E09686461B}" type="presOf" srcId="{BA96E8E5-700E-4E19-9DE5-A1228C233931}" destId="{13276D3F-DEDB-4D55-93F2-8E3033F3B37B}" srcOrd="0" destOrd="0" presId="urn:microsoft.com/office/officeart/2008/layout/VerticalCurvedList"/>
    <dgm:cxn modelId="{8BD17CB2-1130-46BE-A9AB-BE31128489A5}" type="presOf" srcId="{A263FA0A-3E20-4514-8419-EFB209D31B39}" destId="{BFA18716-0B7E-4B18-AA6C-A862700B6491}" srcOrd="0" destOrd="0" presId="urn:microsoft.com/office/officeart/2008/layout/VerticalCurvedList"/>
    <dgm:cxn modelId="{F03BF76D-959C-4359-BC4E-A042C0FD0132}" type="presParOf" srcId="{3EA5526F-DA0E-45E3-9402-0F35E91F9987}" destId="{4724D012-EF84-4778-9C25-1BCCB29DFAE2}" srcOrd="0" destOrd="0" presId="urn:microsoft.com/office/officeart/2008/layout/VerticalCurvedList"/>
    <dgm:cxn modelId="{D823D834-9712-4AFE-B78C-5D5B76A033B9}" type="presParOf" srcId="{4724D012-EF84-4778-9C25-1BCCB29DFAE2}" destId="{C033C999-37DB-4EC5-8A24-209FCA885D28}" srcOrd="0" destOrd="0" presId="urn:microsoft.com/office/officeart/2008/layout/VerticalCurvedList"/>
    <dgm:cxn modelId="{73E1F7D2-8443-4083-8781-6F0E6529B57F}" type="presParOf" srcId="{C033C999-37DB-4EC5-8A24-209FCA885D28}" destId="{90F10961-361E-4F03-9624-D596F5526732}" srcOrd="0" destOrd="0" presId="urn:microsoft.com/office/officeart/2008/layout/VerticalCurvedList"/>
    <dgm:cxn modelId="{90498930-E2DE-4C93-8FC5-28417997460D}" type="presParOf" srcId="{C033C999-37DB-4EC5-8A24-209FCA885D28}" destId="{2F20F785-770B-4A4D-A966-CD24F947E447}" srcOrd="1" destOrd="0" presId="urn:microsoft.com/office/officeart/2008/layout/VerticalCurvedList"/>
    <dgm:cxn modelId="{12BDC06F-745A-46C9-83B2-36C554DD69C7}" type="presParOf" srcId="{C033C999-37DB-4EC5-8A24-209FCA885D28}" destId="{F62EA096-167F-4A49-9BB2-6ACE73867063}" srcOrd="2" destOrd="0" presId="urn:microsoft.com/office/officeart/2008/layout/VerticalCurvedList"/>
    <dgm:cxn modelId="{BCE5B1E1-7F2C-4205-9B5C-31DAB63F5455}" type="presParOf" srcId="{C033C999-37DB-4EC5-8A24-209FCA885D28}" destId="{286D8373-FD99-4B2D-80B2-6D40A686E549}" srcOrd="3" destOrd="0" presId="urn:microsoft.com/office/officeart/2008/layout/VerticalCurvedList"/>
    <dgm:cxn modelId="{4E4387A2-8AFD-4294-A9D0-44C35ADFEB89}" type="presParOf" srcId="{4724D012-EF84-4778-9C25-1BCCB29DFAE2}" destId="{641E4E5B-ECE6-425A-ADAE-FA8CD9DB5E8E}" srcOrd="1" destOrd="0" presId="urn:microsoft.com/office/officeart/2008/layout/VerticalCurvedList"/>
    <dgm:cxn modelId="{C07EDE3F-C5E1-4085-8FA4-199C83B4E67B}" type="presParOf" srcId="{4724D012-EF84-4778-9C25-1BCCB29DFAE2}" destId="{9FCE2FBA-A7AC-4A3B-ABBE-BB1BCA66A756}" srcOrd="2" destOrd="0" presId="urn:microsoft.com/office/officeart/2008/layout/VerticalCurvedList"/>
    <dgm:cxn modelId="{6E4F6F7D-EF26-4D86-B789-B3A306612A65}" type="presParOf" srcId="{9FCE2FBA-A7AC-4A3B-ABBE-BB1BCA66A756}" destId="{495BF115-CBE3-40E6-A1D1-96B86621C92B}" srcOrd="0" destOrd="0" presId="urn:microsoft.com/office/officeart/2008/layout/VerticalCurvedList"/>
    <dgm:cxn modelId="{6516D09B-4BC0-4226-855D-66C3227D2E6A}" type="presParOf" srcId="{4724D012-EF84-4778-9C25-1BCCB29DFAE2}" destId="{BFA18716-0B7E-4B18-AA6C-A862700B6491}" srcOrd="3" destOrd="0" presId="urn:microsoft.com/office/officeart/2008/layout/VerticalCurvedList"/>
    <dgm:cxn modelId="{FD1AE031-EEC5-4C1D-A1DD-317B575EB7E5}" type="presParOf" srcId="{4724D012-EF84-4778-9C25-1BCCB29DFAE2}" destId="{DB811DED-7A9C-4717-9077-2A490D384586}" srcOrd="4" destOrd="0" presId="urn:microsoft.com/office/officeart/2008/layout/VerticalCurvedList"/>
    <dgm:cxn modelId="{2F764990-ACA8-41F6-9AAB-42AE3A9D9717}" type="presParOf" srcId="{DB811DED-7A9C-4717-9077-2A490D384586}" destId="{61717848-3D14-4C57-B8FD-052467B7604A}" srcOrd="0" destOrd="0" presId="urn:microsoft.com/office/officeart/2008/layout/VerticalCurvedList"/>
    <dgm:cxn modelId="{96FDF460-3241-407B-9EC7-95D2D60EDF60}" type="presParOf" srcId="{4724D012-EF84-4778-9C25-1BCCB29DFAE2}" destId="{9424BB17-8056-4C3A-A507-D05AC95F6A3F}" srcOrd="5" destOrd="0" presId="urn:microsoft.com/office/officeart/2008/layout/VerticalCurvedList"/>
    <dgm:cxn modelId="{99F79D13-405E-4663-B6E5-1E70B12EEFE2}" type="presParOf" srcId="{4724D012-EF84-4778-9C25-1BCCB29DFAE2}" destId="{BF7ECD31-154F-41E5-B946-D3F595ACD978}" srcOrd="6" destOrd="0" presId="urn:microsoft.com/office/officeart/2008/layout/VerticalCurvedList"/>
    <dgm:cxn modelId="{6B997F5A-E69A-488D-AAE5-4F49D0D714E2}" type="presParOf" srcId="{BF7ECD31-154F-41E5-B946-D3F595ACD978}" destId="{A4560A6A-4657-4986-A12E-F52ED3D3757A}" srcOrd="0" destOrd="0" presId="urn:microsoft.com/office/officeart/2008/layout/VerticalCurvedList"/>
    <dgm:cxn modelId="{85092E98-A041-4388-956B-638076655843}" type="presParOf" srcId="{4724D012-EF84-4778-9C25-1BCCB29DFAE2}" destId="{13276D3F-DEDB-4D55-93F2-8E3033F3B37B}" srcOrd="7" destOrd="0" presId="urn:microsoft.com/office/officeart/2008/layout/VerticalCurvedList"/>
    <dgm:cxn modelId="{5A71C025-9A2F-4A42-B88D-EFA89E08D253}" type="presParOf" srcId="{4724D012-EF84-4778-9C25-1BCCB29DFAE2}" destId="{9AF48ABA-D6D2-4B1E-A079-511CA56E3BD8}" srcOrd="8" destOrd="0" presId="urn:microsoft.com/office/officeart/2008/layout/VerticalCurvedList"/>
    <dgm:cxn modelId="{CDDCC6F1-C0DF-4CBB-BC45-D553BF3CB8F4}" type="presParOf" srcId="{9AF48ABA-D6D2-4B1E-A079-511CA56E3BD8}" destId="{0F1611E2-A4F5-451F-B5C8-063DACB1C9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B79915-E172-485C-B368-A5FD634C399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EE43F2AD-FE1A-4458-B56C-1EE41FDB5669}">
      <dgm:prSet phldrT="[Text]" custT="1"/>
      <dgm:spPr/>
      <dgm:t>
        <a:bodyPr/>
        <a:lstStyle/>
        <a:p>
          <a:r>
            <a:rPr lang="en-US" sz="1400" b="1" u="sng" dirty="0" err="1" smtClean="0"/>
            <a:t>int</a:t>
          </a:r>
          <a:r>
            <a:rPr lang="en-US" sz="1400" b="1" u="sng" dirty="0" smtClean="0"/>
            <a:t> read() throws </a:t>
          </a:r>
          <a:r>
            <a:rPr lang="en-US" sz="1400" b="1" u="sng" dirty="0" err="1" smtClean="0"/>
            <a:t>IOException</a:t>
          </a:r>
          <a:endParaRPr lang="en-US" sz="1400" b="1" u="sng" dirty="0" smtClean="0"/>
        </a:p>
        <a:p>
          <a:r>
            <a:rPr lang="en-US" sz="1300" b="0" i="0" dirty="0" smtClean="0"/>
            <a:t>Reads a single character. This method will block until a character is available, an I/O error occurs, or the end of the stream is reached. The character read, as an integer in the range 0 to 65535 (), or -1 if the end of the stream has been reached</a:t>
          </a:r>
          <a:endParaRPr lang="en-US" sz="1300" dirty="0"/>
        </a:p>
      </dgm:t>
    </dgm:pt>
    <dgm:pt modelId="{DB3283AB-FE26-43E8-A3C4-64DE302DD450}" type="parTrans" cxnId="{EE8E584E-2FD8-4C09-AD09-182BE2A065E3}">
      <dgm:prSet/>
      <dgm:spPr/>
      <dgm:t>
        <a:bodyPr/>
        <a:lstStyle/>
        <a:p>
          <a:endParaRPr lang="en-US"/>
        </a:p>
      </dgm:t>
    </dgm:pt>
    <dgm:pt modelId="{B3816D5F-4609-4008-A860-C3E258395475}" type="sibTrans" cxnId="{EE8E584E-2FD8-4C09-AD09-182BE2A065E3}">
      <dgm:prSet/>
      <dgm:spPr/>
      <dgm:t>
        <a:bodyPr/>
        <a:lstStyle/>
        <a:p>
          <a:endParaRPr lang="en-US"/>
        </a:p>
      </dgm:t>
    </dgm:pt>
    <dgm:pt modelId="{A263FA0A-3E20-4514-8419-EFB209D31B39}">
      <dgm:prSet phldrT="[Text]" custT="1"/>
      <dgm:spPr/>
      <dgm:t>
        <a:bodyPr/>
        <a:lstStyle/>
        <a:p>
          <a:r>
            <a:rPr lang="en-US" sz="1400" b="1" u="sng" dirty="0" err="1" smtClean="0"/>
            <a:t>int</a:t>
          </a:r>
          <a:r>
            <a:rPr lang="en-US" sz="1400" b="1" u="sng" dirty="0" smtClean="0"/>
            <a:t> read(char[] </a:t>
          </a:r>
          <a:r>
            <a:rPr lang="en-US" sz="1400" b="1" u="sng" dirty="0" err="1" smtClean="0"/>
            <a:t>cbuf</a:t>
          </a:r>
          <a:r>
            <a:rPr lang="en-US" sz="1400" b="1" u="sng" dirty="0" smtClean="0"/>
            <a:t>) throws </a:t>
          </a:r>
          <a:r>
            <a:rPr lang="en-US" sz="1400" b="1" u="sng" dirty="0" err="1" smtClean="0"/>
            <a:t>IOException</a:t>
          </a:r>
          <a:endParaRPr lang="en-US" sz="1400" b="1" u="sng" dirty="0" smtClean="0"/>
        </a:p>
        <a:p>
          <a:r>
            <a:rPr lang="en-US" sz="1300" b="0" i="0" dirty="0" smtClean="0"/>
            <a:t>Reads characters into an array. This method will block until some input is available, an I/O error occurs, or the end of the stream is reached</a:t>
          </a:r>
          <a:r>
            <a:rPr lang="en-US" sz="1400" b="0" i="0" dirty="0" smtClean="0"/>
            <a:t>.</a:t>
          </a:r>
          <a:r>
            <a:rPr lang="en-US" sz="1300" b="0" i="0" dirty="0" smtClean="0"/>
            <a:t> </a:t>
          </a:r>
          <a:endParaRPr lang="en-US" sz="1300" b="1" dirty="0"/>
        </a:p>
      </dgm:t>
    </dgm:pt>
    <dgm:pt modelId="{C69E7277-B72F-40BD-84EB-C3408B871E03}" type="parTrans" cxnId="{3755B428-8505-427B-9B25-338C7D92253E}">
      <dgm:prSet/>
      <dgm:spPr/>
      <dgm:t>
        <a:bodyPr/>
        <a:lstStyle/>
        <a:p>
          <a:endParaRPr lang="en-US"/>
        </a:p>
      </dgm:t>
    </dgm:pt>
    <dgm:pt modelId="{B8D2C982-6215-4626-92FA-5FD00BF30425}" type="sibTrans" cxnId="{3755B428-8505-427B-9B25-338C7D92253E}">
      <dgm:prSet/>
      <dgm:spPr/>
      <dgm:t>
        <a:bodyPr/>
        <a:lstStyle/>
        <a:p>
          <a:endParaRPr lang="en-US"/>
        </a:p>
      </dgm:t>
    </dgm:pt>
    <dgm:pt modelId="{7704AC90-B0A4-4147-9ECF-159758B0DCB3}">
      <dgm:prSet phldrT="[Text]" custT="1"/>
      <dgm:spPr/>
      <dgm:t>
        <a:bodyPr/>
        <a:lstStyle/>
        <a:p>
          <a:r>
            <a:rPr lang="en-US" sz="1400" b="1" u="sng" dirty="0" err="1" smtClean="0"/>
            <a:t>boolean</a:t>
          </a:r>
          <a:r>
            <a:rPr lang="en-US" sz="1400" b="1" u="sng" dirty="0" smtClean="0"/>
            <a:t> ready() throws </a:t>
          </a:r>
          <a:r>
            <a:rPr lang="en-US" sz="1400" b="1" u="sng" dirty="0" err="1" smtClean="0"/>
            <a:t>IOException</a:t>
          </a:r>
          <a:endParaRPr lang="en-US" sz="1400" b="1" u="sng" dirty="0" smtClean="0"/>
        </a:p>
        <a:p>
          <a:r>
            <a:rPr lang="en-US" sz="1300" b="0" i="0" dirty="0" smtClean="0"/>
            <a:t>True if the next read() is guaranteed not to block for input, false otherwise. Note that returning false does not guarantee that the next read will block</a:t>
          </a:r>
          <a:r>
            <a:rPr lang="en-US" sz="1400" b="0" i="0" dirty="0" smtClean="0"/>
            <a:t>.</a:t>
          </a:r>
          <a:endParaRPr lang="en-US" sz="1300" b="1" dirty="0"/>
        </a:p>
      </dgm:t>
    </dgm:pt>
    <dgm:pt modelId="{87B4DAE0-4187-4249-A389-A5B49116C39D}" type="parTrans" cxnId="{FB4B2933-DB2D-485D-8504-BA1E21ED9878}">
      <dgm:prSet/>
      <dgm:spPr/>
      <dgm:t>
        <a:bodyPr/>
        <a:lstStyle/>
        <a:p>
          <a:endParaRPr lang="en-US"/>
        </a:p>
      </dgm:t>
    </dgm:pt>
    <dgm:pt modelId="{150E0773-A64A-4022-B32A-57321C81BAA5}" type="sibTrans" cxnId="{FB4B2933-DB2D-485D-8504-BA1E21ED9878}">
      <dgm:prSet/>
      <dgm:spPr/>
      <dgm:t>
        <a:bodyPr/>
        <a:lstStyle/>
        <a:p>
          <a:endParaRPr lang="en-US"/>
        </a:p>
      </dgm:t>
    </dgm:pt>
    <dgm:pt modelId="{BA96E8E5-700E-4E19-9DE5-A1228C233931}">
      <dgm:prSet phldrT="[Text]" custT="1"/>
      <dgm:spPr/>
      <dgm:t>
        <a:bodyPr/>
        <a:lstStyle/>
        <a:p>
          <a:r>
            <a:rPr lang="en-US" sz="1400" b="1" u="sng" dirty="0" smtClean="0"/>
            <a:t>void close() throws </a:t>
          </a:r>
          <a:r>
            <a:rPr lang="en-US" sz="1400" b="1" u="sng" dirty="0" err="1" smtClean="0"/>
            <a:t>IOException</a:t>
          </a:r>
          <a:endParaRPr lang="en-US" sz="1400" b="1" u="sng" dirty="0" smtClean="0"/>
        </a:p>
        <a:p>
          <a:r>
            <a:rPr lang="en-US" sz="1300" b="0" i="0" dirty="0" smtClean="0"/>
            <a:t>Closes the stream and releases any system resources associated with it. Once the stream has been closed, further read(), ready(), mark(), reset(), or skip() invocations will throw an </a:t>
          </a:r>
          <a:r>
            <a:rPr lang="en-US" sz="1300" b="0" i="0" dirty="0" err="1" smtClean="0"/>
            <a:t>IOException</a:t>
          </a:r>
          <a:r>
            <a:rPr lang="en-US" sz="1300" b="0" i="0" dirty="0" smtClean="0"/>
            <a:t>. Closing a previously closed stream has no effect.</a:t>
          </a:r>
          <a:endParaRPr lang="en-US" sz="1300" b="1" dirty="0"/>
        </a:p>
      </dgm:t>
    </dgm:pt>
    <dgm:pt modelId="{FAF8191C-07EA-48E2-8D2F-7DFE4A8A2F34}" type="parTrans" cxnId="{FCD4E868-0C0C-4859-8040-9FFB86EABF3F}">
      <dgm:prSet/>
      <dgm:spPr/>
      <dgm:t>
        <a:bodyPr/>
        <a:lstStyle/>
        <a:p>
          <a:endParaRPr lang="en-US"/>
        </a:p>
      </dgm:t>
    </dgm:pt>
    <dgm:pt modelId="{A99CB4E6-CC8F-40F8-807F-AEE069ED6516}" type="sibTrans" cxnId="{FCD4E868-0C0C-4859-8040-9FFB86EABF3F}">
      <dgm:prSet/>
      <dgm:spPr/>
      <dgm:t>
        <a:bodyPr/>
        <a:lstStyle/>
        <a:p>
          <a:endParaRPr lang="en-US"/>
        </a:p>
      </dgm:t>
    </dgm:pt>
    <dgm:pt modelId="{3EA5526F-DA0E-45E3-9402-0F35E91F9987}" type="pres">
      <dgm:prSet presAssocID="{D9B79915-E172-485C-B368-A5FD634C3997}" presName="Name0" presStyleCnt="0">
        <dgm:presLayoutVars>
          <dgm:chMax val="7"/>
          <dgm:chPref val="7"/>
          <dgm:dir/>
        </dgm:presLayoutVars>
      </dgm:prSet>
      <dgm:spPr/>
      <dgm:t>
        <a:bodyPr/>
        <a:lstStyle/>
        <a:p>
          <a:endParaRPr lang="en-US"/>
        </a:p>
      </dgm:t>
    </dgm:pt>
    <dgm:pt modelId="{4724D012-EF84-4778-9C25-1BCCB29DFAE2}" type="pres">
      <dgm:prSet presAssocID="{D9B79915-E172-485C-B368-A5FD634C3997}" presName="Name1" presStyleCnt="0"/>
      <dgm:spPr/>
    </dgm:pt>
    <dgm:pt modelId="{C033C999-37DB-4EC5-8A24-209FCA885D28}" type="pres">
      <dgm:prSet presAssocID="{D9B79915-E172-485C-B368-A5FD634C3997}" presName="cycle" presStyleCnt="0"/>
      <dgm:spPr/>
    </dgm:pt>
    <dgm:pt modelId="{90F10961-361E-4F03-9624-D596F5526732}" type="pres">
      <dgm:prSet presAssocID="{D9B79915-E172-485C-B368-A5FD634C3997}" presName="srcNode" presStyleLbl="node1" presStyleIdx="0" presStyleCnt="4"/>
      <dgm:spPr/>
    </dgm:pt>
    <dgm:pt modelId="{2F20F785-770B-4A4D-A966-CD24F947E447}" type="pres">
      <dgm:prSet presAssocID="{D9B79915-E172-485C-B368-A5FD634C3997}" presName="conn" presStyleLbl="parChTrans1D2" presStyleIdx="0" presStyleCnt="1"/>
      <dgm:spPr/>
      <dgm:t>
        <a:bodyPr/>
        <a:lstStyle/>
        <a:p>
          <a:endParaRPr lang="en-US"/>
        </a:p>
      </dgm:t>
    </dgm:pt>
    <dgm:pt modelId="{F62EA096-167F-4A49-9BB2-6ACE73867063}" type="pres">
      <dgm:prSet presAssocID="{D9B79915-E172-485C-B368-A5FD634C3997}" presName="extraNode" presStyleLbl="node1" presStyleIdx="0" presStyleCnt="4"/>
      <dgm:spPr/>
    </dgm:pt>
    <dgm:pt modelId="{286D8373-FD99-4B2D-80B2-6D40A686E549}" type="pres">
      <dgm:prSet presAssocID="{D9B79915-E172-485C-B368-A5FD634C3997}" presName="dstNode" presStyleLbl="node1" presStyleIdx="0" presStyleCnt="4"/>
      <dgm:spPr/>
    </dgm:pt>
    <dgm:pt modelId="{641E4E5B-ECE6-425A-ADAE-FA8CD9DB5E8E}" type="pres">
      <dgm:prSet presAssocID="{EE43F2AD-FE1A-4458-B56C-1EE41FDB5669}" presName="text_1" presStyleLbl="node1" presStyleIdx="0" presStyleCnt="4" custScaleY="132914">
        <dgm:presLayoutVars>
          <dgm:bulletEnabled val="1"/>
        </dgm:presLayoutVars>
      </dgm:prSet>
      <dgm:spPr/>
      <dgm:t>
        <a:bodyPr/>
        <a:lstStyle/>
        <a:p>
          <a:endParaRPr lang="en-US"/>
        </a:p>
      </dgm:t>
    </dgm:pt>
    <dgm:pt modelId="{9FCE2FBA-A7AC-4A3B-ABBE-BB1BCA66A756}" type="pres">
      <dgm:prSet presAssocID="{EE43F2AD-FE1A-4458-B56C-1EE41FDB5669}" presName="accent_1" presStyleCnt="0"/>
      <dgm:spPr/>
    </dgm:pt>
    <dgm:pt modelId="{495BF115-CBE3-40E6-A1D1-96B86621C92B}" type="pres">
      <dgm:prSet presAssocID="{EE43F2AD-FE1A-4458-B56C-1EE41FDB5669}" presName="accentRepeatNode" presStyleLbl="solidFgAcc1" presStyleIdx="0" presStyleCnt="4"/>
      <dgm:spPr/>
    </dgm:pt>
    <dgm:pt modelId="{BFA18716-0B7E-4B18-AA6C-A862700B6491}" type="pres">
      <dgm:prSet presAssocID="{A263FA0A-3E20-4514-8419-EFB209D31B39}" presName="text_2" presStyleLbl="node1" presStyleIdx="1" presStyleCnt="4" custScaleY="132329">
        <dgm:presLayoutVars>
          <dgm:bulletEnabled val="1"/>
        </dgm:presLayoutVars>
      </dgm:prSet>
      <dgm:spPr/>
      <dgm:t>
        <a:bodyPr/>
        <a:lstStyle/>
        <a:p>
          <a:endParaRPr lang="en-US"/>
        </a:p>
      </dgm:t>
    </dgm:pt>
    <dgm:pt modelId="{DB811DED-7A9C-4717-9077-2A490D384586}" type="pres">
      <dgm:prSet presAssocID="{A263FA0A-3E20-4514-8419-EFB209D31B39}" presName="accent_2" presStyleCnt="0"/>
      <dgm:spPr/>
    </dgm:pt>
    <dgm:pt modelId="{61717848-3D14-4C57-B8FD-052467B7604A}" type="pres">
      <dgm:prSet presAssocID="{A263FA0A-3E20-4514-8419-EFB209D31B39}" presName="accentRepeatNode" presStyleLbl="solidFgAcc1" presStyleIdx="1" presStyleCnt="4"/>
      <dgm:spPr/>
    </dgm:pt>
    <dgm:pt modelId="{9424BB17-8056-4C3A-A507-D05AC95F6A3F}" type="pres">
      <dgm:prSet presAssocID="{7704AC90-B0A4-4147-9ECF-159758B0DCB3}" presName="text_3" presStyleLbl="node1" presStyleIdx="2" presStyleCnt="4" custScaleY="131744">
        <dgm:presLayoutVars>
          <dgm:bulletEnabled val="1"/>
        </dgm:presLayoutVars>
      </dgm:prSet>
      <dgm:spPr/>
      <dgm:t>
        <a:bodyPr/>
        <a:lstStyle/>
        <a:p>
          <a:endParaRPr lang="en-US"/>
        </a:p>
      </dgm:t>
    </dgm:pt>
    <dgm:pt modelId="{BF7ECD31-154F-41E5-B946-D3F595ACD978}" type="pres">
      <dgm:prSet presAssocID="{7704AC90-B0A4-4147-9ECF-159758B0DCB3}" presName="accent_3" presStyleCnt="0"/>
      <dgm:spPr/>
    </dgm:pt>
    <dgm:pt modelId="{A4560A6A-4657-4986-A12E-F52ED3D3757A}" type="pres">
      <dgm:prSet presAssocID="{7704AC90-B0A4-4147-9ECF-159758B0DCB3}" presName="accentRepeatNode" presStyleLbl="solidFgAcc1" presStyleIdx="2" presStyleCnt="4"/>
      <dgm:spPr/>
      <dgm:t>
        <a:bodyPr/>
        <a:lstStyle/>
        <a:p>
          <a:endParaRPr lang="en-US"/>
        </a:p>
      </dgm:t>
    </dgm:pt>
    <dgm:pt modelId="{13276D3F-DEDB-4D55-93F2-8E3033F3B37B}" type="pres">
      <dgm:prSet presAssocID="{BA96E8E5-700E-4E19-9DE5-A1228C233931}" presName="text_4" presStyleLbl="node1" presStyleIdx="3" presStyleCnt="4" custScaleY="133190">
        <dgm:presLayoutVars>
          <dgm:bulletEnabled val="1"/>
        </dgm:presLayoutVars>
      </dgm:prSet>
      <dgm:spPr/>
      <dgm:t>
        <a:bodyPr/>
        <a:lstStyle/>
        <a:p>
          <a:endParaRPr lang="en-US"/>
        </a:p>
      </dgm:t>
    </dgm:pt>
    <dgm:pt modelId="{9AF48ABA-D6D2-4B1E-A079-511CA56E3BD8}" type="pres">
      <dgm:prSet presAssocID="{BA96E8E5-700E-4E19-9DE5-A1228C233931}" presName="accent_4" presStyleCnt="0"/>
      <dgm:spPr/>
    </dgm:pt>
    <dgm:pt modelId="{0F1611E2-A4F5-451F-B5C8-063DACB1C973}" type="pres">
      <dgm:prSet presAssocID="{BA96E8E5-700E-4E19-9DE5-A1228C233931}" presName="accentRepeatNode" presStyleLbl="solidFgAcc1" presStyleIdx="3" presStyleCnt="4"/>
      <dgm:spPr/>
    </dgm:pt>
  </dgm:ptLst>
  <dgm:cxnLst>
    <dgm:cxn modelId="{90EBB7ED-870C-4470-A817-4F2CC6D6E19A}" type="presOf" srcId="{A263FA0A-3E20-4514-8419-EFB209D31B39}" destId="{BFA18716-0B7E-4B18-AA6C-A862700B6491}" srcOrd="0" destOrd="0" presId="urn:microsoft.com/office/officeart/2008/layout/VerticalCurvedList"/>
    <dgm:cxn modelId="{AA5DE6CD-EFA4-4F79-80C7-0787E53FB223}" type="presOf" srcId="{B3816D5F-4609-4008-A860-C3E258395475}" destId="{2F20F785-770B-4A4D-A966-CD24F947E447}" srcOrd="0" destOrd="0" presId="urn:microsoft.com/office/officeart/2008/layout/VerticalCurvedList"/>
    <dgm:cxn modelId="{696FF477-0D97-4872-9CCE-A57D8A455A0E}" type="presOf" srcId="{BA96E8E5-700E-4E19-9DE5-A1228C233931}" destId="{13276D3F-DEDB-4D55-93F2-8E3033F3B37B}" srcOrd="0" destOrd="0" presId="urn:microsoft.com/office/officeart/2008/layout/VerticalCurvedList"/>
    <dgm:cxn modelId="{3755B428-8505-427B-9B25-338C7D92253E}" srcId="{D9B79915-E172-485C-B368-A5FD634C3997}" destId="{A263FA0A-3E20-4514-8419-EFB209D31B39}" srcOrd="1" destOrd="0" parTransId="{C69E7277-B72F-40BD-84EB-C3408B871E03}" sibTransId="{B8D2C982-6215-4626-92FA-5FD00BF30425}"/>
    <dgm:cxn modelId="{A113E205-F58A-44F4-98DD-AC04CFC60682}" type="presOf" srcId="{7704AC90-B0A4-4147-9ECF-159758B0DCB3}" destId="{9424BB17-8056-4C3A-A507-D05AC95F6A3F}" srcOrd="0" destOrd="0" presId="urn:microsoft.com/office/officeart/2008/layout/VerticalCurvedList"/>
    <dgm:cxn modelId="{FCD4E868-0C0C-4859-8040-9FFB86EABF3F}" srcId="{D9B79915-E172-485C-B368-A5FD634C3997}" destId="{BA96E8E5-700E-4E19-9DE5-A1228C233931}" srcOrd="3" destOrd="0" parTransId="{FAF8191C-07EA-48E2-8D2F-7DFE4A8A2F34}" sibTransId="{A99CB4E6-CC8F-40F8-807F-AEE069ED6516}"/>
    <dgm:cxn modelId="{FB4B2933-DB2D-485D-8504-BA1E21ED9878}" srcId="{D9B79915-E172-485C-B368-A5FD634C3997}" destId="{7704AC90-B0A4-4147-9ECF-159758B0DCB3}" srcOrd="2" destOrd="0" parTransId="{87B4DAE0-4187-4249-A389-A5B49116C39D}" sibTransId="{150E0773-A64A-4022-B32A-57321C81BAA5}"/>
    <dgm:cxn modelId="{EE8E584E-2FD8-4C09-AD09-182BE2A065E3}" srcId="{D9B79915-E172-485C-B368-A5FD634C3997}" destId="{EE43F2AD-FE1A-4458-B56C-1EE41FDB5669}" srcOrd="0" destOrd="0" parTransId="{DB3283AB-FE26-43E8-A3C4-64DE302DD450}" sibTransId="{B3816D5F-4609-4008-A860-C3E258395475}"/>
    <dgm:cxn modelId="{C3ED7E4C-68D9-4A67-B504-00BAAB63C238}" type="presOf" srcId="{EE43F2AD-FE1A-4458-B56C-1EE41FDB5669}" destId="{641E4E5B-ECE6-425A-ADAE-FA8CD9DB5E8E}" srcOrd="0" destOrd="0" presId="urn:microsoft.com/office/officeart/2008/layout/VerticalCurvedList"/>
    <dgm:cxn modelId="{79F46C43-6334-4D44-A609-674AFAF16CF8}" type="presOf" srcId="{D9B79915-E172-485C-B368-A5FD634C3997}" destId="{3EA5526F-DA0E-45E3-9402-0F35E91F9987}" srcOrd="0" destOrd="0" presId="urn:microsoft.com/office/officeart/2008/layout/VerticalCurvedList"/>
    <dgm:cxn modelId="{0DBE050A-054A-43B3-85D8-1FF0269D743B}" type="presParOf" srcId="{3EA5526F-DA0E-45E3-9402-0F35E91F9987}" destId="{4724D012-EF84-4778-9C25-1BCCB29DFAE2}" srcOrd="0" destOrd="0" presId="urn:microsoft.com/office/officeart/2008/layout/VerticalCurvedList"/>
    <dgm:cxn modelId="{3AE4D9C7-8931-4CD5-BFA9-4746B144F5E0}" type="presParOf" srcId="{4724D012-EF84-4778-9C25-1BCCB29DFAE2}" destId="{C033C999-37DB-4EC5-8A24-209FCA885D28}" srcOrd="0" destOrd="0" presId="urn:microsoft.com/office/officeart/2008/layout/VerticalCurvedList"/>
    <dgm:cxn modelId="{067DDB14-5653-49AE-9E49-F3205D4522F7}" type="presParOf" srcId="{C033C999-37DB-4EC5-8A24-209FCA885D28}" destId="{90F10961-361E-4F03-9624-D596F5526732}" srcOrd="0" destOrd="0" presId="urn:microsoft.com/office/officeart/2008/layout/VerticalCurvedList"/>
    <dgm:cxn modelId="{988C5A9B-020B-4FAF-926F-73FBA25C05C4}" type="presParOf" srcId="{C033C999-37DB-4EC5-8A24-209FCA885D28}" destId="{2F20F785-770B-4A4D-A966-CD24F947E447}" srcOrd="1" destOrd="0" presId="urn:microsoft.com/office/officeart/2008/layout/VerticalCurvedList"/>
    <dgm:cxn modelId="{BCB1955C-7AD5-4C04-8B43-8D22BEEA2590}" type="presParOf" srcId="{C033C999-37DB-4EC5-8A24-209FCA885D28}" destId="{F62EA096-167F-4A49-9BB2-6ACE73867063}" srcOrd="2" destOrd="0" presId="urn:microsoft.com/office/officeart/2008/layout/VerticalCurvedList"/>
    <dgm:cxn modelId="{2BE9A5EF-31EF-48C5-BCB1-95A8F9373369}" type="presParOf" srcId="{C033C999-37DB-4EC5-8A24-209FCA885D28}" destId="{286D8373-FD99-4B2D-80B2-6D40A686E549}" srcOrd="3" destOrd="0" presId="urn:microsoft.com/office/officeart/2008/layout/VerticalCurvedList"/>
    <dgm:cxn modelId="{750F4979-FCE9-49F5-88D2-1A1682F65B8F}" type="presParOf" srcId="{4724D012-EF84-4778-9C25-1BCCB29DFAE2}" destId="{641E4E5B-ECE6-425A-ADAE-FA8CD9DB5E8E}" srcOrd="1" destOrd="0" presId="urn:microsoft.com/office/officeart/2008/layout/VerticalCurvedList"/>
    <dgm:cxn modelId="{9738D493-E0E5-4EB5-BA3B-BA0A74FF0ABA}" type="presParOf" srcId="{4724D012-EF84-4778-9C25-1BCCB29DFAE2}" destId="{9FCE2FBA-A7AC-4A3B-ABBE-BB1BCA66A756}" srcOrd="2" destOrd="0" presId="urn:microsoft.com/office/officeart/2008/layout/VerticalCurvedList"/>
    <dgm:cxn modelId="{D6DAA6A0-B264-43B7-91E2-78AD815688CD}" type="presParOf" srcId="{9FCE2FBA-A7AC-4A3B-ABBE-BB1BCA66A756}" destId="{495BF115-CBE3-40E6-A1D1-96B86621C92B}" srcOrd="0" destOrd="0" presId="urn:microsoft.com/office/officeart/2008/layout/VerticalCurvedList"/>
    <dgm:cxn modelId="{5145A918-8182-4E91-9546-D9B14EF4C493}" type="presParOf" srcId="{4724D012-EF84-4778-9C25-1BCCB29DFAE2}" destId="{BFA18716-0B7E-4B18-AA6C-A862700B6491}" srcOrd="3" destOrd="0" presId="urn:microsoft.com/office/officeart/2008/layout/VerticalCurvedList"/>
    <dgm:cxn modelId="{2F4195D5-3AC0-4C53-AEF3-3CB6C112519D}" type="presParOf" srcId="{4724D012-EF84-4778-9C25-1BCCB29DFAE2}" destId="{DB811DED-7A9C-4717-9077-2A490D384586}" srcOrd="4" destOrd="0" presId="urn:microsoft.com/office/officeart/2008/layout/VerticalCurvedList"/>
    <dgm:cxn modelId="{9CC25611-5E7A-4ECA-8003-00474810885A}" type="presParOf" srcId="{DB811DED-7A9C-4717-9077-2A490D384586}" destId="{61717848-3D14-4C57-B8FD-052467B7604A}" srcOrd="0" destOrd="0" presId="urn:microsoft.com/office/officeart/2008/layout/VerticalCurvedList"/>
    <dgm:cxn modelId="{85B9FA5D-9E2D-4A48-B7DA-8185C71AB4B8}" type="presParOf" srcId="{4724D012-EF84-4778-9C25-1BCCB29DFAE2}" destId="{9424BB17-8056-4C3A-A507-D05AC95F6A3F}" srcOrd="5" destOrd="0" presId="urn:microsoft.com/office/officeart/2008/layout/VerticalCurvedList"/>
    <dgm:cxn modelId="{5A443171-4A90-485C-B97B-BF212609F9B6}" type="presParOf" srcId="{4724D012-EF84-4778-9C25-1BCCB29DFAE2}" destId="{BF7ECD31-154F-41E5-B946-D3F595ACD978}" srcOrd="6" destOrd="0" presId="urn:microsoft.com/office/officeart/2008/layout/VerticalCurvedList"/>
    <dgm:cxn modelId="{2A3BE145-01C9-4E66-82D5-B69B889FAF58}" type="presParOf" srcId="{BF7ECD31-154F-41E5-B946-D3F595ACD978}" destId="{A4560A6A-4657-4986-A12E-F52ED3D3757A}" srcOrd="0" destOrd="0" presId="urn:microsoft.com/office/officeart/2008/layout/VerticalCurvedList"/>
    <dgm:cxn modelId="{90081ECC-04FF-41BC-8B2F-F826737C2EDE}" type="presParOf" srcId="{4724D012-EF84-4778-9C25-1BCCB29DFAE2}" destId="{13276D3F-DEDB-4D55-93F2-8E3033F3B37B}" srcOrd="7" destOrd="0" presId="urn:microsoft.com/office/officeart/2008/layout/VerticalCurvedList"/>
    <dgm:cxn modelId="{129E46B9-5348-4FF2-A26C-E8057558ACEA}" type="presParOf" srcId="{4724D012-EF84-4778-9C25-1BCCB29DFAE2}" destId="{9AF48ABA-D6D2-4B1E-A079-511CA56E3BD8}" srcOrd="8" destOrd="0" presId="urn:microsoft.com/office/officeart/2008/layout/VerticalCurvedList"/>
    <dgm:cxn modelId="{A9224490-78B9-435D-A4DF-FF4283EF481E}" type="presParOf" srcId="{9AF48ABA-D6D2-4B1E-A079-511CA56E3BD8}" destId="{0F1611E2-A4F5-451F-B5C8-063DACB1C9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B79915-E172-485C-B368-A5FD634C3997}" type="doc">
      <dgm:prSet loTypeId="urn:microsoft.com/office/officeart/2008/layout/VerticalCurvedList" loCatId="list" qsTypeId="urn:microsoft.com/office/officeart/2005/8/quickstyle/simple1" qsCatId="simple" csTypeId="urn:microsoft.com/office/officeart/2005/8/colors/accent4_2" csCatId="accent4" phldr="1"/>
      <dgm:spPr/>
      <dgm:t>
        <a:bodyPr/>
        <a:lstStyle/>
        <a:p>
          <a:endParaRPr lang="en-US"/>
        </a:p>
      </dgm:t>
    </dgm:pt>
    <dgm:pt modelId="{EE43F2AD-FE1A-4458-B56C-1EE41FDB5669}">
      <dgm:prSet phldrT="[Text]" custT="1"/>
      <dgm:spPr/>
      <dgm:t>
        <a:bodyPr/>
        <a:lstStyle/>
        <a:p>
          <a:r>
            <a:rPr lang="en-US" sz="1400" b="1" u="sng" dirty="0" smtClean="0"/>
            <a:t>void write(</a:t>
          </a:r>
          <a:r>
            <a:rPr lang="en-US" sz="1400" b="1" u="sng" dirty="0" err="1" smtClean="0"/>
            <a:t>int</a:t>
          </a:r>
          <a:r>
            <a:rPr lang="en-US" sz="1400" b="1" u="sng" dirty="0" smtClean="0"/>
            <a:t> c) throws </a:t>
          </a:r>
          <a:r>
            <a:rPr lang="en-US" sz="1400" b="1" u="sng" dirty="0" err="1" smtClean="0"/>
            <a:t>IOException</a:t>
          </a:r>
          <a:endParaRPr lang="en-US" sz="1400" b="1" u="sng" dirty="0" smtClean="0"/>
        </a:p>
        <a:p>
          <a:r>
            <a:rPr lang="en-US" sz="1300" b="0" i="0" dirty="0" smtClean="0"/>
            <a:t>Writes a single character. The character to be written is contained in the 16 low-order bits of the given integer value; the 16 high-order bits are ignored.</a:t>
          </a:r>
          <a:endParaRPr lang="en-US" sz="1300" dirty="0"/>
        </a:p>
      </dgm:t>
    </dgm:pt>
    <dgm:pt modelId="{DB3283AB-FE26-43E8-A3C4-64DE302DD450}" type="parTrans" cxnId="{EE8E584E-2FD8-4C09-AD09-182BE2A065E3}">
      <dgm:prSet/>
      <dgm:spPr/>
      <dgm:t>
        <a:bodyPr/>
        <a:lstStyle/>
        <a:p>
          <a:endParaRPr lang="en-US"/>
        </a:p>
      </dgm:t>
    </dgm:pt>
    <dgm:pt modelId="{B3816D5F-4609-4008-A860-C3E258395475}" type="sibTrans" cxnId="{EE8E584E-2FD8-4C09-AD09-182BE2A065E3}">
      <dgm:prSet/>
      <dgm:spPr/>
      <dgm:t>
        <a:bodyPr/>
        <a:lstStyle/>
        <a:p>
          <a:endParaRPr lang="en-US"/>
        </a:p>
      </dgm:t>
    </dgm:pt>
    <dgm:pt modelId="{A263FA0A-3E20-4514-8419-EFB209D31B39}">
      <dgm:prSet phldrT="[Text]" custT="1"/>
      <dgm:spPr/>
      <dgm:t>
        <a:bodyPr/>
        <a:lstStyle/>
        <a:p>
          <a:r>
            <a:rPr lang="en-US" sz="1400" b="1" u="sng" dirty="0" smtClean="0"/>
            <a:t>void write(char[] </a:t>
          </a:r>
          <a:r>
            <a:rPr lang="en-US" sz="1400" b="1" u="sng" dirty="0" err="1" smtClean="0"/>
            <a:t>cbuf</a:t>
          </a:r>
          <a:r>
            <a:rPr lang="en-US" sz="1400" b="1" u="sng" dirty="0" smtClean="0"/>
            <a:t>) throws </a:t>
          </a:r>
          <a:r>
            <a:rPr lang="en-US" sz="1400" b="1" u="sng" dirty="0" err="1" smtClean="0"/>
            <a:t>IOException</a:t>
          </a:r>
          <a:endParaRPr lang="en-US" sz="1400" b="1" u="sng" dirty="0" smtClean="0"/>
        </a:p>
        <a:p>
          <a:r>
            <a:rPr lang="en-US" sz="1300" b="0" i="0" dirty="0" smtClean="0"/>
            <a:t>Writes an array of characters.</a:t>
          </a:r>
          <a:endParaRPr lang="en-US" sz="1300" b="1" dirty="0"/>
        </a:p>
      </dgm:t>
    </dgm:pt>
    <dgm:pt modelId="{C69E7277-B72F-40BD-84EB-C3408B871E03}" type="parTrans" cxnId="{3755B428-8505-427B-9B25-338C7D92253E}">
      <dgm:prSet/>
      <dgm:spPr/>
      <dgm:t>
        <a:bodyPr/>
        <a:lstStyle/>
        <a:p>
          <a:endParaRPr lang="en-US"/>
        </a:p>
      </dgm:t>
    </dgm:pt>
    <dgm:pt modelId="{B8D2C982-6215-4626-92FA-5FD00BF30425}" type="sibTrans" cxnId="{3755B428-8505-427B-9B25-338C7D92253E}">
      <dgm:prSet/>
      <dgm:spPr/>
      <dgm:t>
        <a:bodyPr/>
        <a:lstStyle/>
        <a:p>
          <a:endParaRPr lang="en-US"/>
        </a:p>
      </dgm:t>
    </dgm:pt>
    <dgm:pt modelId="{7704AC90-B0A4-4147-9ECF-159758B0DCB3}">
      <dgm:prSet phldrT="[Text]" custT="1"/>
      <dgm:spPr/>
      <dgm:t>
        <a:bodyPr/>
        <a:lstStyle/>
        <a:p>
          <a:r>
            <a:rPr lang="en-US" sz="1400" b="1" u="sng" dirty="0" smtClean="0"/>
            <a:t>void write(String </a:t>
          </a:r>
          <a:r>
            <a:rPr lang="en-US" sz="1400" b="1" u="sng" dirty="0" err="1" smtClean="0"/>
            <a:t>srt</a:t>
          </a:r>
          <a:r>
            <a:rPr lang="en-US" sz="1400" b="1" u="sng" dirty="0" smtClean="0"/>
            <a:t>) throws </a:t>
          </a:r>
          <a:r>
            <a:rPr lang="en-US" sz="1400" b="1" u="sng" dirty="0" err="1" smtClean="0"/>
            <a:t>IOException</a:t>
          </a:r>
          <a:endParaRPr lang="en-US" sz="1400" b="1" u="sng" dirty="0" smtClean="0"/>
        </a:p>
        <a:p>
          <a:r>
            <a:rPr lang="en-US" sz="1300" b="0" i="0" dirty="0" smtClean="0"/>
            <a:t>Writes a string.</a:t>
          </a:r>
          <a:endParaRPr lang="en-US" sz="1300" b="1" u="sng" dirty="0" smtClean="0"/>
        </a:p>
      </dgm:t>
    </dgm:pt>
    <dgm:pt modelId="{87B4DAE0-4187-4249-A389-A5B49116C39D}" type="parTrans" cxnId="{FB4B2933-DB2D-485D-8504-BA1E21ED9878}">
      <dgm:prSet/>
      <dgm:spPr/>
      <dgm:t>
        <a:bodyPr/>
        <a:lstStyle/>
        <a:p>
          <a:endParaRPr lang="en-US"/>
        </a:p>
      </dgm:t>
    </dgm:pt>
    <dgm:pt modelId="{150E0773-A64A-4022-B32A-57321C81BAA5}" type="sibTrans" cxnId="{FB4B2933-DB2D-485D-8504-BA1E21ED9878}">
      <dgm:prSet/>
      <dgm:spPr/>
      <dgm:t>
        <a:bodyPr/>
        <a:lstStyle/>
        <a:p>
          <a:endParaRPr lang="en-US"/>
        </a:p>
      </dgm:t>
    </dgm:pt>
    <dgm:pt modelId="{BA96E8E5-700E-4E19-9DE5-A1228C233931}">
      <dgm:prSet phldrT="[Text]" custT="1"/>
      <dgm:spPr/>
      <dgm:t>
        <a:bodyPr/>
        <a:lstStyle/>
        <a:p>
          <a:r>
            <a:rPr lang="en-US" sz="1400" b="1" u="sng" dirty="0" smtClean="0"/>
            <a:t>void close() throws </a:t>
          </a:r>
          <a:r>
            <a:rPr lang="en-US" sz="1400" b="1" u="sng" dirty="0" err="1" smtClean="0"/>
            <a:t>IOException</a:t>
          </a:r>
          <a:endParaRPr lang="en-US" sz="1400" b="1" u="sng" dirty="0" smtClean="0"/>
        </a:p>
        <a:p>
          <a:r>
            <a:rPr lang="en-US" sz="1300" b="0" i="0" dirty="0" smtClean="0"/>
            <a:t>Closes the stream, flushing it first. Once the stream has been closed, further write() or flush() invocations will cause an </a:t>
          </a:r>
          <a:r>
            <a:rPr lang="en-US" sz="1300" b="0" i="0" dirty="0" err="1" smtClean="0"/>
            <a:t>IOException</a:t>
          </a:r>
          <a:r>
            <a:rPr lang="en-US" sz="1300" b="0" i="0" dirty="0" smtClean="0"/>
            <a:t> to be thrown. Closing a previously closed stream has no effect.</a:t>
          </a:r>
          <a:endParaRPr lang="en-US" sz="1300" b="1" dirty="0"/>
        </a:p>
      </dgm:t>
    </dgm:pt>
    <dgm:pt modelId="{FAF8191C-07EA-48E2-8D2F-7DFE4A8A2F34}" type="parTrans" cxnId="{FCD4E868-0C0C-4859-8040-9FFB86EABF3F}">
      <dgm:prSet/>
      <dgm:spPr/>
      <dgm:t>
        <a:bodyPr/>
        <a:lstStyle/>
        <a:p>
          <a:endParaRPr lang="en-US"/>
        </a:p>
      </dgm:t>
    </dgm:pt>
    <dgm:pt modelId="{A99CB4E6-CC8F-40F8-807F-AEE069ED6516}" type="sibTrans" cxnId="{FCD4E868-0C0C-4859-8040-9FFB86EABF3F}">
      <dgm:prSet/>
      <dgm:spPr/>
      <dgm:t>
        <a:bodyPr/>
        <a:lstStyle/>
        <a:p>
          <a:endParaRPr lang="en-US"/>
        </a:p>
      </dgm:t>
    </dgm:pt>
    <dgm:pt modelId="{3EA5526F-DA0E-45E3-9402-0F35E91F9987}" type="pres">
      <dgm:prSet presAssocID="{D9B79915-E172-485C-B368-A5FD634C3997}" presName="Name0" presStyleCnt="0">
        <dgm:presLayoutVars>
          <dgm:chMax val="7"/>
          <dgm:chPref val="7"/>
          <dgm:dir/>
        </dgm:presLayoutVars>
      </dgm:prSet>
      <dgm:spPr/>
      <dgm:t>
        <a:bodyPr/>
        <a:lstStyle/>
        <a:p>
          <a:endParaRPr lang="en-US"/>
        </a:p>
      </dgm:t>
    </dgm:pt>
    <dgm:pt modelId="{4724D012-EF84-4778-9C25-1BCCB29DFAE2}" type="pres">
      <dgm:prSet presAssocID="{D9B79915-E172-485C-B368-A5FD634C3997}" presName="Name1" presStyleCnt="0"/>
      <dgm:spPr/>
    </dgm:pt>
    <dgm:pt modelId="{C033C999-37DB-4EC5-8A24-209FCA885D28}" type="pres">
      <dgm:prSet presAssocID="{D9B79915-E172-485C-B368-A5FD634C3997}" presName="cycle" presStyleCnt="0"/>
      <dgm:spPr/>
    </dgm:pt>
    <dgm:pt modelId="{90F10961-361E-4F03-9624-D596F5526732}" type="pres">
      <dgm:prSet presAssocID="{D9B79915-E172-485C-B368-A5FD634C3997}" presName="srcNode" presStyleLbl="node1" presStyleIdx="0" presStyleCnt="4"/>
      <dgm:spPr/>
    </dgm:pt>
    <dgm:pt modelId="{2F20F785-770B-4A4D-A966-CD24F947E447}" type="pres">
      <dgm:prSet presAssocID="{D9B79915-E172-485C-B368-A5FD634C3997}" presName="conn" presStyleLbl="parChTrans1D2" presStyleIdx="0" presStyleCnt="1"/>
      <dgm:spPr/>
      <dgm:t>
        <a:bodyPr/>
        <a:lstStyle/>
        <a:p>
          <a:endParaRPr lang="en-US"/>
        </a:p>
      </dgm:t>
    </dgm:pt>
    <dgm:pt modelId="{F62EA096-167F-4A49-9BB2-6ACE73867063}" type="pres">
      <dgm:prSet presAssocID="{D9B79915-E172-485C-B368-A5FD634C3997}" presName="extraNode" presStyleLbl="node1" presStyleIdx="0" presStyleCnt="4"/>
      <dgm:spPr/>
    </dgm:pt>
    <dgm:pt modelId="{286D8373-FD99-4B2D-80B2-6D40A686E549}" type="pres">
      <dgm:prSet presAssocID="{D9B79915-E172-485C-B368-A5FD634C3997}" presName="dstNode" presStyleLbl="node1" presStyleIdx="0" presStyleCnt="4"/>
      <dgm:spPr/>
    </dgm:pt>
    <dgm:pt modelId="{641E4E5B-ECE6-425A-ADAE-FA8CD9DB5E8E}" type="pres">
      <dgm:prSet presAssocID="{EE43F2AD-FE1A-4458-B56C-1EE41FDB5669}" presName="text_1" presStyleLbl="node1" presStyleIdx="0" presStyleCnt="4" custScaleY="132914">
        <dgm:presLayoutVars>
          <dgm:bulletEnabled val="1"/>
        </dgm:presLayoutVars>
      </dgm:prSet>
      <dgm:spPr/>
      <dgm:t>
        <a:bodyPr/>
        <a:lstStyle/>
        <a:p>
          <a:endParaRPr lang="en-US"/>
        </a:p>
      </dgm:t>
    </dgm:pt>
    <dgm:pt modelId="{9FCE2FBA-A7AC-4A3B-ABBE-BB1BCA66A756}" type="pres">
      <dgm:prSet presAssocID="{EE43F2AD-FE1A-4458-B56C-1EE41FDB5669}" presName="accent_1" presStyleCnt="0"/>
      <dgm:spPr/>
    </dgm:pt>
    <dgm:pt modelId="{495BF115-CBE3-40E6-A1D1-96B86621C92B}" type="pres">
      <dgm:prSet presAssocID="{EE43F2AD-FE1A-4458-B56C-1EE41FDB5669}" presName="accentRepeatNode" presStyleLbl="solidFgAcc1" presStyleIdx="0" presStyleCnt="4"/>
      <dgm:spPr/>
    </dgm:pt>
    <dgm:pt modelId="{BFA18716-0B7E-4B18-AA6C-A862700B6491}" type="pres">
      <dgm:prSet presAssocID="{A263FA0A-3E20-4514-8419-EFB209D31B39}" presName="text_2" presStyleLbl="node1" presStyleIdx="1" presStyleCnt="4" custScaleY="132329">
        <dgm:presLayoutVars>
          <dgm:bulletEnabled val="1"/>
        </dgm:presLayoutVars>
      </dgm:prSet>
      <dgm:spPr/>
      <dgm:t>
        <a:bodyPr/>
        <a:lstStyle/>
        <a:p>
          <a:endParaRPr lang="en-US"/>
        </a:p>
      </dgm:t>
    </dgm:pt>
    <dgm:pt modelId="{DB811DED-7A9C-4717-9077-2A490D384586}" type="pres">
      <dgm:prSet presAssocID="{A263FA0A-3E20-4514-8419-EFB209D31B39}" presName="accent_2" presStyleCnt="0"/>
      <dgm:spPr/>
    </dgm:pt>
    <dgm:pt modelId="{61717848-3D14-4C57-B8FD-052467B7604A}" type="pres">
      <dgm:prSet presAssocID="{A263FA0A-3E20-4514-8419-EFB209D31B39}" presName="accentRepeatNode" presStyleLbl="solidFgAcc1" presStyleIdx="1" presStyleCnt="4"/>
      <dgm:spPr/>
    </dgm:pt>
    <dgm:pt modelId="{9424BB17-8056-4C3A-A507-D05AC95F6A3F}" type="pres">
      <dgm:prSet presAssocID="{7704AC90-B0A4-4147-9ECF-159758B0DCB3}" presName="text_3" presStyleLbl="node1" presStyleIdx="2" presStyleCnt="4" custScaleY="131744">
        <dgm:presLayoutVars>
          <dgm:bulletEnabled val="1"/>
        </dgm:presLayoutVars>
      </dgm:prSet>
      <dgm:spPr/>
      <dgm:t>
        <a:bodyPr/>
        <a:lstStyle/>
        <a:p>
          <a:endParaRPr lang="en-US"/>
        </a:p>
      </dgm:t>
    </dgm:pt>
    <dgm:pt modelId="{BF7ECD31-154F-41E5-B946-D3F595ACD978}" type="pres">
      <dgm:prSet presAssocID="{7704AC90-B0A4-4147-9ECF-159758B0DCB3}" presName="accent_3" presStyleCnt="0"/>
      <dgm:spPr/>
    </dgm:pt>
    <dgm:pt modelId="{A4560A6A-4657-4986-A12E-F52ED3D3757A}" type="pres">
      <dgm:prSet presAssocID="{7704AC90-B0A4-4147-9ECF-159758B0DCB3}" presName="accentRepeatNode" presStyleLbl="solidFgAcc1" presStyleIdx="2" presStyleCnt="4"/>
      <dgm:spPr/>
      <dgm:t>
        <a:bodyPr/>
        <a:lstStyle/>
        <a:p>
          <a:endParaRPr lang="en-US"/>
        </a:p>
      </dgm:t>
    </dgm:pt>
    <dgm:pt modelId="{13276D3F-DEDB-4D55-93F2-8E3033F3B37B}" type="pres">
      <dgm:prSet presAssocID="{BA96E8E5-700E-4E19-9DE5-A1228C233931}" presName="text_4" presStyleLbl="node1" presStyleIdx="3" presStyleCnt="4" custScaleY="133190">
        <dgm:presLayoutVars>
          <dgm:bulletEnabled val="1"/>
        </dgm:presLayoutVars>
      </dgm:prSet>
      <dgm:spPr/>
      <dgm:t>
        <a:bodyPr/>
        <a:lstStyle/>
        <a:p>
          <a:endParaRPr lang="en-US"/>
        </a:p>
      </dgm:t>
    </dgm:pt>
    <dgm:pt modelId="{9AF48ABA-D6D2-4B1E-A079-511CA56E3BD8}" type="pres">
      <dgm:prSet presAssocID="{BA96E8E5-700E-4E19-9DE5-A1228C233931}" presName="accent_4" presStyleCnt="0"/>
      <dgm:spPr/>
    </dgm:pt>
    <dgm:pt modelId="{0F1611E2-A4F5-451F-B5C8-063DACB1C973}" type="pres">
      <dgm:prSet presAssocID="{BA96E8E5-700E-4E19-9DE5-A1228C233931}" presName="accentRepeatNode" presStyleLbl="solidFgAcc1" presStyleIdx="3" presStyleCnt="4"/>
      <dgm:spPr/>
    </dgm:pt>
  </dgm:ptLst>
  <dgm:cxnLst>
    <dgm:cxn modelId="{B7019325-1E0F-4A19-9966-46E1BAB55211}" type="presOf" srcId="{B3816D5F-4609-4008-A860-C3E258395475}" destId="{2F20F785-770B-4A4D-A966-CD24F947E447}" srcOrd="0" destOrd="0" presId="urn:microsoft.com/office/officeart/2008/layout/VerticalCurvedList"/>
    <dgm:cxn modelId="{66AED2F5-9A9C-4A42-A666-2FD7F97B7003}" type="presOf" srcId="{D9B79915-E172-485C-B368-A5FD634C3997}" destId="{3EA5526F-DA0E-45E3-9402-0F35E91F9987}" srcOrd="0" destOrd="0" presId="urn:microsoft.com/office/officeart/2008/layout/VerticalCurvedList"/>
    <dgm:cxn modelId="{3755B428-8505-427B-9B25-338C7D92253E}" srcId="{D9B79915-E172-485C-B368-A5FD634C3997}" destId="{A263FA0A-3E20-4514-8419-EFB209D31B39}" srcOrd="1" destOrd="0" parTransId="{C69E7277-B72F-40BD-84EB-C3408B871E03}" sibTransId="{B8D2C982-6215-4626-92FA-5FD00BF30425}"/>
    <dgm:cxn modelId="{9BC0F216-9FA9-4178-A965-115517F870F6}" type="presOf" srcId="{7704AC90-B0A4-4147-9ECF-159758B0DCB3}" destId="{9424BB17-8056-4C3A-A507-D05AC95F6A3F}" srcOrd="0" destOrd="0" presId="urn:microsoft.com/office/officeart/2008/layout/VerticalCurvedList"/>
    <dgm:cxn modelId="{FCD4E868-0C0C-4859-8040-9FFB86EABF3F}" srcId="{D9B79915-E172-485C-B368-A5FD634C3997}" destId="{BA96E8E5-700E-4E19-9DE5-A1228C233931}" srcOrd="3" destOrd="0" parTransId="{FAF8191C-07EA-48E2-8D2F-7DFE4A8A2F34}" sibTransId="{A99CB4E6-CC8F-40F8-807F-AEE069ED6516}"/>
    <dgm:cxn modelId="{D2F65AFE-CA00-4A68-9B5A-81A59E9779A4}" type="presOf" srcId="{A263FA0A-3E20-4514-8419-EFB209D31B39}" destId="{BFA18716-0B7E-4B18-AA6C-A862700B6491}" srcOrd="0" destOrd="0" presId="urn:microsoft.com/office/officeart/2008/layout/VerticalCurvedList"/>
    <dgm:cxn modelId="{FB4B2933-DB2D-485D-8504-BA1E21ED9878}" srcId="{D9B79915-E172-485C-B368-A5FD634C3997}" destId="{7704AC90-B0A4-4147-9ECF-159758B0DCB3}" srcOrd="2" destOrd="0" parTransId="{87B4DAE0-4187-4249-A389-A5B49116C39D}" sibTransId="{150E0773-A64A-4022-B32A-57321C81BAA5}"/>
    <dgm:cxn modelId="{EE8E584E-2FD8-4C09-AD09-182BE2A065E3}" srcId="{D9B79915-E172-485C-B368-A5FD634C3997}" destId="{EE43F2AD-FE1A-4458-B56C-1EE41FDB5669}" srcOrd="0" destOrd="0" parTransId="{DB3283AB-FE26-43E8-A3C4-64DE302DD450}" sibTransId="{B3816D5F-4609-4008-A860-C3E258395475}"/>
    <dgm:cxn modelId="{E146C12B-5D23-429B-ADA8-199CFC6F54BC}" type="presOf" srcId="{EE43F2AD-FE1A-4458-B56C-1EE41FDB5669}" destId="{641E4E5B-ECE6-425A-ADAE-FA8CD9DB5E8E}" srcOrd="0" destOrd="0" presId="urn:microsoft.com/office/officeart/2008/layout/VerticalCurvedList"/>
    <dgm:cxn modelId="{F022B092-0EFE-4E05-B76F-A2B022150166}" type="presOf" srcId="{BA96E8E5-700E-4E19-9DE5-A1228C233931}" destId="{13276D3F-DEDB-4D55-93F2-8E3033F3B37B}" srcOrd="0" destOrd="0" presId="urn:microsoft.com/office/officeart/2008/layout/VerticalCurvedList"/>
    <dgm:cxn modelId="{B45EC717-C0C0-4632-9A35-5CF86071044A}" type="presParOf" srcId="{3EA5526F-DA0E-45E3-9402-0F35E91F9987}" destId="{4724D012-EF84-4778-9C25-1BCCB29DFAE2}" srcOrd="0" destOrd="0" presId="urn:microsoft.com/office/officeart/2008/layout/VerticalCurvedList"/>
    <dgm:cxn modelId="{B7238167-C774-4EEF-85B6-F122D857C1AE}" type="presParOf" srcId="{4724D012-EF84-4778-9C25-1BCCB29DFAE2}" destId="{C033C999-37DB-4EC5-8A24-209FCA885D28}" srcOrd="0" destOrd="0" presId="urn:microsoft.com/office/officeart/2008/layout/VerticalCurvedList"/>
    <dgm:cxn modelId="{C0D97A34-4B7B-46D4-8284-E591888AE761}" type="presParOf" srcId="{C033C999-37DB-4EC5-8A24-209FCA885D28}" destId="{90F10961-361E-4F03-9624-D596F5526732}" srcOrd="0" destOrd="0" presId="urn:microsoft.com/office/officeart/2008/layout/VerticalCurvedList"/>
    <dgm:cxn modelId="{04EA9E20-B66C-4EFF-BE03-728B4114CF53}" type="presParOf" srcId="{C033C999-37DB-4EC5-8A24-209FCA885D28}" destId="{2F20F785-770B-4A4D-A966-CD24F947E447}" srcOrd="1" destOrd="0" presId="urn:microsoft.com/office/officeart/2008/layout/VerticalCurvedList"/>
    <dgm:cxn modelId="{F39A569A-4C9A-49E7-A3E0-2040C809DEC1}" type="presParOf" srcId="{C033C999-37DB-4EC5-8A24-209FCA885D28}" destId="{F62EA096-167F-4A49-9BB2-6ACE73867063}" srcOrd="2" destOrd="0" presId="urn:microsoft.com/office/officeart/2008/layout/VerticalCurvedList"/>
    <dgm:cxn modelId="{F97D499C-C3C6-4B5A-81D9-DBF6D03E422F}" type="presParOf" srcId="{C033C999-37DB-4EC5-8A24-209FCA885D28}" destId="{286D8373-FD99-4B2D-80B2-6D40A686E549}" srcOrd="3" destOrd="0" presId="urn:microsoft.com/office/officeart/2008/layout/VerticalCurvedList"/>
    <dgm:cxn modelId="{AAC4D1C7-05CA-4C2A-BB8D-C5C42771FEE5}" type="presParOf" srcId="{4724D012-EF84-4778-9C25-1BCCB29DFAE2}" destId="{641E4E5B-ECE6-425A-ADAE-FA8CD9DB5E8E}" srcOrd="1" destOrd="0" presId="urn:microsoft.com/office/officeart/2008/layout/VerticalCurvedList"/>
    <dgm:cxn modelId="{7365767C-8E1F-4E30-A507-526E3F976C5F}" type="presParOf" srcId="{4724D012-EF84-4778-9C25-1BCCB29DFAE2}" destId="{9FCE2FBA-A7AC-4A3B-ABBE-BB1BCA66A756}" srcOrd="2" destOrd="0" presId="urn:microsoft.com/office/officeart/2008/layout/VerticalCurvedList"/>
    <dgm:cxn modelId="{91518BDF-9015-4570-A16B-31C600DD958C}" type="presParOf" srcId="{9FCE2FBA-A7AC-4A3B-ABBE-BB1BCA66A756}" destId="{495BF115-CBE3-40E6-A1D1-96B86621C92B}" srcOrd="0" destOrd="0" presId="urn:microsoft.com/office/officeart/2008/layout/VerticalCurvedList"/>
    <dgm:cxn modelId="{C548E825-16B7-427A-ABFD-C8C3607DB54C}" type="presParOf" srcId="{4724D012-EF84-4778-9C25-1BCCB29DFAE2}" destId="{BFA18716-0B7E-4B18-AA6C-A862700B6491}" srcOrd="3" destOrd="0" presId="urn:microsoft.com/office/officeart/2008/layout/VerticalCurvedList"/>
    <dgm:cxn modelId="{433B28E7-B433-438E-B762-DADE8C2A652B}" type="presParOf" srcId="{4724D012-EF84-4778-9C25-1BCCB29DFAE2}" destId="{DB811DED-7A9C-4717-9077-2A490D384586}" srcOrd="4" destOrd="0" presId="urn:microsoft.com/office/officeart/2008/layout/VerticalCurvedList"/>
    <dgm:cxn modelId="{2B685AE9-DFCE-4203-B918-9AFB6F6576FC}" type="presParOf" srcId="{DB811DED-7A9C-4717-9077-2A490D384586}" destId="{61717848-3D14-4C57-B8FD-052467B7604A}" srcOrd="0" destOrd="0" presId="urn:microsoft.com/office/officeart/2008/layout/VerticalCurvedList"/>
    <dgm:cxn modelId="{1849A02D-4798-4BBB-873B-D6F083AC5FC2}" type="presParOf" srcId="{4724D012-EF84-4778-9C25-1BCCB29DFAE2}" destId="{9424BB17-8056-4C3A-A507-D05AC95F6A3F}" srcOrd="5" destOrd="0" presId="urn:microsoft.com/office/officeart/2008/layout/VerticalCurvedList"/>
    <dgm:cxn modelId="{AD5FCED3-91C6-4111-BA98-F5D80F90F3AF}" type="presParOf" srcId="{4724D012-EF84-4778-9C25-1BCCB29DFAE2}" destId="{BF7ECD31-154F-41E5-B946-D3F595ACD978}" srcOrd="6" destOrd="0" presId="urn:microsoft.com/office/officeart/2008/layout/VerticalCurvedList"/>
    <dgm:cxn modelId="{B5077D62-4A32-4876-A614-9EA5328BD869}" type="presParOf" srcId="{BF7ECD31-154F-41E5-B946-D3F595ACD978}" destId="{A4560A6A-4657-4986-A12E-F52ED3D3757A}" srcOrd="0" destOrd="0" presId="urn:microsoft.com/office/officeart/2008/layout/VerticalCurvedList"/>
    <dgm:cxn modelId="{6461216F-B875-4593-B018-FEBCAB6D568C}" type="presParOf" srcId="{4724D012-EF84-4778-9C25-1BCCB29DFAE2}" destId="{13276D3F-DEDB-4D55-93F2-8E3033F3B37B}" srcOrd="7" destOrd="0" presId="urn:microsoft.com/office/officeart/2008/layout/VerticalCurvedList"/>
    <dgm:cxn modelId="{22C9C719-AF85-4F24-952A-FC9D7FF141B2}" type="presParOf" srcId="{4724D012-EF84-4778-9C25-1BCCB29DFAE2}" destId="{9AF48ABA-D6D2-4B1E-A079-511CA56E3BD8}" srcOrd="8" destOrd="0" presId="urn:microsoft.com/office/officeart/2008/layout/VerticalCurvedList"/>
    <dgm:cxn modelId="{AF3035B3-FF49-42BA-8D6C-BCC0E6BCD941}" type="presParOf" srcId="{9AF48ABA-D6D2-4B1E-A079-511CA56E3BD8}" destId="{0F1611E2-A4F5-451F-B5C8-063DACB1C9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A415E4-7B2C-48A6-B60B-150C4B54834A}" type="doc">
      <dgm:prSet loTypeId="urn:microsoft.com/office/officeart/2005/8/layout/hProcess9" loCatId="process" qsTypeId="urn:microsoft.com/office/officeart/2005/8/quickstyle/simple1" qsCatId="simple" csTypeId="urn:microsoft.com/office/officeart/2005/8/colors/colorful2" csCatId="colorful" phldr="1"/>
      <dgm:spPr/>
    </dgm:pt>
    <dgm:pt modelId="{A0EBF2D6-0601-4163-A777-249005729896}">
      <dgm:prSet phldrT="[Text]" custT="1"/>
      <dgm:spPr/>
      <dgm:t>
        <a:bodyPr/>
        <a:lstStyle/>
        <a:p>
          <a:r>
            <a:rPr lang="en-US" sz="2000" dirty="0" smtClean="0"/>
            <a:t>Add handling of “user” exceptions</a:t>
          </a:r>
          <a:endParaRPr lang="en-US" sz="2000" dirty="0"/>
        </a:p>
      </dgm:t>
    </dgm:pt>
    <dgm:pt modelId="{0F332D46-385B-4FFD-B75B-3988E9B5F02C}" type="parTrans" cxnId="{FCC4D1E5-2048-4EB3-8A92-26F7DD206061}">
      <dgm:prSet/>
      <dgm:spPr/>
      <dgm:t>
        <a:bodyPr/>
        <a:lstStyle/>
        <a:p>
          <a:endParaRPr lang="en-US"/>
        </a:p>
      </dgm:t>
    </dgm:pt>
    <dgm:pt modelId="{2F5AE8E9-F618-495C-846B-BEA489D43691}" type="sibTrans" cxnId="{FCC4D1E5-2048-4EB3-8A92-26F7DD206061}">
      <dgm:prSet/>
      <dgm:spPr/>
      <dgm:t>
        <a:bodyPr/>
        <a:lstStyle/>
        <a:p>
          <a:endParaRPr lang="en-US"/>
        </a:p>
      </dgm:t>
    </dgm:pt>
    <dgm:pt modelId="{052CC8EB-9337-49DC-8856-2181C1DE1430}">
      <dgm:prSet phldrT="[Text]" custT="1"/>
      <dgm:spPr/>
      <dgm:t>
        <a:bodyPr/>
        <a:lstStyle/>
        <a:p>
          <a:r>
            <a:rPr lang="en-US" sz="2000" dirty="0" smtClean="0"/>
            <a:t>Read data from file / write data to file</a:t>
          </a:r>
          <a:endParaRPr lang="en-US" sz="2000" dirty="0"/>
        </a:p>
      </dgm:t>
    </dgm:pt>
    <dgm:pt modelId="{C4D6C91E-26C4-40D3-AA4B-1B23A95770D3}" type="parTrans" cxnId="{18621938-18C8-4FE1-8192-9E0C1758C56F}">
      <dgm:prSet/>
      <dgm:spPr/>
      <dgm:t>
        <a:bodyPr/>
        <a:lstStyle/>
        <a:p>
          <a:endParaRPr lang="en-US"/>
        </a:p>
      </dgm:t>
    </dgm:pt>
    <dgm:pt modelId="{1091A6C9-B42C-4826-96CD-3BF7B464A4A2}" type="sibTrans" cxnId="{18621938-18C8-4FE1-8192-9E0C1758C56F}">
      <dgm:prSet/>
      <dgm:spPr/>
      <dgm:t>
        <a:bodyPr/>
        <a:lstStyle/>
        <a:p>
          <a:endParaRPr lang="en-US"/>
        </a:p>
      </dgm:t>
    </dgm:pt>
    <dgm:pt modelId="{8E1DEFF4-AF4F-46B4-A948-1545ED761D15}" type="pres">
      <dgm:prSet presAssocID="{95A415E4-7B2C-48A6-B60B-150C4B54834A}" presName="CompostProcess" presStyleCnt="0">
        <dgm:presLayoutVars>
          <dgm:dir/>
          <dgm:resizeHandles val="exact"/>
        </dgm:presLayoutVars>
      </dgm:prSet>
      <dgm:spPr/>
    </dgm:pt>
    <dgm:pt modelId="{60C6C5BC-FB18-4111-8884-99E85466AB02}" type="pres">
      <dgm:prSet presAssocID="{95A415E4-7B2C-48A6-B60B-150C4B54834A}" presName="arrow" presStyleLbl="bgShp" presStyleIdx="0" presStyleCnt="1"/>
      <dgm:spPr/>
    </dgm:pt>
    <dgm:pt modelId="{4D5C3D99-2CF2-40CB-A6DC-D30AB98CBBE6}" type="pres">
      <dgm:prSet presAssocID="{95A415E4-7B2C-48A6-B60B-150C4B54834A}" presName="linearProcess" presStyleCnt="0"/>
      <dgm:spPr/>
    </dgm:pt>
    <dgm:pt modelId="{2353388E-3CF2-40C2-B49C-19AF30B0E065}" type="pres">
      <dgm:prSet presAssocID="{A0EBF2D6-0601-4163-A777-249005729896}" presName="textNode" presStyleLbl="node1" presStyleIdx="0" presStyleCnt="2" custScaleX="133384" custLinFactX="-3376" custLinFactNeighborX="-100000" custLinFactNeighborY="551">
        <dgm:presLayoutVars>
          <dgm:bulletEnabled val="1"/>
        </dgm:presLayoutVars>
      </dgm:prSet>
      <dgm:spPr/>
      <dgm:t>
        <a:bodyPr/>
        <a:lstStyle/>
        <a:p>
          <a:endParaRPr lang="en-US"/>
        </a:p>
      </dgm:t>
    </dgm:pt>
    <dgm:pt modelId="{7095A5AA-0ABC-48E4-9827-854E63FA0185}" type="pres">
      <dgm:prSet presAssocID="{2F5AE8E9-F618-495C-846B-BEA489D43691}" presName="sibTrans" presStyleCnt="0"/>
      <dgm:spPr/>
    </dgm:pt>
    <dgm:pt modelId="{DE2A647E-DC58-4BF6-B2A9-A7C0A7D0D492}" type="pres">
      <dgm:prSet presAssocID="{052CC8EB-9337-49DC-8856-2181C1DE1430}" presName="textNode" presStyleLbl="node1" presStyleIdx="1" presStyleCnt="2" custScaleX="129054" custLinFactX="-11965" custLinFactNeighborX="-100000">
        <dgm:presLayoutVars>
          <dgm:bulletEnabled val="1"/>
        </dgm:presLayoutVars>
      </dgm:prSet>
      <dgm:spPr/>
      <dgm:t>
        <a:bodyPr/>
        <a:lstStyle/>
        <a:p>
          <a:endParaRPr lang="en-US"/>
        </a:p>
      </dgm:t>
    </dgm:pt>
  </dgm:ptLst>
  <dgm:cxnLst>
    <dgm:cxn modelId="{D4F5B4A7-F609-48D9-8E19-07FD26306E2D}" type="presOf" srcId="{A0EBF2D6-0601-4163-A777-249005729896}" destId="{2353388E-3CF2-40C2-B49C-19AF30B0E065}" srcOrd="0" destOrd="0" presId="urn:microsoft.com/office/officeart/2005/8/layout/hProcess9"/>
    <dgm:cxn modelId="{FCC4D1E5-2048-4EB3-8A92-26F7DD206061}" srcId="{95A415E4-7B2C-48A6-B60B-150C4B54834A}" destId="{A0EBF2D6-0601-4163-A777-249005729896}" srcOrd="0" destOrd="0" parTransId="{0F332D46-385B-4FFD-B75B-3988E9B5F02C}" sibTransId="{2F5AE8E9-F618-495C-846B-BEA489D43691}"/>
    <dgm:cxn modelId="{1C59E2B4-F156-4322-9550-E05BD9C4930D}" type="presOf" srcId="{052CC8EB-9337-49DC-8856-2181C1DE1430}" destId="{DE2A647E-DC58-4BF6-B2A9-A7C0A7D0D492}" srcOrd="0" destOrd="0" presId="urn:microsoft.com/office/officeart/2005/8/layout/hProcess9"/>
    <dgm:cxn modelId="{18621938-18C8-4FE1-8192-9E0C1758C56F}" srcId="{95A415E4-7B2C-48A6-B60B-150C4B54834A}" destId="{052CC8EB-9337-49DC-8856-2181C1DE1430}" srcOrd="1" destOrd="0" parTransId="{C4D6C91E-26C4-40D3-AA4B-1B23A95770D3}" sibTransId="{1091A6C9-B42C-4826-96CD-3BF7B464A4A2}"/>
    <dgm:cxn modelId="{CFAF69CD-5AF4-4FE1-98AB-83210D81AC44}" type="presOf" srcId="{95A415E4-7B2C-48A6-B60B-150C4B54834A}" destId="{8E1DEFF4-AF4F-46B4-A948-1545ED761D15}" srcOrd="0" destOrd="0" presId="urn:microsoft.com/office/officeart/2005/8/layout/hProcess9"/>
    <dgm:cxn modelId="{8AB189C8-1B80-4DFE-881F-045771574D31}" type="presParOf" srcId="{8E1DEFF4-AF4F-46B4-A948-1545ED761D15}" destId="{60C6C5BC-FB18-4111-8884-99E85466AB02}" srcOrd="0" destOrd="0" presId="urn:microsoft.com/office/officeart/2005/8/layout/hProcess9"/>
    <dgm:cxn modelId="{D82A8B18-5CCD-46E3-8B0F-1BC9E69DB7B0}" type="presParOf" srcId="{8E1DEFF4-AF4F-46B4-A948-1545ED761D15}" destId="{4D5C3D99-2CF2-40CB-A6DC-D30AB98CBBE6}" srcOrd="1" destOrd="0" presId="urn:microsoft.com/office/officeart/2005/8/layout/hProcess9"/>
    <dgm:cxn modelId="{E51487ED-0A9C-4384-BABA-F7EB7620A653}" type="presParOf" srcId="{4D5C3D99-2CF2-40CB-A6DC-D30AB98CBBE6}" destId="{2353388E-3CF2-40C2-B49C-19AF30B0E065}" srcOrd="0" destOrd="0" presId="urn:microsoft.com/office/officeart/2005/8/layout/hProcess9"/>
    <dgm:cxn modelId="{07D76660-F16E-4E78-AD2B-C3B53A3BE130}" type="presParOf" srcId="{4D5C3D99-2CF2-40CB-A6DC-D30AB98CBBE6}" destId="{7095A5AA-0ABC-48E4-9827-854E63FA0185}" srcOrd="1" destOrd="0" presId="urn:microsoft.com/office/officeart/2005/8/layout/hProcess9"/>
    <dgm:cxn modelId="{131AFD8F-115D-423D-8300-EB82EC6D8D0F}" type="presParOf" srcId="{4D5C3D99-2CF2-40CB-A6DC-D30AB98CBBE6}" destId="{DE2A647E-DC58-4BF6-B2A9-A7C0A7D0D492}"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ECE78-87F6-4A8B-A04B-4D9200422F99}">
      <dsp:nvSpPr>
        <dsp:cNvPr id="0" name=""/>
        <dsp:cNvSpPr/>
      </dsp:nvSpPr>
      <dsp:spPr>
        <a:xfrm>
          <a:off x="0" y="0"/>
          <a:ext cx="885065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E0119-8EC0-4E85-9F91-A3B170D4FFCA}">
      <dsp:nvSpPr>
        <dsp:cNvPr id="0" name=""/>
        <dsp:cNvSpPr/>
      </dsp:nvSpPr>
      <dsp:spPr>
        <a:xfrm>
          <a:off x="0" y="0"/>
          <a:ext cx="1398050" cy="3753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solidFill>
                <a:srgbClr val="39C2D7"/>
              </a:solidFill>
            </a:rPr>
            <a:t>ENUM</a:t>
          </a:r>
          <a:endParaRPr lang="en-US" sz="3200" kern="1200" dirty="0">
            <a:solidFill>
              <a:srgbClr val="39C2D7"/>
            </a:solidFill>
          </a:endParaRPr>
        </a:p>
      </dsp:txBody>
      <dsp:txXfrm>
        <a:off x="0" y="0"/>
        <a:ext cx="1398050" cy="3753854"/>
      </dsp:txXfrm>
    </dsp:sp>
    <dsp:sp modelId="{6719BDDA-3442-41B1-809E-E6EE2A517E86}">
      <dsp:nvSpPr>
        <dsp:cNvPr id="0" name=""/>
        <dsp:cNvSpPr/>
      </dsp:nvSpPr>
      <dsp:spPr>
        <a:xfrm>
          <a:off x="1530809" y="29556"/>
          <a:ext cx="6947767" cy="59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An </a:t>
          </a:r>
          <a:r>
            <a:rPr lang="en-US" sz="1200" b="1" kern="1200" dirty="0" err="1" smtClean="0">
              <a:solidFill>
                <a:srgbClr val="7F993A"/>
              </a:solidFill>
            </a:rPr>
            <a:t>enum</a:t>
          </a:r>
          <a:r>
            <a:rPr lang="en-US" sz="1200" kern="1200" dirty="0" smtClean="0"/>
            <a:t> type is a special data type that enables for a variable to be a </a:t>
          </a:r>
          <a:r>
            <a:rPr lang="en-US" sz="1200" kern="1200" dirty="0" smtClean="0">
              <a:solidFill>
                <a:srgbClr val="7F993A"/>
              </a:solidFill>
            </a:rPr>
            <a:t>set of predefined constants</a:t>
          </a:r>
          <a:r>
            <a:rPr lang="en-US" sz="1200" kern="1200" dirty="0" smtClean="0"/>
            <a:t>. </a:t>
          </a:r>
          <a:endParaRPr lang="en-US" sz="1200" kern="1200" dirty="0"/>
        </a:p>
      </dsp:txBody>
      <dsp:txXfrm>
        <a:off x="1530809" y="29556"/>
        <a:ext cx="6947767" cy="591122"/>
      </dsp:txXfrm>
    </dsp:sp>
    <dsp:sp modelId="{67F97FB8-9DFD-41F7-BAA5-70391734F9C3}">
      <dsp:nvSpPr>
        <dsp:cNvPr id="0" name=""/>
        <dsp:cNvSpPr/>
      </dsp:nvSpPr>
      <dsp:spPr>
        <a:xfrm>
          <a:off x="1398050" y="620678"/>
          <a:ext cx="7080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FF2E22-B14A-4818-BE1A-7B5B9516159E}">
      <dsp:nvSpPr>
        <dsp:cNvPr id="0" name=""/>
        <dsp:cNvSpPr/>
      </dsp:nvSpPr>
      <dsp:spPr>
        <a:xfrm>
          <a:off x="1530809" y="650234"/>
          <a:ext cx="6947767" cy="59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The variable </a:t>
          </a:r>
          <a:r>
            <a:rPr lang="en-US" sz="1200" kern="1200" dirty="0" smtClean="0">
              <a:solidFill>
                <a:srgbClr val="7F993A"/>
              </a:solidFill>
            </a:rPr>
            <a:t>must be equal to one of the values </a:t>
          </a:r>
          <a:r>
            <a:rPr lang="en-US" sz="1200" kern="1200" dirty="0" smtClean="0"/>
            <a:t>that have been predefined for it.</a:t>
          </a:r>
          <a:endParaRPr lang="en-US" sz="1200" kern="1200" dirty="0"/>
        </a:p>
      </dsp:txBody>
      <dsp:txXfrm>
        <a:off x="1530809" y="650234"/>
        <a:ext cx="6947767" cy="591122"/>
      </dsp:txXfrm>
    </dsp:sp>
    <dsp:sp modelId="{E1C148CE-538E-4275-BA12-58484AAA686D}">
      <dsp:nvSpPr>
        <dsp:cNvPr id="0" name=""/>
        <dsp:cNvSpPr/>
      </dsp:nvSpPr>
      <dsp:spPr>
        <a:xfrm>
          <a:off x="1398050" y="1241356"/>
          <a:ext cx="7080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306526-B325-4CEF-B3E0-D219A69D4165}">
      <dsp:nvSpPr>
        <dsp:cNvPr id="0" name=""/>
        <dsp:cNvSpPr/>
      </dsp:nvSpPr>
      <dsp:spPr>
        <a:xfrm>
          <a:off x="1530809" y="1270912"/>
          <a:ext cx="6947767" cy="59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Because they are </a:t>
          </a:r>
          <a:r>
            <a:rPr lang="en-US" sz="1200" b="0" i="0" kern="1200" dirty="0" smtClean="0">
              <a:solidFill>
                <a:srgbClr val="7F993A"/>
              </a:solidFill>
            </a:rPr>
            <a:t>constants</a:t>
          </a:r>
          <a:r>
            <a:rPr lang="en-US" sz="1200" b="0" i="0" kern="1200" dirty="0" smtClean="0"/>
            <a:t>, the names of an </a:t>
          </a:r>
          <a:r>
            <a:rPr lang="en-US" sz="1200" b="0" i="0" kern="1200" dirty="0" err="1" smtClean="0"/>
            <a:t>enum</a:t>
          </a:r>
          <a:r>
            <a:rPr lang="en-US" sz="1200" b="0" i="0" kern="1200" dirty="0" smtClean="0"/>
            <a:t> type's fields are </a:t>
          </a:r>
          <a:r>
            <a:rPr lang="en-US" sz="1200" b="0" i="0" kern="1200" dirty="0" smtClean="0">
              <a:solidFill>
                <a:srgbClr val="7F993A"/>
              </a:solidFill>
            </a:rPr>
            <a:t>in uppercase letters</a:t>
          </a:r>
          <a:r>
            <a:rPr lang="en-US" sz="1200" b="0" i="0" kern="1200" dirty="0" smtClean="0"/>
            <a:t>.</a:t>
          </a:r>
          <a:endParaRPr lang="en-US" sz="1200" kern="1200" dirty="0"/>
        </a:p>
      </dsp:txBody>
      <dsp:txXfrm>
        <a:off x="1530809" y="1270912"/>
        <a:ext cx="6947767" cy="591122"/>
      </dsp:txXfrm>
    </dsp:sp>
    <dsp:sp modelId="{34CFE001-CF83-4142-B7B0-A3DF3FECFA10}">
      <dsp:nvSpPr>
        <dsp:cNvPr id="0" name=""/>
        <dsp:cNvSpPr/>
      </dsp:nvSpPr>
      <dsp:spPr>
        <a:xfrm>
          <a:off x="1398050" y="1862034"/>
          <a:ext cx="7080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F4D1FB-639E-4530-BA29-F9896182ABB2}">
      <dsp:nvSpPr>
        <dsp:cNvPr id="0" name=""/>
        <dsp:cNvSpPr/>
      </dsp:nvSpPr>
      <dsp:spPr>
        <a:xfrm>
          <a:off x="1530809" y="1891590"/>
          <a:ext cx="6947767" cy="59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In the Java programming language, you define an </a:t>
          </a:r>
          <a:r>
            <a:rPr lang="en-US" sz="1200" b="0" i="0" kern="1200" dirty="0" err="1" smtClean="0"/>
            <a:t>enum</a:t>
          </a:r>
          <a:r>
            <a:rPr lang="en-US" sz="1200" b="0" i="0" kern="1200" dirty="0" smtClean="0"/>
            <a:t> type by using the  </a:t>
          </a:r>
          <a:r>
            <a:rPr lang="en-US" sz="1200" b="1" i="1" kern="1200" dirty="0" err="1" smtClean="0">
              <a:solidFill>
                <a:srgbClr val="7F993A"/>
              </a:solidFill>
            </a:rPr>
            <a:t>enum</a:t>
          </a:r>
          <a:r>
            <a:rPr lang="en-US" sz="1200" b="0" i="0" kern="1200" dirty="0" smtClean="0"/>
            <a:t> keyword.</a:t>
          </a:r>
          <a:endParaRPr lang="en-US" sz="1200" kern="1200" dirty="0"/>
        </a:p>
      </dsp:txBody>
      <dsp:txXfrm>
        <a:off x="1530809" y="1891590"/>
        <a:ext cx="6947767" cy="591122"/>
      </dsp:txXfrm>
    </dsp:sp>
    <dsp:sp modelId="{257CBEF8-830E-4AE2-82F9-08CAF3314528}">
      <dsp:nvSpPr>
        <dsp:cNvPr id="0" name=""/>
        <dsp:cNvSpPr/>
      </dsp:nvSpPr>
      <dsp:spPr>
        <a:xfrm>
          <a:off x="1398050" y="2482712"/>
          <a:ext cx="7080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12920C-B15D-4F01-9CEE-91E116F90DF5}">
      <dsp:nvSpPr>
        <dsp:cNvPr id="0" name=""/>
        <dsp:cNvSpPr/>
      </dsp:nvSpPr>
      <dsp:spPr>
        <a:xfrm>
          <a:off x="1530809" y="2512268"/>
          <a:ext cx="6947767" cy="59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You should use </a:t>
          </a:r>
          <a:r>
            <a:rPr lang="en-US" sz="1200" b="0" i="0" kern="1200" dirty="0" err="1" smtClean="0"/>
            <a:t>enum</a:t>
          </a:r>
          <a:r>
            <a:rPr lang="en-US" sz="1200" b="0" i="0" kern="1200" dirty="0" smtClean="0"/>
            <a:t> types any time you need to represent a </a:t>
          </a:r>
          <a:r>
            <a:rPr lang="en-US" sz="1200" b="0" i="0" kern="1200" dirty="0" smtClean="0">
              <a:solidFill>
                <a:srgbClr val="7F993A"/>
              </a:solidFill>
            </a:rPr>
            <a:t>fixed set of constants</a:t>
          </a:r>
          <a:r>
            <a:rPr lang="en-US" sz="1200" b="0" i="0" kern="1200" dirty="0" smtClean="0"/>
            <a:t>. </a:t>
          </a:r>
          <a:endParaRPr lang="en-US" sz="1200" kern="1200" dirty="0"/>
        </a:p>
      </dsp:txBody>
      <dsp:txXfrm>
        <a:off x="1530809" y="2512268"/>
        <a:ext cx="6947767" cy="591122"/>
      </dsp:txXfrm>
    </dsp:sp>
    <dsp:sp modelId="{4E04A392-4BC8-4FB5-AEF3-1A768162D200}">
      <dsp:nvSpPr>
        <dsp:cNvPr id="0" name=""/>
        <dsp:cNvSpPr/>
      </dsp:nvSpPr>
      <dsp:spPr>
        <a:xfrm>
          <a:off x="1398050" y="3103390"/>
          <a:ext cx="7080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02616C-3672-4770-AD39-FB8008D4D5C6}">
      <dsp:nvSpPr>
        <dsp:cNvPr id="0" name=""/>
        <dsp:cNvSpPr/>
      </dsp:nvSpPr>
      <dsp:spPr>
        <a:xfrm>
          <a:off x="1530809" y="3132946"/>
          <a:ext cx="6947767" cy="59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That includes </a:t>
          </a:r>
          <a:r>
            <a:rPr lang="en-US" sz="1200" b="0" i="0" kern="1200" dirty="0" smtClean="0">
              <a:solidFill>
                <a:srgbClr val="7F993A"/>
              </a:solidFill>
            </a:rPr>
            <a:t>natural </a:t>
          </a:r>
          <a:r>
            <a:rPr lang="en-US" sz="1200" b="0" i="0" kern="1200" dirty="0" err="1" smtClean="0">
              <a:solidFill>
                <a:srgbClr val="7F993A"/>
              </a:solidFill>
            </a:rPr>
            <a:t>enum</a:t>
          </a:r>
          <a:r>
            <a:rPr lang="en-US" sz="1200" b="0" i="0" kern="1200" dirty="0" smtClean="0">
              <a:solidFill>
                <a:srgbClr val="7F993A"/>
              </a:solidFill>
            </a:rPr>
            <a:t> types </a:t>
          </a:r>
          <a:r>
            <a:rPr lang="en-US" sz="1200" b="0" i="0" kern="1200" dirty="0" smtClean="0"/>
            <a:t>(days of a week, compass directions, planets in the solar system, etc.) and data sets where </a:t>
          </a:r>
          <a:r>
            <a:rPr lang="en-US" sz="1200" b="0" i="0" kern="1200" dirty="0" smtClean="0">
              <a:solidFill>
                <a:srgbClr val="7F993A"/>
              </a:solidFill>
            </a:rPr>
            <a:t>you know all possible values </a:t>
          </a:r>
          <a:r>
            <a:rPr lang="en-US" sz="1200" b="0" i="0" kern="1200" dirty="0" smtClean="0"/>
            <a:t>at compile time (the choices on a menu, command line flags, set of data, etc.)</a:t>
          </a:r>
          <a:endParaRPr lang="en-US" sz="1200" kern="1200" dirty="0"/>
        </a:p>
      </dsp:txBody>
      <dsp:txXfrm>
        <a:off x="1530809" y="3132946"/>
        <a:ext cx="6947767" cy="591122"/>
      </dsp:txXfrm>
    </dsp:sp>
    <dsp:sp modelId="{A8837CCC-6179-49B9-8315-72A5284374C3}">
      <dsp:nvSpPr>
        <dsp:cNvPr id="0" name=""/>
        <dsp:cNvSpPr/>
      </dsp:nvSpPr>
      <dsp:spPr>
        <a:xfrm>
          <a:off x="1398050" y="3724068"/>
          <a:ext cx="7080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25086-17F8-4D36-BC7F-6E0FB9C24379}">
      <dsp:nvSpPr>
        <dsp:cNvPr id="0" name=""/>
        <dsp:cNvSpPr/>
      </dsp:nvSpPr>
      <dsp:spPr>
        <a:xfrm>
          <a:off x="0" y="0"/>
          <a:ext cx="886440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94654-6AD6-46F3-AD82-E42180F05B23}">
      <dsp:nvSpPr>
        <dsp:cNvPr id="0" name=""/>
        <dsp:cNvSpPr/>
      </dsp:nvSpPr>
      <dsp:spPr>
        <a:xfrm>
          <a:off x="0" y="0"/>
          <a:ext cx="1772881" cy="3709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solidFill>
                <a:srgbClr val="39C2D7"/>
              </a:solidFill>
            </a:rPr>
            <a:t>Exceptions</a:t>
          </a:r>
          <a:endParaRPr lang="en-US" sz="2500" kern="1200" dirty="0">
            <a:solidFill>
              <a:srgbClr val="39C2D7"/>
            </a:solidFill>
          </a:endParaRPr>
        </a:p>
      </dsp:txBody>
      <dsp:txXfrm>
        <a:off x="0" y="0"/>
        <a:ext cx="1772881" cy="3709976"/>
      </dsp:txXfrm>
    </dsp:sp>
    <dsp:sp modelId="{0F80189C-6BE3-4F62-932D-B1780533C9F3}">
      <dsp:nvSpPr>
        <dsp:cNvPr id="0" name=""/>
        <dsp:cNvSpPr/>
      </dsp:nvSpPr>
      <dsp:spPr>
        <a:xfrm>
          <a:off x="1905847" y="57968"/>
          <a:ext cx="6958561" cy="115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solidFill>
                <a:srgbClr val="696869"/>
              </a:solidFill>
            </a:rPr>
            <a:t>The term </a:t>
          </a:r>
          <a:r>
            <a:rPr lang="en-US" sz="1500" b="1" kern="1200" dirty="0" smtClean="0">
              <a:solidFill>
                <a:srgbClr val="7F993A"/>
              </a:solidFill>
            </a:rPr>
            <a:t>exception</a:t>
          </a:r>
          <a:r>
            <a:rPr lang="en-US" sz="1500" kern="1200" dirty="0" smtClean="0">
              <a:solidFill>
                <a:srgbClr val="696869"/>
              </a:solidFill>
            </a:rPr>
            <a:t> is shorthand for the phrase </a:t>
          </a:r>
          <a:r>
            <a:rPr lang="en-US" sz="1500" kern="1200" dirty="0" smtClean="0">
              <a:solidFill>
                <a:srgbClr val="7F993A"/>
              </a:solidFill>
            </a:rPr>
            <a:t>“exceptional event”</a:t>
          </a:r>
          <a:endParaRPr lang="en-US" sz="1500" kern="1200" dirty="0">
            <a:solidFill>
              <a:srgbClr val="7F993A"/>
            </a:solidFill>
          </a:endParaRPr>
        </a:p>
      </dsp:txBody>
      <dsp:txXfrm>
        <a:off x="1905847" y="57968"/>
        <a:ext cx="6958561" cy="1159367"/>
      </dsp:txXfrm>
    </dsp:sp>
    <dsp:sp modelId="{57DC51A6-1DDA-48AF-8775-64CC0F24252B}">
      <dsp:nvSpPr>
        <dsp:cNvPr id="0" name=""/>
        <dsp:cNvSpPr/>
      </dsp:nvSpPr>
      <dsp:spPr>
        <a:xfrm>
          <a:off x="1772881" y="1217335"/>
          <a:ext cx="7091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4FD169-6B0E-48E8-94BD-A850CD35966C}">
      <dsp:nvSpPr>
        <dsp:cNvPr id="0" name=""/>
        <dsp:cNvSpPr/>
      </dsp:nvSpPr>
      <dsp:spPr>
        <a:xfrm>
          <a:off x="1905847" y="1275304"/>
          <a:ext cx="6958561" cy="115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solidFill>
                <a:srgbClr val="696869"/>
              </a:solidFill>
              <a:latin typeface="+mj-lt"/>
            </a:rPr>
            <a:t>An </a:t>
          </a:r>
          <a:r>
            <a:rPr lang="en-US" sz="1500" b="1" kern="1200" dirty="0" smtClean="0">
              <a:solidFill>
                <a:srgbClr val="7F993A"/>
              </a:solidFill>
              <a:latin typeface="+mj-lt"/>
            </a:rPr>
            <a:t>exception</a:t>
          </a:r>
          <a:r>
            <a:rPr lang="en-US" sz="1500" kern="1200" dirty="0" smtClean="0">
              <a:solidFill>
                <a:srgbClr val="696869"/>
              </a:solidFill>
              <a:latin typeface="+mj-lt"/>
            </a:rPr>
            <a:t> is an event, which occurs during the execution of a program, that </a:t>
          </a:r>
          <a:r>
            <a:rPr lang="en-US" sz="1500" kern="1200" dirty="0" smtClean="0">
              <a:solidFill>
                <a:srgbClr val="7F993A"/>
              </a:solidFill>
              <a:latin typeface="+mj-lt"/>
            </a:rPr>
            <a:t>disrupts the normal flow </a:t>
          </a:r>
          <a:r>
            <a:rPr lang="en-US" sz="1500" kern="1200" dirty="0" smtClean="0">
              <a:solidFill>
                <a:srgbClr val="696869"/>
              </a:solidFill>
              <a:latin typeface="+mj-lt"/>
            </a:rPr>
            <a:t>of the program's instructions.</a:t>
          </a:r>
          <a:endParaRPr lang="en-US" sz="1500" kern="1200" dirty="0"/>
        </a:p>
      </dsp:txBody>
      <dsp:txXfrm>
        <a:off x="1905847" y="1275304"/>
        <a:ext cx="6958561" cy="1159367"/>
      </dsp:txXfrm>
    </dsp:sp>
    <dsp:sp modelId="{F666CD64-9D68-4707-87A2-7B21A46E1031}">
      <dsp:nvSpPr>
        <dsp:cNvPr id="0" name=""/>
        <dsp:cNvSpPr/>
      </dsp:nvSpPr>
      <dsp:spPr>
        <a:xfrm>
          <a:off x="1772881" y="2434671"/>
          <a:ext cx="7091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C7239-4AE4-4600-B270-F53DEACC7CF5}">
      <dsp:nvSpPr>
        <dsp:cNvPr id="0" name=""/>
        <dsp:cNvSpPr/>
      </dsp:nvSpPr>
      <dsp:spPr>
        <a:xfrm>
          <a:off x="1905847" y="2492640"/>
          <a:ext cx="6958561" cy="115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smtClean="0">
              <a:solidFill>
                <a:srgbClr val="696869"/>
              </a:solidFill>
            </a:rPr>
            <a:t>After a method throws an </a:t>
          </a:r>
          <a:r>
            <a:rPr lang="en-US" sz="1500" b="1" kern="1200" dirty="0" smtClean="0">
              <a:solidFill>
                <a:srgbClr val="7F993A"/>
              </a:solidFill>
            </a:rPr>
            <a:t>exception</a:t>
          </a:r>
          <a:r>
            <a:rPr lang="en-US" sz="1500" kern="1200" dirty="0" smtClean="0">
              <a:solidFill>
                <a:srgbClr val="696869"/>
              </a:solidFill>
            </a:rPr>
            <a:t>, the runtime system attempts to find something to handle it. The set of possible "somethings" to handle the exception is the </a:t>
          </a:r>
          <a:r>
            <a:rPr lang="en-US" sz="1500" u="sng" kern="1200" dirty="0" smtClean="0">
              <a:solidFill>
                <a:srgbClr val="696869"/>
              </a:solidFill>
            </a:rPr>
            <a:t>ordered list of methods that had been called</a:t>
          </a:r>
          <a:r>
            <a:rPr lang="en-US" sz="1500" kern="1200" dirty="0" smtClean="0">
              <a:solidFill>
                <a:srgbClr val="696869"/>
              </a:solidFill>
            </a:rPr>
            <a:t> to get to the method where the error occurred. The list of methods is known as the </a:t>
          </a:r>
          <a:r>
            <a:rPr lang="en-US" sz="1500" b="1" i="1" kern="1200" dirty="0" smtClean="0">
              <a:solidFill>
                <a:srgbClr val="7F993A"/>
              </a:solidFill>
            </a:rPr>
            <a:t>call stack.</a:t>
          </a:r>
          <a:endParaRPr lang="en-US" sz="1500" kern="1200" dirty="0">
            <a:solidFill>
              <a:srgbClr val="7F993A"/>
            </a:solidFill>
          </a:endParaRPr>
        </a:p>
      </dsp:txBody>
      <dsp:txXfrm>
        <a:off x="1905847" y="2492640"/>
        <a:ext cx="6958561" cy="1159367"/>
      </dsp:txXfrm>
    </dsp:sp>
    <dsp:sp modelId="{820D7983-A3E8-43B0-80A9-B9F3B36EBB1E}">
      <dsp:nvSpPr>
        <dsp:cNvPr id="0" name=""/>
        <dsp:cNvSpPr/>
      </dsp:nvSpPr>
      <dsp:spPr>
        <a:xfrm>
          <a:off x="1772881" y="3652007"/>
          <a:ext cx="709152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A9C5F-C2D2-45C4-AF49-1369BBC457EA}">
      <dsp:nvSpPr>
        <dsp:cNvPr id="0" name=""/>
        <dsp:cNvSpPr/>
      </dsp:nvSpPr>
      <dsp:spPr>
        <a:xfrm>
          <a:off x="3162" y="0"/>
          <a:ext cx="3041891" cy="3803650"/>
        </a:xfrm>
        <a:prstGeom prst="roundRect">
          <a:avLst>
            <a:gd name="adj" fmla="val 1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baseline="0" dirty="0" smtClean="0"/>
            <a:t>Checked</a:t>
          </a:r>
          <a:endParaRPr lang="en-US" sz="4300" kern="1200" dirty="0"/>
        </a:p>
      </dsp:txBody>
      <dsp:txXfrm>
        <a:off x="3162" y="0"/>
        <a:ext cx="3041891" cy="1141095"/>
      </dsp:txXfrm>
    </dsp:sp>
    <dsp:sp modelId="{5F96FDE1-0700-4935-9CA1-F29EEE6D9EBA}">
      <dsp:nvSpPr>
        <dsp:cNvPr id="0" name=""/>
        <dsp:cNvSpPr/>
      </dsp:nvSpPr>
      <dsp:spPr>
        <a:xfrm>
          <a:off x="307351" y="1141095"/>
          <a:ext cx="2433513" cy="2472372"/>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0" i="0" kern="1200" dirty="0" smtClean="0"/>
            <a:t>Exceptions which inherit class Exception BUT are not subclasses of </a:t>
          </a:r>
          <a:r>
            <a:rPr lang="en-US" sz="1500" b="0" i="0" kern="1200" dirty="0" err="1" smtClean="0"/>
            <a:t>RuntimeException</a:t>
          </a:r>
          <a:r>
            <a:rPr lang="ru-RU" sz="1500" b="0" i="0" kern="1200" dirty="0" smtClean="0"/>
            <a:t> </a:t>
          </a:r>
          <a:endParaRPr lang="en-US" sz="1500" kern="1200" dirty="0"/>
        </a:p>
      </dsp:txBody>
      <dsp:txXfrm>
        <a:off x="378626" y="1212370"/>
        <a:ext cx="2290963" cy="2329822"/>
      </dsp:txXfrm>
    </dsp:sp>
    <dsp:sp modelId="{CC939390-F61C-4BF1-BFC1-7B89FE24CAE1}">
      <dsp:nvSpPr>
        <dsp:cNvPr id="0" name=""/>
        <dsp:cNvSpPr/>
      </dsp:nvSpPr>
      <dsp:spPr>
        <a:xfrm>
          <a:off x="3273195" y="0"/>
          <a:ext cx="3041891" cy="3803650"/>
        </a:xfrm>
        <a:prstGeom prst="roundRect">
          <a:avLst>
            <a:gd name="adj" fmla="val 1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baseline="0" dirty="0" smtClean="0"/>
            <a:t>Unchecked</a:t>
          </a:r>
          <a:endParaRPr lang="en-US" sz="4300" kern="1200" dirty="0"/>
        </a:p>
      </dsp:txBody>
      <dsp:txXfrm>
        <a:off x="3273195" y="0"/>
        <a:ext cx="3041891" cy="1141095"/>
      </dsp:txXfrm>
    </dsp:sp>
    <dsp:sp modelId="{7512CDE1-928A-4138-9FD1-0F32671BC539}">
      <dsp:nvSpPr>
        <dsp:cNvPr id="0" name=""/>
        <dsp:cNvSpPr/>
      </dsp:nvSpPr>
      <dsp:spPr>
        <a:xfrm>
          <a:off x="3577385" y="1141095"/>
          <a:ext cx="2433513" cy="2472372"/>
        </a:xfrm>
        <a:prstGeom prst="roundRect">
          <a:avLst>
            <a:gd name="adj" fmla="val 1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0" i="0" kern="1200" dirty="0" smtClean="0"/>
            <a:t>Exceptions which inherit classes</a:t>
          </a:r>
          <a:r>
            <a:rPr lang="ru-RU" sz="1500" b="0" i="0" kern="1200" dirty="0" smtClean="0"/>
            <a:t> </a:t>
          </a:r>
          <a:r>
            <a:rPr lang="en-US" sz="1500" b="0" i="0" kern="1200" dirty="0" err="1" smtClean="0"/>
            <a:t>RuntimeException</a:t>
          </a:r>
          <a:r>
            <a:rPr lang="en-US" sz="1500" b="0" i="0" kern="1200" smtClean="0"/>
            <a:t> </a:t>
          </a:r>
          <a:r>
            <a:rPr lang="en-US" sz="1500" b="0" i="0" kern="1200" smtClean="0"/>
            <a:t>and</a:t>
          </a:r>
          <a:r>
            <a:rPr lang="ru-RU" sz="1500" b="0" i="0" kern="1200" smtClean="0"/>
            <a:t> </a:t>
          </a:r>
          <a:r>
            <a:rPr lang="en-US" sz="1500" b="0" i="0" kern="1200" dirty="0" smtClean="0"/>
            <a:t>Error</a:t>
          </a:r>
          <a:endParaRPr lang="en-US" sz="1500" kern="1200" dirty="0"/>
        </a:p>
      </dsp:txBody>
      <dsp:txXfrm>
        <a:off x="3648660" y="1212370"/>
        <a:ext cx="2290963" cy="2329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F785-770B-4A4D-A966-CD24F947E447}">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E4E5B-ECE6-425A-ADAE-FA8CD9DB5E8E}">
      <dsp:nvSpPr>
        <dsp:cNvPr id="0" name=""/>
        <dsp:cNvSpPr/>
      </dsp:nvSpPr>
      <dsp:spPr>
        <a:xfrm>
          <a:off x="460128" y="209550"/>
          <a:ext cx="7707934" cy="83098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err="1" smtClean="0"/>
            <a:t>int</a:t>
          </a:r>
          <a:r>
            <a:rPr lang="en-US" sz="1400" b="1" u="sng" kern="1200" dirty="0" smtClean="0"/>
            <a:t> read()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100" b="0" i="0" kern="1200" dirty="0" smtClean="0"/>
            <a:t>Reads the next byte of data from the input stream. The value byte is returned as an  in the range  to . If no byte is available because the end of the stream has been reached, the value  is returned. This method blocks until input data is available, the end of the stream is detected, or an exception is thrown.</a:t>
          </a:r>
          <a:endParaRPr lang="en-US" sz="1100" kern="1200" dirty="0"/>
        </a:p>
      </dsp:txBody>
      <dsp:txXfrm>
        <a:off x="460128" y="209550"/>
        <a:ext cx="7707934" cy="830985"/>
      </dsp:txXfrm>
    </dsp:sp>
    <dsp:sp modelId="{495BF115-CBE3-40E6-A1D1-96B86621C92B}">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A18716-0B7E-4B18-AA6C-A862700B6491}">
      <dsp:nvSpPr>
        <dsp:cNvPr id="0" name=""/>
        <dsp:cNvSpPr/>
      </dsp:nvSpPr>
      <dsp:spPr>
        <a:xfrm>
          <a:off x="818573" y="1149350"/>
          <a:ext cx="7349490" cy="827328"/>
        </a:xfrm>
        <a:prstGeom prst="rect">
          <a:avLst/>
        </a:prstGeom>
        <a:solidFill>
          <a:schemeClr val="accent2">
            <a:hueOff val="29981"/>
            <a:satOff val="1579"/>
            <a:lumOff val="-5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err="1" smtClean="0"/>
            <a:t>int</a:t>
          </a:r>
          <a:r>
            <a:rPr lang="en-US" sz="1400" b="1" u="sng" kern="1200" dirty="0" smtClean="0"/>
            <a:t> read(byte[] b)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Reads some number of bytes from the input stream and stores them into the buffer array . The number of bytes actually read is returned as an integer. </a:t>
          </a:r>
          <a:endParaRPr lang="en-US" sz="1300" b="1" kern="1200" dirty="0"/>
        </a:p>
      </dsp:txBody>
      <dsp:txXfrm>
        <a:off x="818573" y="1149350"/>
        <a:ext cx="7349490" cy="827328"/>
      </dsp:txXfrm>
    </dsp:sp>
    <dsp:sp modelId="{61717848-3D14-4C57-B8FD-052467B7604A}">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chemeClr val="accent2">
              <a:hueOff val="29981"/>
              <a:satOff val="1579"/>
              <a:lumOff val="-5556"/>
              <a:alphaOff val="0"/>
            </a:schemeClr>
          </a:solidFill>
          <a:prstDash val="solid"/>
        </a:ln>
        <a:effectLst/>
      </dsp:spPr>
      <dsp:style>
        <a:lnRef idx="2">
          <a:scrgbClr r="0" g="0" b="0"/>
        </a:lnRef>
        <a:fillRef idx="1">
          <a:scrgbClr r="0" g="0" b="0"/>
        </a:fillRef>
        <a:effectRef idx="0">
          <a:scrgbClr r="0" g="0" b="0"/>
        </a:effectRef>
        <a:fontRef idx="minor"/>
      </dsp:style>
    </dsp:sp>
    <dsp:sp modelId="{9424BB17-8056-4C3A-A507-D05AC95F6A3F}">
      <dsp:nvSpPr>
        <dsp:cNvPr id="0" name=""/>
        <dsp:cNvSpPr/>
      </dsp:nvSpPr>
      <dsp:spPr>
        <a:xfrm>
          <a:off x="818573" y="2089150"/>
          <a:ext cx="7349490" cy="823671"/>
        </a:xfrm>
        <a:prstGeom prst="rect">
          <a:avLst/>
        </a:prstGeom>
        <a:solidFill>
          <a:schemeClr val="accent2">
            <a:hueOff val="59962"/>
            <a:satOff val="3158"/>
            <a:lumOff val="-11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err="1" smtClean="0"/>
            <a:t>int</a:t>
          </a:r>
          <a:r>
            <a:rPr lang="en-US" sz="1400" b="1" u="sng" kern="1200" dirty="0" smtClean="0"/>
            <a:t> available()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Returns an estimate of the number of bytes that can be read (or skipped over) from this input stream without blocking by the next invocation of a method for this input stream.</a:t>
          </a:r>
          <a:endParaRPr lang="en-US" sz="1300" b="1" kern="1200" dirty="0"/>
        </a:p>
      </dsp:txBody>
      <dsp:txXfrm>
        <a:off x="818573" y="2089150"/>
        <a:ext cx="7349490" cy="823671"/>
      </dsp:txXfrm>
    </dsp:sp>
    <dsp:sp modelId="{A4560A6A-4657-4986-A12E-F52ED3D3757A}">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chemeClr val="accent2">
              <a:hueOff val="59962"/>
              <a:satOff val="3158"/>
              <a:lumOff val="-11111"/>
              <a:alphaOff val="0"/>
            </a:schemeClr>
          </a:solidFill>
          <a:prstDash val="solid"/>
        </a:ln>
        <a:effectLst/>
      </dsp:spPr>
      <dsp:style>
        <a:lnRef idx="2">
          <a:scrgbClr r="0" g="0" b="0"/>
        </a:lnRef>
        <a:fillRef idx="1">
          <a:scrgbClr r="0" g="0" b="0"/>
        </a:fillRef>
        <a:effectRef idx="0">
          <a:scrgbClr r="0" g="0" b="0"/>
        </a:effectRef>
        <a:fontRef idx="minor"/>
      </dsp:style>
    </dsp:sp>
    <dsp:sp modelId="{13276D3F-DEDB-4D55-93F2-8E3033F3B37B}">
      <dsp:nvSpPr>
        <dsp:cNvPr id="0" name=""/>
        <dsp:cNvSpPr/>
      </dsp:nvSpPr>
      <dsp:spPr>
        <a:xfrm>
          <a:off x="460128" y="3022601"/>
          <a:ext cx="7707934" cy="832711"/>
        </a:xfrm>
        <a:prstGeom prst="rect">
          <a:avLst/>
        </a:prstGeom>
        <a:solidFill>
          <a:schemeClr val="accent2">
            <a:hueOff val="89943"/>
            <a:satOff val="473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close()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Closes this input stream and releases any system resources associated with the stream.</a:t>
          </a:r>
          <a:endParaRPr lang="en-US" sz="1300" b="1" kern="1200" dirty="0"/>
        </a:p>
      </dsp:txBody>
      <dsp:txXfrm>
        <a:off x="460128" y="3022601"/>
        <a:ext cx="7707934" cy="832711"/>
      </dsp:txXfrm>
    </dsp:sp>
    <dsp:sp modelId="{0F1611E2-A4F5-451F-B5C8-063DACB1C973}">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chemeClr val="accent2">
              <a:hueOff val="89943"/>
              <a:satOff val="4737"/>
              <a:lumOff val="-1666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F785-770B-4A4D-A966-CD24F947E447}">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E4E5B-ECE6-425A-ADAE-FA8CD9DB5E8E}">
      <dsp:nvSpPr>
        <dsp:cNvPr id="0" name=""/>
        <dsp:cNvSpPr/>
      </dsp:nvSpPr>
      <dsp:spPr>
        <a:xfrm>
          <a:off x="460128" y="209550"/>
          <a:ext cx="7707934" cy="83098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write(</a:t>
          </a:r>
          <a:r>
            <a:rPr lang="en-US" sz="1400" b="1" u="sng" kern="1200" dirty="0" err="1" smtClean="0"/>
            <a:t>int</a:t>
          </a:r>
          <a:r>
            <a:rPr lang="en-US" sz="1400" b="1" u="sng" kern="1200" dirty="0" smtClean="0"/>
            <a:t> b)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Writes the specified byte to this output stream. The general contract for  is that one byte is written to the output stream. The byte to be written is the eight low-order bits of the argument . The 24 high-order bits of  are ignored.</a:t>
          </a:r>
          <a:endParaRPr lang="en-US" sz="1300" kern="1200" dirty="0"/>
        </a:p>
      </dsp:txBody>
      <dsp:txXfrm>
        <a:off x="460128" y="209550"/>
        <a:ext cx="7707934" cy="830985"/>
      </dsp:txXfrm>
    </dsp:sp>
    <dsp:sp modelId="{495BF115-CBE3-40E6-A1D1-96B86621C92B}">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A18716-0B7E-4B18-AA6C-A862700B6491}">
      <dsp:nvSpPr>
        <dsp:cNvPr id="0" name=""/>
        <dsp:cNvSpPr/>
      </dsp:nvSpPr>
      <dsp:spPr>
        <a:xfrm>
          <a:off x="818573" y="1149350"/>
          <a:ext cx="7349490" cy="82732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write(byte[] b)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Writes  bytes from the specified byte array to this output stream. The general contract for  is that it should have exactly the same effect as the call.</a:t>
          </a:r>
          <a:endParaRPr lang="en-US" sz="1300" b="1" kern="1200" dirty="0"/>
        </a:p>
      </dsp:txBody>
      <dsp:txXfrm>
        <a:off x="818573" y="1149350"/>
        <a:ext cx="7349490" cy="827328"/>
      </dsp:txXfrm>
    </dsp:sp>
    <dsp:sp modelId="{61717848-3D14-4C57-B8FD-052467B7604A}">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4BB17-8056-4C3A-A507-D05AC95F6A3F}">
      <dsp:nvSpPr>
        <dsp:cNvPr id="0" name=""/>
        <dsp:cNvSpPr/>
      </dsp:nvSpPr>
      <dsp:spPr>
        <a:xfrm>
          <a:off x="818573" y="2089150"/>
          <a:ext cx="7349490" cy="823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flush()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800" b="0" i="0" kern="1200" dirty="0" smtClean="0"/>
            <a:t>Flushes this output stream and forces any buffered output bytes to be written out. The general contract of  is that calling it is an indication that, if any bytes previously written have been buffered by the implementation of the output stream, such bytes should immediately be written to their intended </a:t>
          </a:r>
          <a:r>
            <a:rPr lang="en-US" sz="800" b="0" i="0" kern="1200" dirty="0" err="1" smtClean="0"/>
            <a:t>destination.If</a:t>
          </a:r>
          <a:r>
            <a:rPr lang="en-US" sz="800" b="0" i="0" kern="1200" dirty="0" smtClean="0"/>
            <a:t> the intended destination of this stream is an abstraction provided by the underlying operating system, for example a file, then flushing the stream guarantees only that bytes previously written to the stream are passed to the operating system for writing; it does not guarantee that they are actually written to a physical device such as a disk drive.</a:t>
          </a:r>
          <a:endParaRPr lang="en-US" sz="800" b="1" kern="1200" dirty="0"/>
        </a:p>
      </dsp:txBody>
      <dsp:txXfrm>
        <a:off x="818573" y="2089150"/>
        <a:ext cx="7349490" cy="823671"/>
      </dsp:txXfrm>
    </dsp:sp>
    <dsp:sp modelId="{A4560A6A-4657-4986-A12E-F52ED3D3757A}">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76D3F-DEDB-4D55-93F2-8E3033F3B37B}">
      <dsp:nvSpPr>
        <dsp:cNvPr id="0" name=""/>
        <dsp:cNvSpPr/>
      </dsp:nvSpPr>
      <dsp:spPr>
        <a:xfrm>
          <a:off x="460128" y="3022601"/>
          <a:ext cx="7707934" cy="83271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close()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Closes this output stream and releases any system resources associated with this stream. The general contract of  is that it closes the output stream. A closed stream cannot perform output operations and cannot be reopened.</a:t>
          </a:r>
          <a:endParaRPr lang="en-US" sz="1300" b="1" kern="1200" dirty="0"/>
        </a:p>
      </dsp:txBody>
      <dsp:txXfrm>
        <a:off x="460128" y="3022601"/>
        <a:ext cx="7707934" cy="832711"/>
      </dsp:txXfrm>
    </dsp:sp>
    <dsp:sp modelId="{0F1611E2-A4F5-451F-B5C8-063DACB1C973}">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F785-770B-4A4D-A966-CD24F947E447}">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E4E5B-ECE6-425A-ADAE-FA8CD9DB5E8E}">
      <dsp:nvSpPr>
        <dsp:cNvPr id="0" name=""/>
        <dsp:cNvSpPr/>
      </dsp:nvSpPr>
      <dsp:spPr>
        <a:xfrm>
          <a:off x="460128" y="209550"/>
          <a:ext cx="7707934" cy="83098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err="1" smtClean="0"/>
            <a:t>int</a:t>
          </a:r>
          <a:r>
            <a:rPr lang="en-US" sz="1400" b="1" u="sng" kern="1200" dirty="0" smtClean="0"/>
            <a:t> read()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Reads a single character. This method will block until a character is available, an I/O error occurs, or the end of the stream is reached. The character read, as an integer in the range 0 to 65535 (), or -1 if the end of the stream has been reached</a:t>
          </a:r>
          <a:endParaRPr lang="en-US" sz="1300" kern="1200" dirty="0"/>
        </a:p>
      </dsp:txBody>
      <dsp:txXfrm>
        <a:off x="460128" y="209550"/>
        <a:ext cx="7707934" cy="830985"/>
      </dsp:txXfrm>
    </dsp:sp>
    <dsp:sp modelId="{495BF115-CBE3-40E6-A1D1-96B86621C92B}">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A18716-0B7E-4B18-AA6C-A862700B6491}">
      <dsp:nvSpPr>
        <dsp:cNvPr id="0" name=""/>
        <dsp:cNvSpPr/>
      </dsp:nvSpPr>
      <dsp:spPr>
        <a:xfrm>
          <a:off x="818573" y="1149350"/>
          <a:ext cx="7349490" cy="827328"/>
        </a:xfrm>
        <a:prstGeom prst="rect">
          <a:avLst/>
        </a:prstGeom>
        <a:solidFill>
          <a:schemeClr val="accent2">
            <a:hueOff val="29981"/>
            <a:satOff val="1579"/>
            <a:lumOff val="-5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err="1" smtClean="0"/>
            <a:t>int</a:t>
          </a:r>
          <a:r>
            <a:rPr lang="en-US" sz="1400" b="1" u="sng" kern="1200" dirty="0" smtClean="0"/>
            <a:t> read(char[] </a:t>
          </a:r>
          <a:r>
            <a:rPr lang="en-US" sz="1400" b="1" u="sng" kern="1200" dirty="0" err="1" smtClean="0"/>
            <a:t>cbuf</a:t>
          </a:r>
          <a:r>
            <a:rPr lang="en-US" sz="1400" b="1" u="sng" kern="1200" dirty="0" smtClean="0"/>
            <a:t>)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Reads characters into an array. This method will block until some input is available, an I/O error occurs, or the end of the stream is reached</a:t>
          </a:r>
          <a:r>
            <a:rPr lang="en-US" sz="1400" b="0" i="0" kern="1200" dirty="0" smtClean="0"/>
            <a:t>.</a:t>
          </a:r>
          <a:r>
            <a:rPr lang="en-US" sz="1300" b="0" i="0" kern="1200" dirty="0" smtClean="0"/>
            <a:t> </a:t>
          </a:r>
          <a:endParaRPr lang="en-US" sz="1300" b="1" kern="1200" dirty="0"/>
        </a:p>
      </dsp:txBody>
      <dsp:txXfrm>
        <a:off x="818573" y="1149350"/>
        <a:ext cx="7349490" cy="827328"/>
      </dsp:txXfrm>
    </dsp:sp>
    <dsp:sp modelId="{61717848-3D14-4C57-B8FD-052467B7604A}">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chemeClr val="accent2">
              <a:hueOff val="29981"/>
              <a:satOff val="1579"/>
              <a:lumOff val="-5556"/>
              <a:alphaOff val="0"/>
            </a:schemeClr>
          </a:solidFill>
          <a:prstDash val="solid"/>
        </a:ln>
        <a:effectLst/>
      </dsp:spPr>
      <dsp:style>
        <a:lnRef idx="2">
          <a:scrgbClr r="0" g="0" b="0"/>
        </a:lnRef>
        <a:fillRef idx="1">
          <a:scrgbClr r="0" g="0" b="0"/>
        </a:fillRef>
        <a:effectRef idx="0">
          <a:scrgbClr r="0" g="0" b="0"/>
        </a:effectRef>
        <a:fontRef idx="minor"/>
      </dsp:style>
    </dsp:sp>
    <dsp:sp modelId="{9424BB17-8056-4C3A-A507-D05AC95F6A3F}">
      <dsp:nvSpPr>
        <dsp:cNvPr id="0" name=""/>
        <dsp:cNvSpPr/>
      </dsp:nvSpPr>
      <dsp:spPr>
        <a:xfrm>
          <a:off x="818573" y="2089150"/>
          <a:ext cx="7349490" cy="823671"/>
        </a:xfrm>
        <a:prstGeom prst="rect">
          <a:avLst/>
        </a:prstGeom>
        <a:solidFill>
          <a:schemeClr val="accent2">
            <a:hueOff val="59962"/>
            <a:satOff val="3158"/>
            <a:lumOff val="-11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err="1" smtClean="0"/>
            <a:t>boolean</a:t>
          </a:r>
          <a:r>
            <a:rPr lang="en-US" sz="1400" b="1" u="sng" kern="1200" dirty="0" smtClean="0"/>
            <a:t> ready()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True if the next read() is guaranteed not to block for input, false otherwise. Note that returning false does not guarantee that the next read will block</a:t>
          </a:r>
          <a:r>
            <a:rPr lang="en-US" sz="1400" b="0" i="0" kern="1200" dirty="0" smtClean="0"/>
            <a:t>.</a:t>
          </a:r>
          <a:endParaRPr lang="en-US" sz="1300" b="1" kern="1200" dirty="0"/>
        </a:p>
      </dsp:txBody>
      <dsp:txXfrm>
        <a:off x="818573" y="2089150"/>
        <a:ext cx="7349490" cy="823671"/>
      </dsp:txXfrm>
    </dsp:sp>
    <dsp:sp modelId="{A4560A6A-4657-4986-A12E-F52ED3D3757A}">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chemeClr val="accent2">
              <a:hueOff val="59962"/>
              <a:satOff val="3158"/>
              <a:lumOff val="-11111"/>
              <a:alphaOff val="0"/>
            </a:schemeClr>
          </a:solidFill>
          <a:prstDash val="solid"/>
        </a:ln>
        <a:effectLst/>
      </dsp:spPr>
      <dsp:style>
        <a:lnRef idx="2">
          <a:scrgbClr r="0" g="0" b="0"/>
        </a:lnRef>
        <a:fillRef idx="1">
          <a:scrgbClr r="0" g="0" b="0"/>
        </a:fillRef>
        <a:effectRef idx="0">
          <a:scrgbClr r="0" g="0" b="0"/>
        </a:effectRef>
        <a:fontRef idx="minor"/>
      </dsp:style>
    </dsp:sp>
    <dsp:sp modelId="{13276D3F-DEDB-4D55-93F2-8E3033F3B37B}">
      <dsp:nvSpPr>
        <dsp:cNvPr id="0" name=""/>
        <dsp:cNvSpPr/>
      </dsp:nvSpPr>
      <dsp:spPr>
        <a:xfrm>
          <a:off x="460128" y="3022601"/>
          <a:ext cx="7707934" cy="832711"/>
        </a:xfrm>
        <a:prstGeom prst="rect">
          <a:avLst/>
        </a:prstGeom>
        <a:solidFill>
          <a:schemeClr val="accent2">
            <a:hueOff val="89943"/>
            <a:satOff val="473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close()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Closes the stream and releases any system resources associated with it. Once the stream has been closed, further read(), ready(), mark(), reset(), or skip() invocations will throw an </a:t>
          </a:r>
          <a:r>
            <a:rPr lang="en-US" sz="1300" b="0" i="0" kern="1200" dirty="0" err="1" smtClean="0"/>
            <a:t>IOException</a:t>
          </a:r>
          <a:r>
            <a:rPr lang="en-US" sz="1300" b="0" i="0" kern="1200" dirty="0" smtClean="0"/>
            <a:t>. Closing a previously closed stream has no effect.</a:t>
          </a:r>
          <a:endParaRPr lang="en-US" sz="1300" b="1" kern="1200" dirty="0"/>
        </a:p>
      </dsp:txBody>
      <dsp:txXfrm>
        <a:off x="460128" y="3022601"/>
        <a:ext cx="7707934" cy="832711"/>
      </dsp:txXfrm>
    </dsp:sp>
    <dsp:sp modelId="{0F1611E2-A4F5-451F-B5C8-063DACB1C973}">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chemeClr val="accent2">
              <a:hueOff val="89943"/>
              <a:satOff val="4737"/>
              <a:lumOff val="-1666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F785-770B-4A4D-A966-CD24F947E447}">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E4E5B-ECE6-425A-ADAE-FA8CD9DB5E8E}">
      <dsp:nvSpPr>
        <dsp:cNvPr id="0" name=""/>
        <dsp:cNvSpPr/>
      </dsp:nvSpPr>
      <dsp:spPr>
        <a:xfrm>
          <a:off x="460128" y="209550"/>
          <a:ext cx="7707934" cy="83098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write(</a:t>
          </a:r>
          <a:r>
            <a:rPr lang="en-US" sz="1400" b="1" u="sng" kern="1200" dirty="0" err="1" smtClean="0"/>
            <a:t>int</a:t>
          </a:r>
          <a:r>
            <a:rPr lang="en-US" sz="1400" b="1" u="sng" kern="1200" dirty="0" smtClean="0"/>
            <a:t> c)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Writes a single character. The character to be written is contained in the 16 low-order bits of the given integer value; the 16 high-order bits are ignored.</a:t>
          </a:r>
          <a:endParaRPr lang="en-US" sz="1300" kern="1200" dirty="0"/>
        </a:p>
      </dsp:txBody>
      <dsp:txXfrm>
        <a:off x="460128" y="209550"/>
        <a:ext cx="7707934" cy="830985"/>
      </dsp:txXfrm>
    </dsp:sp>
    <dsp:sp modelId="{495BF115-CBE3-40E6-A1D1-96B86621C92B}">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A18716-0B7E-4B18-AA6C-A862700B6491}">
      <dsp:nvSpPr>
        <dsp:cNvPr id="0" name=""/>
        <dsp:cNvSpPr/>
      </dsp:nvSpPr>
      <dsp:spPr>
        <a:xfrm>
          <a:off x="818573" y="1149350"/>
          <a:ext cx="7349490" cy="82732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write(char[] </a:t>
          </a:r>
          <a:r>
            <a:rPr lang="en-US" sz="1400" b="1" u="sng" kern="1200" dirty="0" err="1" smtClean="0"/>
            <a:t>cbuf</a:t>
          </a:r>
          <a:r>
            <a:rPr lang="en-US" sz="1400" b="1" u="sng" kern="1200" dirty="0" smtClean="0"/>
            <a:t>)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Writes an array of characters.</a:t>
          </a:r>
          <a:endParaRPr lang="en-US" sz="1300" b="1" kern="1200" dirty="0"/>
        </a:p>
      </dsp:txBody>
      <dsp:txXfrm>
        <a:off x="818573" y="1149350"/>
        <a:ext cx="7349490" cy="827328"/>
      </dsp:txXfrm>
    </dsp:sp>
    <dsp:sp modelId="{61717848-3D14-4C57-B8FD-052467B7604A}">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4BB17-8056-4C3A-A507-D05AC95F6A3F}">
      <dsp:nvSpPr>
        <dsp:cNvPr id="0" name=""/>
        <dsp:cNvSpPr/>
      </dsp:nvSpPr>
      <dsp:spPr>
        <a:xfrm>
          <a:off x="818573" y="2089150"/>
          <a:ext cx="7349490" cy="823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write(String </a:t>
          </a:r>
          <a:r>
            <a:rPr lang="en-US" sz="1400" b="1" u="sng" kern="1200" dirty="0" err="1" smtClean="0"/>
            <a:t>srt</a:t>
          </a:r>
          <a:r>
            <a:rPr lang="en-US" sz="1400" b="1" u="sng" kern="1200" dirty="0" smtClean="0"/>
            <a:t>)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Writes a string.</a:t>
          </a:r>
          <a:endParaRPr lang="en-US" sz="1300" b="1" u="sng" kern="1200" dirty="0" smtClean="0"/>
        </a:p>
      </dsp:txBody>
      <dsp:txXfrm>
        <a:off x="818573" y="2089150"/>
        <a:ext cx="7349490" cy="823671"/>
      </dsp:txXfrm>
    </dsp:sp>
    <dsp:sp modelId="{A4560A6A-4657-4986-A12E-F52ED3D3757A}">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76D3F-DEDB-4D55-93F2-8E3033F3B37B}">
      <dsp:nvSpPr>
        <dsp:cNvPr id="0" name=""/>
        <dsp:cNvSpPr/>
      </dsp:nvSpPr>
      <dsp:spPr>
        <a:xfrm>
          <a:off x="460128" y="3022601"/>
          <a:ext cx="7707934" cy="83271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b="1" u="sng" kern="1200" dirty="0" smtClean="0"/>
            <a:t>void close() throws </a:t>
          </a:r>
          <a:r>
            <a:rPr lang="en-US" sz="1400" b="1" u="sng" kern="1200" dirty="0" err="1" smtClean="0"/>
            <a:t>IOException</a:t>
          </a:r>
          <a:endParaRPr lang="en-US" sz="1400" b="1" u="sng" kern="1200" dirty="0" smtClean="0"/>
        </a:p>
        <a:p>
          <a:pPr lvl="0" algn="l" defTabSz="622300">
            <a:lnSpc>
              <a:spcPct val="90000"/>
            </a:lnSpc>
            <a:spcBef>
              <a:spcPct val="0"/>
            </a:spcBef>
            <a:spcAft>
              <a:spcPct val="35000"/>
            </a:spcAft>
          </a:pPr>
          <a:r>
            <a:rPr lang="en-US" sz="1300" b="0" i="0" kern="1200" dirty="0" smtClean="0"/>
            <a:t>Closes the stream, flushing it first. Once the stream has been closed, further write() or flush() invocations will cause an </a:t>
          </a:r>
          <a:r>
            <a:rPr lang="en-US" sz="1300" b="0" i="0" kern="1200" dirty="0" err="1" smtClean="0"/>
            <a:t>IOException</a:t>
          </a:r>
          <a:r>
            <a:rPr lang="en-US" sz="1300" b="0" i="0" kern="1200" dirty="0" smtClean="0"/>
            <a:t> to be thrown. Closing a previously closed stream has no effect.</a:t>
          </a:r>
          <a:endParaRPr lang="en-US" sz="1300" b="1" kern="1200" dirty="0"/>
        </a:p>
      </dsp:txBody>
      <dsp:txXfrm>
        <a:off x="460128" y="3022601"/>
        <a:ext cx="7707934" cy="832711"/>
      </dsp:txXfrm>
    </dsp:sp>
    <dsp:sp modelId="{0F1611E2-A4F5-451F-B5C8-063DACB1C973}">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6C5BC-FB18-4111-8884-99E85466AB02}">
      <dsp:nvSpPr>
        <dsp:cNvPr id="0" name=""/>
        <dsp:cNvSpPr/>
      </dsp:nvSpPr>
      <dsp:spPr>
        <a:xfrm>
          <a:off x="540280" y="0"/>
          <a:ext cx="6123182" cy="312040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3388E-3CF2-40C2-B49C-19AF30B0E065}">
      <dsp:nvSpPr>
        <dsp:cNvPr id="0" name=""/>
        <dsp:cNvSpPr/>
      </dsp:nvSpPr>
      <dsp:spPr>
        <a:xfrm>
          <a:off x="152827" y="943000"/>
          <a:ext cx="2882592" cy="124816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Add handling of “user” exceptions</a:t>
          </a:r>
          <a:endParaRPr lang="en-US" sz="2000" kern="1200" dirty="0"/>
        </a:p>
      </dsp:txBody>
      <dsp:txXfrm>
        <a:off x="213757" y="1003930"/>
        <a:ext cx="2760732" cy="1126303"/>
      </dsp:txXfrm>
    </dsp:sp>
    <dsp:sp modelId="{DE2A647E-DC58-4BF6-B2A9-A7C0A7D0D492}">
      <dsp:nvSpPr>
        <dsp:cNvPr id="0" name=""/>
        <dsp:cNvSpPr/>
      </dsp:nvSpPr>
      <dsp:spPr>
        <a:xfrm>
          <a:off x="3209988" y="936122"/>
          <a:ext cx="2789015" cy="1248163"/>
        </a:xfrm>
        <a:prstGeom prst="roundRect">
          <a:avLst/>
        </a:prstGeom>
        <a:solidFill>
          <a:schemeClr val="accent2">
            <a:hueOff val="89943"/>
            <a:satOff val="473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Read data from file / write data to file</a:t>
          </a:r>
          <a:endParaRPr lang="en-US" sz="2000" kern="1200" dirty="0"/>
        </a:p>
      </dsp:txBody>
      <dsp:txXfrm>
        <a:off x="3270918" y="997052"/>
        <a:ext cx="2667155" cy="11263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90467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339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62" r:id="rId6"/>
    <p:sldLayoutId id="2147483711" r:id="rId7"/>
    <p:sldLayoutId id="2147483749" r:id="rId8"/>
    <p:sldLayoutId id="2147483763" r:id="rId9"/>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docs.oracle.com/javase/7/docs/api/java/net/URI.html" TargetMode="External"/><Relationship Id="rId3" Type="http://schemas.openxmlformats.org/officeDocument/2006/relationships/hyperlink" Target="http://docs.oracle.com/javase/7/docs/api/java/lang/String.html" TargetMode="External"/><Relationship Id="rId7" Type="http://schemas.openxmlformats.org/officeDocument/2006/relationships/hyperlink" Target="http://docs.oracle.com/javase/7/docs/api/java/io/File.html#File(java.net.URI)" TargetMode="External"/><Relationship Id="rId2" Type="http://schemas.openxmlformats.org/officeDocument/2006/relationships/hyperlink" Target="http://docs.oracle.com/javase/7/docs/api/java/io/File.html#File(java.lang.String)" TargetMode="External"/><Relationship Id="rId1" Type="http://schemas.openxmlformats.org/officeDocument/2006/relationships/slideLayout" Target="../slideLayouts/slideLayout5.xml"/><Relationship Id="rId6" Type="http://schemas.openxmlformats.org/officeDocument/2006/relationships/hyperlink" Target="http://docs.oracle.com/javase/7/docs/api/java/io/File.html#File(java.lang.String,%20java.lang.String)" TargetMode="External"/><Relationship Id="rId5" Type="http://schemas.openxmlformats.org/officeDocument/2006/relationships/hyperlink" Target="http://docs.oracle.com/javase/7/docs/api/java/io/File.html" TargetMode="External"/><Relationship Id="rId4" Type="http://schemas.openxmlformats.org/officeDocument/2006/relationships/hyperlink" Target="http://docs.oracle.com/javase/7/docs/api/java/io/File.html#File(java.io.File,%20java.lang.Strin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docs.oracle.com/javase/7/docs/api/java/io/File.html#getAbsolutePath()" TargetMode="External"/><Relationship Id="rId13" Type="http://schemas.openxmlformats.org/officeDocument/2006/relationships/hyperlink" Target="http://docs.oracle.com/javase/7/docs/api/java/io/File.html#getTotalSpace()" TargetMode="External"/><Relationship Id="rId18" Type="http://schemas.openxmlformats.org/officeDocument/2006/relationships/hyperlink" Target="http://docs.oracle.com/javase/7/docs/api/java/io/File.html#lastModified()" TargetMode="External"/><Relationship Id="rId3" Type="http://schemas.openxmlformats.org/officeDocument/2006/relationships/hyperlink" Target="http://docs.oracle.com/javase/7/docs/api/java/io/File.html" TargetMode="External"/><Relationship Id="rId21" Type="http://schemas.openxmlformats.org/officeDocument/2006/relationships/hyperlink" Target="http://docs.oracle.com/javase/7/docs/api/java/io/File.html#mkdirs()" TargetMode="External"/><Relationship Id="rId7" Type="http://schemas.openxmlformats.org/officeDocument/2006/relationships/hyperlink" Target="http://docs.oracle.com/javase/7/docs/api/java/io/File.html#exists()" TargetMode="External"/><Relationship Id="rId12" Type="http://schemas.openxmlformats.org/officeDocument/2006/relationships/hyperlink" Target="http://docs.oracle.com/javase/7/docs/api/java/io/File.html#getParent()" TargetMode="External"/><Relationship Id="rId17" Type="http://schemas.openxmlformats.org/officeDocument/2006/relationships/hyperlink" Target="http://docs.oracle.com/javase/7/docs/api/java/io/File.html#isFile()" TargetMode="External"/><Relationship Id="rId2" Type="http://schemas.openxmlformats.org/officeDocument/2006/relationships/hyperlink" Target="http://docs.oracle.com/javase/7/docs/api/java/io/File.html#createNewFile()" TargetMode="External"/><Relationship Id="rId16" Type="http://schemas.openxmlformats.org/officeDocument/2006/relationships/hyperlink" Target="http://docs.oracle.com/javase/7/docs/api/java/io/File.html#isDirectory()" TargetMode="External"/><Relationship Id="rId20" Type="http://schemas.openxmlformats.org/officeDocument/2006/relationships/hyperlink" Target="http://docs.oracle.com/javase/7/docs/api/java/io/File.html#mkdir()" TargetMode="External"/><Relationship Id="rId1" Type="http://schemas.openxmlformats.org/officeDocument/2006/relationships/slideLayout" Target="../slideLayouts/slideLayout5.xml"/><Relationship Id="rId6" Type="http://schemas.openxmlformats.org/officeDocument/2006/relationships/hyperlink" Target="http://docs.oracle.com/javase/7/docs/api/java/io/File.html#delete()" TargetMode="External"/><Relationship Id="rId11" Type="http://schemas.openxmlformats.org/officeDocument/2006/relationships/hyperlink" Target="http://docs.oracle.com/javase/7/docs/api/java/io/File.html#getName()" TargetMode="External"/><Relationship Id="rId24" Type="http://schemas.openxmlformats.org/officeDocument/2006/relationships/hyperlink" Target="http://docs.oracle.com/javase/7/docs/api/java/io/File.html#toPath()" TargetMode="External"/><Relationship Id="rId5" Type="http://schemas.openxmlformats.org/officeDocument/2006/relationships/hyperlink" Target="http://docs.oracle.com/javase/7/docs/api/java/lang/String.html" TargetMode="External"/><Relationship Id="rId15" Type="http://schemas.openxmlformats.org/officeDocument/2006/relationships/hyperlink" Target="http://docs.oracle.com/javase/7/docs/api/java/io/File.html#isAbsolute()" TargetMode="External"/><Relationship Id="rId23" Type="http://schemas.openxmlformats.org/officeDocument/2006/relationships/hyperlink" Target="http://docs.oracle.com/javase/7/docs/api/java/nio/file/Path.html" TargetMode="External"/><Relationship Id="rId10" Type="http://schemas.openxmlformats.org/officeDocument/2006/relationships/hyperlink" Target="http://docs.oracle.com/javase/7/docs/api/java/io/File.html#partName" TargetMode="External"/><Relationship Id="rId19" Type="http://schemas.openxmlformats.org/officeDocument/2006/relationships/hyperlink" Target="http://docs.oracle.com/javase/7/docs/api/java/io/File.html#list()" TargetMode="External"/><Relationship Id="rId4" Type="http://schemas.openxmlformats.org/officeDocument/2006/relationships/hyperlink" Target="http://docs.oracle.com/javase/7/docs/api/java/io/File.html#createTempFile(java.lang.String,%20java.lang.String)" TargetMode="External"/><Relationship Id="rId9" Type="http://schemas.openxmlformats.org/officeDocument/2006/relationships/hyperlink" Target="http://docs.oracle.com/javase/7/docs/api/java/io/File.html#getFreeSpace()" TargetMode="External"/><Relationship Id="rId14" Type="http://schemas.openxmlformats.org/officeDocument/2006/relationships/hyperlink" Target="http://docs.oracle.com/javase/7/docs/api/java/io/File.html#getUsableSpace()" TargetMode="External"/><Relationship Id="rId22" Type="http://schemas.openxmlformats.org/officeDocument/2006/relationships/hyperlink" Target="http://docs.oracle.com/javase/7/docs/api/java/io/File.html#renameTo(java.io.Fi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9" descr="regent_street.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l="62" r="62"/>
          <a:stretch>
            <a:fillRect/>
          </a:stretch>
        </p:blipFill>
        <p:spPr/>
      </p:pic>
      <p:sp>
        <p:nvSpPr>
          <p:cNvPr id="3" name="Text Placeholder 2"/>
          <p:cNvSpPr>
            <a:spLocks noGrp="1"/>
          </p:cNvSpPr>
          <p:nvPr>
            <p:ph type="body" sz="quarter" idx="15"/>
          </p:nvPr>
        </p:nvSpPr>
        <p:spPr>
          <a:xfrm>
            <a:off x="631825" y="1975783"/>
            <a:ext cx="7830688" cy="1260730"/>
          </a:xfrm>
        </p:spPr>
        <p:txBody>
          <a:bodyPr/>
          <a:lstStyle/>
          <a:p>
            <a:r>
              <a:rPr lang="en-US" sz="3200" dirty="0"/>
              <a:t>Module 4 : Lecture </a:t>
            </a:r>
            <a:r>
              <a:rPr lang="en-US" sz="3200" dirty="0" smtClean="0"/>
              <a:t>3</a:t>
            </a:r>
            <a:endParaRPr lang="en-US" sz="3200" dirty="0"/>
          </a:p>
          <a:p>
            <a:endParaRPr lang="en-US" sz="3200" dirty="0" smtClean="0"/>
          </a:p>
          <a:p>
            <a:r>
              <a:rPr lang="en-US" sz="3200" dirty="0" smtClean="0"/>
              <a:t>JAVA </a:t>
            </a:r>
            <a:r>
              <a:rPr lang="en-US" sz="3200" dirty="0"/>
              <a:t>BASICS</a:t>
            </a:r>
          </a:p>
        </p:txBody>
      </p:sp>
      <p:sp>
        <p:nvSpPr>
          <p:cNvPr id="4" name="Text Placeholder 3"/>
          <p:cNvSpPr>
            <a:spLocks noGrp="1"/>
          </p:cNvSpPr>
          <p:nvPr>
            <p:ph type="body" sz="quarter" idx="16"/>
          </p:nvPr>
        </p:nvSpPr>
        <p:spPr>
          <a:xfrm>
            <a:off x="660400" y="3650652"/>
            <a:ext cx="6488113" cy="284693"/>
          </a:xfrm>
        </p:spPr>
        <p:txBody>
          <a:bodyPr/>
          <a:lstStyle/>
          <a:p>
            <a:r>
              <a:rPr lang="en-US" dirty="0"/>
              <a:t>by Andrei Kliashchonak</a:t>
            </a:r>
          </a:p>
        </p:txBody>
      </p:sp>
      <p:sp>
        <p:nvSpPr>
          <p:cNvPr id="5" name="Text Placeholder 4"/>
          <p:cNvSpPr>
            <a:spLocks noGrp="1"/>
          </p:cNvSpPr>
          <p:nvPr>
            <p:ph type="body" sz="quarter" idx="17"/>
          </p:nvPr>
        </p:nvSpPr>
        <p:spPr/>
        <p:txBody>
          <a:bodyPr>
            <a:normAutofit lnSpcReduction="10000"/>
          </a:bodyPr>
          <a:lstStyle/>
          <a:p>
            <a:r>
              <a:rPr lang="en-US" dirty="0">
                <a:cs typeface="Trebuchet MS"/>
              </a:rPr>
              <a:t>January </a:t>
            </a:r>
            <a:r>
              <a:rPr lang="en-US" dirty="0" smtClean="0">
                <a:cs typeface="Trebuchet MS"/>
              </a:rPr>
              <a:t>15, </a:t>
            </a:r>
            <a:r>
              <a:rPr lang="en-US" dirty="0">
                <a:cs typeface="Trebuchet MS"/>
              </a:rPr>
              <a:t>2016</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EXCEPTIONS : Call </a:t>
            </a:r>
            <a:r>
              <a:rPr lang="en-US" dirty="0"/>
              <a:t>S</a:t>
            </a:r>
            <a:r>
              <a:rPr lang="en-US" dirty="0" smtClean="0"/>
              <a:t>tack</a:t>
            </a:r>
            <a:endParaRPr lang="en-US" dirty="0"/>
          </a:p>
        </p:txBody>
      </p:sp>
      <p:sp>
        <p:nvSpPr>
          <p:cNvPr id="2" name="Rectangle 1"/>
          <p:cNvSpPr>
            <a:spLocks noChangeArrowheads="1"/>
          </p:cNvSpPr>
          <p:nvPr/>
        </p:nvSpPr>
        <p:spPr bwMode="auto">
          <a:xfrm>
            <a:off x="189963" y="850337"/>
            <a:ext cx="3548129"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CallStackDemo</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first()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second();</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second()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"Job is done!"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CallStackDemo</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().first();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937985"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5" name="Rectangle 4"/>
          <p:cNvSpPr/>
          <p:nvPr/>
        </p:nvSpPr>
        <p:spPr>
          <a:xfrm>
            <a:off x="3937985" y="3885375"/>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first</a:t>
            </a:r>
            <a:endParaRPr lang="en-US" sz="1200" dirty="0"/>
          </a:p>
        </p:txBody>
      </p:sp>
      <p:sp>
        <p:nvSpPr>
          <p:cNvPr id="6" name="Rectangle 5"/>
          <p:cNvSpPr/>
          <p:nvPr/>
        </p:nvSpPr>
        <p:spPr>
          <a:xfrm>
            <a:off x="3937984" y="3467276"/>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second</a:t>
            </a:r>
            <a:endParaRPr lang="en-US" sz="1200" dirty="0"/>
          </a:p>
        </p:txBody>
      </p:sp>
      <p:sp>
        <p:nvSpPr>
          <p:cNvPr id="7" name="Rectangle 6"/>
          <p:cNvSpPr/>
          <p:nvPr/>
        </p:nvSpPr>
        <p:spPr>
          <a:xfrm>
            <a:off x="3937984" y="3049177"/>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println</a:t>
            </a:r>
            <a:endParaRPr lang="en-US" sz="1200" dirty="0"/>
          </a:p>
        </p:txBody>
      </p:sp>
      <p:sp>
        <p:nvSpPr>
          <p:cNvPr id="8" name="Rectangle 7"/>
          <p:cNvSpPr/>
          <p:nvPr/>
        </p:nvSpPr>
        <p:spPr>
          <a:xfrm>
            <a:off x="3937984" y="2645320"/>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t>
            </a:r>
            <a:endParaRPr lang="en-US" sz="1200" dirty="0"/>
          </a:p>
        </p:txBody>
      </p:sp>
      <p:sp>
        <p:nvSpPr>
          <p:cNvPr id="10" name="Rectangle 9"/>
          <p:cNvSpPr/>
          <p:nvPr/>
        </p:nvSpPr>
        <p:spPr>
          <a:xfrm>
            <a:off x="3052453" y="4306050"/>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11" name="Rectangle 10"/>
          <p:cNvSpPr/>
          <p:nvPr/>
        </p:nvSpPr>
        <p:spPr>
          <a:xfrm>
            <a:off x="3052453" y="3887951"/>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first</a:t>
            </a:r>
            <a:endParaRPr lang="en-US" sz="1200" dirty="0"/>
          </a:p>
        </p:txBody>
      </p:sp>
      <p:sp>
        <p:nvSpPr>
          <p:cNvPr id="12" name="Rectangle 11"/>
          <p:cNvSpPr/>
          <p:nvPr/>
        </p:nvSpPr>
        <p:spPr>
          <a:xfrm>
            <a:off x="3052452" y="3469852"/>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second</a:t>
            </a:r>
            <a:endParaRPr lang="en-US" sz="1200" dirty="0"/>
          </a:p>
        </p:txBody>
      </p:sp>
      <p:sp>
        <p:nvSpPr>
          <p:cNvPr id="15" name="Rectangle 14"/>
          <p:cNvSpPr/>
          <p:nvPr/>
        </p:nvSpPr>
        <p:spPr>
          <a:xfrm>
            <a:off x="2166921"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16" name="Rectangle 15"/>
          <p:cNvSpPr/>
          <p:nvPr/>
        </p:nvSpPr>
        <p:spPr>
          <a:xfrm>
            <a:off x="2166921" y="3885375"/>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first</a:t>
            </a:r>
            <a:endParaRPr lang="en-US" sz="1200" dirty="0"/>
          </a:p>
        </p:txBody>
      </p:sp>
      <p:sp>
        <p:nvSpPr>
          <p:cNvPr id="20" name="Rectangle 19"/>
          <p:cNvSpPr/>
          <p:nvPr/>
        </p:nvSpPr>
        <p:spPr>
          <a:xfrm>
            <a:off x="4823517"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21" name="Rectangle 20"/>
          <p:cNvSpPr/>
          <p:nvPr/>
        </p:nvSpPr>
        <p:spPr>
          <a:xfrm>
            <a:off x="4823517" y="3885375"/>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first</a:t>
            </a:r>
            <a:endParaRPr lang="en-US" sz="1200" dirty="0"/>
          </a:p>
        </p:txBody>
      </p:sp>
      <p:sp>
        <p:nvSpPr>
          <p:cNvPr id="22" name="Rectangle 21"/>
          <p:cNvSpPr/>
          <p:nvPr/>
        </p:nvSpPr>
        <p:spPr>
          <a:xfrm>
            <a:off x="4823516" y="3467276"/>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second</a:t>
            </a:r>
            <a:endParaRPr lang="en-US" sz="1200" dirty="0"/>
          </a:p>
        </p:txBody>
      </p:sp>
      <p:sp>
        <p:nvSpPr>
          <p:cNvPr id="23" name="Rectangle 22"/>
          <p:cNvSpPr/>
          <p:nvPr/>
        </p:nvSpPr>
        <p:spPr>
          <a:xfrm>
            <a:off x="4823516" y="3049177"/>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t>println</a:t>
            </a:r>
            <a:endParaRPr lang="en-US" sz="1200" dirty="0"/>
          </a:p>
        </p:txBody>
      </p:sp>
      <p:sp>
        <p:nvSpPr>
          <p:cNvPr id="25" name="Rectangle 24"/>
          <p:cNvSpPr/>
          <p:nvPr/>
        </p:nvSpPr>
        <p:spPr>
          <a:xfrm>
            <a:off x="1281388"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30" name="Rectangle 29"/>
          <p:cNvSpPr/>
          <p:nvPr/>
        </p:nvSpPr>
        <p:spPr>
          <a:xfrm>
            <a:off x="5709049"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31" name="Rectangle 30"/>
          <p:cNvSpPr/>
          <p:nvPr/>
        </p:nvSpPr>
        <p:spPr>
          <a:xfrm>
            <a:off x="5709049" y="3885375"/>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first</a:t>
            </a:r>
            <a:endParaRPr lang="en-US" sz="1200" dirty="0"/>
          </a:p>
        </p:txBody>
      </p:sp>
      <p:sp>
        <p:nvSpPr>
          <p:cNvPr id="32" name="Rectangle 31"/>
          <p:cNvSpPr/>
          <p:nvPr/>
        </p:nvSpPr>
        <p:spPr>
          <a:xfrm>
            <a:off x="5709048" y="3467276"/>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second</a:t>
            </a:r>
            <a:endParaRPr lang="en-US" sz="1200" dirty="0"/>
          </a:p>
        </p:txBody>
      </p:sp>
      <p:sp>
        <p:nvSpPr>
          <p:cNvPr id="35" name="Rectangle 34"/>
          <p:cNvSpPr/>
          <p:nvPr/>
        </p:nvSpPr>
        <p:spPr>
          <a:xfrm>
            <a:off x="6594581"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36" name="Rectangle 35"/>
          <p:cNvSpPr/>
          <p:nvPr/>
        </p:nvSpPr>
        <p:spPr>
          <a:xfrm>
            <a:off x="6594581" y="3885375"/>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first</a:t>
            </a:r>
            <a:endParaRPr lang="en-US" sz="1200" dirty="0"/>
          </a:p>
        </p:txBody>
      </p:sp>
      <p:sp>
        <p:nvSpPr>
          <p:cNvPr id="40" name="Rectangle 39"/>
          <p:cNvSpPr/>
          <p:nvPr/>
        </p:nvSpPr>
        <p:spPr>
          <a:xfrm>
            <a:off x="7480113" y="4303474"/>
            <a:ext cx="731520" cy="182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a:t>
            </a:r>
            <a:endParaRPr lang="en-US" sz="1200" dirty="0"/>
          </a:p>
        </p:txBody>
      </p:sp>
      <p:sp>
        <p:nvSpPr>
          <p:cNvPr id="4" name="Down Arrow 3"/>
          <p:cNvSpPr/>
          <p:nvPr/>
        </p:nvSpPr>
        <p:spPr>
          <a:xfrm>
            <a:off x="1403797" y="2828200"/>
            <a:ext cx="457200" cy="1240055"/>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Start</a:t>
            </a:r>
            <a:endParaRPr lang="en-US" dirty="0"/>
          </a:p>
        </p:txBody>
      </p:sp>
      <p:sp>
        <p:nvSpPr>
          <p:cNvPr id="45" name="Down Arrow 44"/>
          <p:cNvSpPr/>
          <p:nvPr/>
        </p:nvSpPr>
        <p:spPr>
          <a:xfrm>
            <a:off x="7617273" y="2828199"/>
            <a:ext cx="457200" cy="1240055"/>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End</a:t>
            </a:r>
            <a:endParaRPr lang="en-US" dirty="0"/>
          </a:p>
        </p:txBody>
      </p:sp>
      <p:cxnSp>
        <p:nvCxnSpPr>
          <p:cNvPr id="47" name="Straight Connector 46"/>
          <p:cNvCxnSpPr/>
          <p:nvPr/>
        </p:nvCxnSpPr>
        <p:spPr>
          <a:xfrm flipH="1" flipV="1">
            <a:off x="2080571" y="2438254"/>
            <a:ext cx="2903" cy="2256095"/>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p:cNvCxnSpPr/>
          <p:nvPr/>
        </p:nvCxnSpPr>
        <p:spPr>
          <a:xfrm flipH="1" flipV="1">
            <a:off x="2971091" y="2430668"/>
            <a:ext cx="2903" cy="2256095"/>
          </a:xfrm>
          <a:prstGeom prst="line">
            <a:avLst/>
          </a:prstGeom>
        </p:spPr>
        <p:style>
          <a:lnRef idx="1">
            <a:schemeClr val="accent2"/>
          </a:lnRef>
          <a:fillRef idx="0">
            <a:schemeClr val="accent2"/>
          </a:fillRef>
          <a:effectRef idx="0">
            <a:schemeClr val="accent2"/>
          </a:effectRef>
          <a:fontRef idx="minor">
            <a:schemeClr val="tx1"/>
          </a:fontRef>
        </p:style>
      </p:cxnSp>
      <p:cxnSp>
        <p:nvCxnSpPr>
          <p:cNvPr id="50" name="Straight Connector 49"/>
          <p:cNvCxnSpPr/>
          <p:nvPr/>
        </p:nvCxnSpPr>
        <p:spPr>
          <a:xfrm flipH="1" flipV="1">
            <a:off x="3858074" y="2438254"/>
            <a:ext cx="2903" cy="2256095"/>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flipH="1" flipV="1">
            <a:off x="4763187" y="2430667"/>
            <a:ext cx="2903" cy="2256095"/>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p:cNvCxnSpPr/>
          <p:nvPr/>
        </p:nvCxnSpPr>
        <p:spPr>
          <a:xfrm flipH="1" flipV="1">
            <a:off x="5638950" y="2430666"/>
            <a:ext cx="2903" cy="2256095"/>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flipH="1" flipV="1">
            <a:off x="6514713" y="2430665"/>
            <a:ext cx="2903" cy="2256095"/>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p:cNvCxnSpPr/>
          <p:nvPr/>
        </p:nvCxnSpPr>
        <p:spPr>
          <a:xfrm flipH="1" flipV="1">
            <a:off x="7401655" y="2401327"/>
            <a:ext cx="2903" cy="2256095"/>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7882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C</a:t>
            </a:r>
            <a:r>
              <a:rPr lang="en-US" dirty="0" smtClean="0"/>
              <a:t>oncept</a:t>
            </a:r>
            <a:endParaRPr lang="en-US" dirty="0"/>
          </a:p>
        </p:txBody>
      </p:sp>
      <p:graphicFrame>
        <p:nvGraphicFramePr>
          <p:cNvPr id="3" name="Diagram 2"/>
          <p:cNvGraphicFramePr/>
          <p:nvPr>
            <p:extLst>
              <p:ext uri="{D42A27DB-BD31-4B8C-83A1-F6EECF244321}">
                <p14:modId xmlns:p14="http://schemas.microsoft.com/office/powerpoint/2010/main" val="1674135446"/>
              </p:ext>
            </p:extLst>
          </p:nvPr>
        </p:nvGraphicFramePr>
        <p:xfrm>
          <a:off x="128336" y="859398"/>
          <a:ext cx="8864409" cy="370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84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a:t>
            </a:r>
            <a:r>
              <a:rPr lang="en-US" dirty="0" smtClean="0"/>
              <a:t>When </a:t>
            </a:r>
            <a:r>
              <a:rPr lang="en-US" dirty="0"/>
              <a:t>H</a:t>
            </a:r>
            <a:r>
              <a:rPr lang="en-US" dirty="0" smtClean="0"/>
              <a:t>appens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9919233"/>
              </p:ext>
            </p:extLst>
          </p:nvPr>
        </p:nvGraphicFramePr>
        <p:xfrm>
          <a:off x="726403" y="891197"/>
          <a:ext cx="7365693" cy="3433295"/>
        </p:xfrm>
        <a:graphic>
          <a:graphicData uri="http://schemas.openxmlformats.org/drawingml/2006/table">
            <a:tbl>
              <a:tblPr firstRow="1" bandRow="1">
                <a:tableStyleId>{B301B821-A1FF-4177-AEE7-76D212191A09}</a:tableStyleId>
              </a:tblPr>
              <a:tblGrid>
                <a:gridCol w="2682414">
                  <a:extLst>
                    <a:ext uri="{9D8B030D-6E8A-4147-A177-3AD203B41FA5}">
                      <a16:colId xmlns:a16="http://schemas.microsoft.com/office/drawing/2014/main" val="20000"/>
                    </a:ext>
                  </a:extLst>
                </a:gridCol>
                <a:gridCol w="4683279">
                  <a:extLst>
                    <a:ext uri="{9D8B030D-6E8A-4147-A177-3AD203B41FA5}">
                      <a16:colId xmlns:a16="http://schemas.microsoft.com/office/drawing/2014/main" val="20001"/>
                    </a:ext>
                  </a:extLst>
                </a:gridCol>
              </a:tblGrid>
              <a:tr h="336430">
                <a:tc>
                  <a:txBody>
                    <a:bodyPr/>
                    <a:lstStyle/>
                    <a:p>
                      <a:r>
                        <a:rPr lang="en-US" baseline="0" dirty="0" smtClean="0"/>
                        <a:t>Root Cause</a:t>
                      </a:r>
                      <a:endParaRPr lang="en-US" dirty="0"/>
                    </a:p>
                  </a:txBody>
                  <a:tcPr/>
                </a:tc>
                <a:tc>
                  <a:txBody>
                    <a:bodyPr/>
                    <a:lstStyle/>
                    <a:p>
                      <a:r>
                        <a:rPr lang="en-US" dirty="0" smtClean="0"/>
                        <a:t>Exception</a:t>
                      </a:r>
                      <a:r>
                        <a:rPr lang="en-US" baseline="0" dirty="0" smtClean="0"/>
                        <a:t> Object</a:t>
                      </a:r>
                      <a:endParaRPr lang="en-US" dirty="0"/>
                    </a:p>
                  </a:txBody>
                  <a:tcPr/>
                </a:tc>
                <a:extLst>
                  <a:ext uri="{0D108BD9-81ED-4DB2-BD59-A6C34878D82A}">
                    <a16:rowId xmlns:a16="http://schemas.microsoft.com/office/drawing/2014/main" val="10000"/>
                  </a:ext>
                </a:extLst>
              </a:tr>
              <a:tr h="446548">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x / y (x = 1, y = 0)</a:t>
                      </a:r>
                      <a:endParaRPr lang="en-US" b="0" dirty="0" smtClean="0">
                        <a:solidFill>
                          <a:srgbClr val="464547"/>
                        </a:solidFill>
                      </a:endParaRPr>
                    </a:p>
                  </a:txBody>
                  <a:tcPr anchor="ctr"/>
                </a:tc>
                <a:tc>
                  <a:txBody>
                    <a:bodyPr/>
                    <a:lstStyle/>
                    <a:p>
                      <a:r>
                        <a:rPr lang="en-US" dirty="0" err="1" smtClean="0"/>
                        <a:t>java.lang.ArithmeticException</a:t>
                      </a:r>
                      <a:endParaRPr lang="en-US" b="0" i="0" dirty="0"/>
                    </a:p>
                  </a:txBody>
                  <a:tcPr anchor="ctr"/>
                </a:tc>
                <a:extLst>
                  <a:ext uri="{0D108BD9-81ED-4DB2-BD59-A6C34878D82A}">
                    <a16:rowId xmlns:a16="http://schemas.microsoft.com/office/drawing/2014/main" val="10001"/>
                  </a:ext>
                </a:extLst>
              </a:tr>
              <a:tr h="417577">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array[</a:t>
                      </a:r>
                      <a:r>
                        <a:rPr lang="en-US" dirty="0" err="1" smtClean="0"/>
                        <a:t>i</a:t>
                      </a:r>
                      <a:r>
                        <a:rPr lang="en-US" dirty="0" smtClean="0"/>
                        <a:t>] ( </a:t>
                      </a:r>
                      <a:r>
                        <a:rPr lang="en-US" dirty="0" err="1" smtClean="0"/>
                        <a:t>i</a:t>
                      </a:r>
                      <a:r>
                        <a:rPr lang="en-US" dirty="0" smtClean="0"/>
                        <a:t> &gt;= </a:t>
                      </a:r>
                      <a:r>
                        <a:rPr lang="en-US" dirty="0" err="1" smtClean="0"/>
                        <a:t>array.length</a:t>
                      </a:r>
                      <a:r>
                        <a:rPr lang="en-US" dirty="0" smtClean="0"/>
                        <a:t>)</a:t>
                      </a:r>
                      <a:endParaRPr lang="en-US" b="0" dirty="0" smtClean="0">
                        <a:solidFill>
                          <a:srgbClr val="464547"/>
                        </a:solidFill>
                      </a:endParaRPr>
                    </a:p>
                  </a:txBody>
                  <a:tcPr anchor="ctr"/>
                </a:tc>
                <a:tc>
                  <a:txBody>
                    <a:bodyPr/>
                    <a:lstStyle/>
                    <a:p>
                      <a:r>
                        <a:rPr lang="en-US" dirty="0" err="1" smtClean="0"/>
                        <a:t>java.lang.ArrayIndexOutOfBoundsException</a:t>
                      </a:r>
                      <a:endParaRPr lang="en-US" b="0" i="0" dirty="0"/>
                    </a:p>
                  </a:txBody>
                  <a:tcPr anchor="ctr"/>
                </a:tc>
                <a:extLst>
                  <a:ext uri="{0D108BD9-81ED-4DB2-BD59-A6C34878D82A}">
                    <a16:rowId xmlns:a16="http://schemas.microsoft.com/office/drawing/2014/main" val="10002"/>
                  </a:ext>
                </a:extLst>
              </a:tr>
              <a:tr h="446548">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Bad memory utilization</a:t>
                      </a:r>
                      <a:endParaRPr lang="en-US" b="0" dirty="0" smtClean="0">
                        <a:solidFill>
                          <a:srgbClr val="464547"/>
                        </a:solidFill>
                      </a:endParaRPr>
                    </a:p>
                  </a:txBody>
                  <a:tcPr anchor="ctr"/>
                </a:tc>
                <a:tc>
                  <a:txBody>
                    <a:bodyPr/>
                    <a:lstStyle/>
                    <a:p>
                      <a:r>
                        <a:rPr lang="en-US" dirty="0" err="1" smtClean="0"/>
                        <a:t>java.lang.</a:t>
                      </a:r>
                      <a:r>
                        <a:rPr lang="en-US" sz="1400" kern="1200" dirty="0" err="1" smtClean="0">
                          <a:effectLst/>
                        </a:rPr>
                        <a:t>OutOfMemoryError</a:t>
                      </a:r>
                      <a:endParaRPr lang="en-US" b="0" i="0" dirty="0"/>
                    </a:p>
                  </a:txBody>
                  <a:tcPr anchor="ctr"/>
                </a:tc>
                <a:extLst>
                  <a:ext uri="{0D108BD9-81ED-4DB2-BD59-A6C34878D82A}">
                    <a16:rowId xmlns:a16="http://schemas.microsoft.com/office/drawing/2014/main" val="10003"/>
                  </a:ext>
                </a:extLst>
              </a:tr>
              <a:tr h="446548">
                <a:tc>
                  <a:txBody>
                    <a:bodyPr/>
                    <a:lstStyle/>
                    <a:p>
                      <a:r>
                        <a:rPr lang="en-US" dirty="0" smtClean="0"/>
                        <a:t>Bad recursion</a:t>
                      </a:r>
                      <a:endParaRPr lang="en-US" b="0" dirty="0">
                        <a:solidFill>
                          <a:srgbClr val="464547"/>
                        </a:solidFill>
                      </a:endParaRPr>
                    </a:p>
                  </a:txBody>
                  <a:tcPr anchor="ctr"/>
                </a:tc>
                <a:tc>
                  <a:txBody>
                    <a:bodyPr/>
                    <a:lstStyle/>
                    <a:p>
                      <a:r>
                        <a:rPr lang="en-US" dirty="0" err="1" smtClean="0"/>
                        <a:t>java.lang.StackOverflowError</a:t>
                      </a:r>
                      <a:endParaRPr lang="en-US" b="0" i="0" dirty="0"/>
                    </a:p>
                  </a:txBody>
                  <a:tcPr anchor="ctr"/>
                </a:tc>
                <a:extLst>
                  <a:ext uri="{0D108BD9-81ED-4DB2-BD59-A6C34878D82A}">
                    <a16:rowId xmlns:a16="http://schemas.microsoft.com/office/drawing/2014/main" val="10004"/>
                  </a:ext>
                </a:extLst>
              </a:tr>
              <a:tr h="446548">
                <a:tc>
                  <a:txBody>
                    <a:bodyPr/>
                    <a:lstStyle/>
                    <a:p>
                      <a:r>
                        <a:rPr lang="en-US" dirty="0" smtClean="0"/>
                        <a:t>I/O</a:t>
                      </a:r>
                      <a:r>
                        <a:rPr lang="en-US" baseline="0" dirty="0" smtClean="0"/>
                        <a:t> fails</a:t>
                      </a:r>
                      <a:endParaRPr lang="en-US" b="0" dirty="0">
                        <a:solidFill>
                          <a:srgbClr val="464547"/>
                        </a:solidFill>
                      </a:endParaRPr>
                    </a:p>
                  </a:txBody>
                  <a:tcPr anchor="ctr"/>
                </a:tc>
                <a:tc>
                  <a:txBody>
                    <a:bodyPr/>
                    <a:lstStyle/>
                    <a:p>
                      <a:r>
                        <a:rPr lang="en-US" dirty="0" err="1" smtClean="0"/>
                        <a:t>java.io.IOException</a:t>
                      </a:r>
                      <a:endParaRPr lang="en-US" b="0" i="0" dirty="0"/>
                    </a:p>
                  </a:txBody>
                  <a:tcPr anchor="ctr"/>
                </a:tc>
                <a:extLst>
                  <a:ext uri="{0D108BD9-81ED-4DB2-BD59-A6C34878D82A}">
                    <a16:rowId xmlns:a16="http://schemas.microsoft.com/office/drawing/2014/main" val="10005"/>
                  </a:ext>
                </a:extLst>
              </a:tr>
              <a:tr h="446548">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refers to null </a:t>
                      </a:r>
                      <a:endParaRPr lang="en-US" b="0" dirty="0" smtClean="0">
                        <a:solidFill>
                          <a:srgbClr val="464547"/>
                        </a:solidFill>
                      </a:endParaRPr>
                    </a:p>
                  </a:txBody>
                  <a:tcPr anchor="ctr"/>
                </a:tc>
                <a:tc>
                  <a:txBody>
                    <a:bodyPr/>
                    <a:lstStyle/>
                    <a:p>
                      <a:r>
                        <a:rPr lang="en-US" dirty="0" err="1" smtClean="0"/>
                        <a:t>java.lang.NullPointerException</a:t>
                      </a:r>
                      <a:r>
                        <a:rPr lang="en-US" dirty="0" smtClean="0"/>
                        <a:t>  (NPE)</a:t>
                      </a:r>
                      <a:endParaRPr lang="en-US" b="0" i="0" dirty="0"/>
                    </a:p>
                  </a:txBody>
                  <a:tcPr anchor="ctr"/>
                </a:tc>
                <a:extLst>
                  <a:ext uri="{0D108BD9-81ED-4DB2-BD59-A6C34878D82A}">
                    <a16:rowId xmlns:a16="http://schemas.microsoft.com/office/drawing/2014/main" val="10006"/>
                  </a:ext>
                </a:extLst>
              </a:tr>
              <a:tr h="446548">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smtClean="0"/>
                        <a:t>By keyword throw</a:t>
                      </a:r>
                      <a:endParaRPr lang="en-US" b="0" dirty="0" smtClean="0">
                        <a:solidFill>
                          <a:srgbClr val="39C2D7"/>
                        </a:solidFill>
                      </a:endParaRPr>
                    </a:p>
                  </a:txBody>
                  <a:tcPr anchor="ctr"/>
                </a:tc>
                <a:tc>
                  <a:txBody>
                    <a:bodyPr/>
                    <a:lstStyle/>
                    <a:p>
                      <a:r>
                        <a:rPr lang="en-US" dirty="0" smtClean="0"/>
                        <a:t>Any Your favorite</a:t>
                      </a:r>
                      <a:endParaRPr lang="en-US" b="0" i="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50505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a:t>
            </a:r>
            <a:r>
              <a:rPr lang="en-US" dirty="0" smtClean="0"/>
              <a:t>Common Hierarchy</a:t>
            </a:r>
            <a:endParaRPr lang="en-US" dirty="0"/>
          </a:p>
        </p:txBody>
      </p:sp>
      <p:pic>
        <p:nvPicPr>
          <p:cNvPr id="2" name="Picture 1"/>
          <p:cNvPicPr>
            <a:picLocks noChangeAspect="1"/>
          </p:cNvPicPr>
          <p:nvPr/>
        </p:nvPicPr>
        <p:blipFill>
          <a:blip r:embed="rId2"/>
          <a:stretch>
            <a:fillRect/>
          </a:stretch>
        </p:blipFill>
        <p:spPr>
          <a:xfrm>
            <a:off x="2230298" y="838200"/>
            <a:ext cx="4683403" cy="3938587"/>
          </a:xfrm>
          <a:prstGeom prst="rect">
            <a:avLst/>
          </a:prstGeom>
        </p:spPr>
      </p:pic>
      <p:cxnSp>
        <p:nvCxnSpPr>
          <p:cNvPr id="4" name="Elbow Connector 3"/>
          <p:cNvCxnSpPr/>
          <p:nvPr/>
        </p:nvCxnSpPr>
        <p:spPr>
          <a:xfrm>
            <a:off x="3277673" y="2517820"/>
            <a:ext cx="882203" cy="354169"/>
          </a:xfrm>
          <a:prstGeom prst="bentConnector3">
            <a:avLst>
              <a:gd name="adj1" fmla="val 365"/>
            </a:avLst>
          </a:prstGeom>
        </p:spPr>
        <p:style>
          <a:lnRef idx="2">
            <a:schemeClr val="accent2"/>
          </a:lnRef>
          <a:fillRef idx="0">
            <a:schemeClr val="accent2"/>
          </a:fillRef>
          <a:effectRef idx="1">
            <a:schemeClr val="accent2"/>
          </a:effectRef>
          <a:fontRef idx="minor">
            <a:schemeClr val="tx1"/>
          </a:fontRef>
        </p:style>
      </p:cxnSp>
      <p:cxnSp>
        <p:nvCxnSpPr>
          <p:cNvPr id="10" name="Elbow Connector 9"/>
          <p:cNvCxnSpPr/>
          <p:nvPr/>
        </p:nvCxnSpPr>
        <p:spPr>
          <a:xfrm>
            <a:off x="3832672" y="3282837"/>
            <a:ext cx="1458466" cy="364466"/>
          </a:xfrm>
          <a:prstGeom prst="bentConnector3">
            <a:avLst>
              <a:gd name="adj1" fmla="val 202"/>
            </a:avLst>
          </a:prstGeom>
        </p:spPr>
        <p:style>
          <a:lnRef idx="2">
            <a:schemeClr val="accent2"/>
          </a:lnRef>
          <a:fillRef idx="0">
            <a:schemeClr val="accent2"/>
          </a:fillRef>
          <a:effectRef idx="1">
            <a:schemeClr val="accent2"/>
          </a:effectRef>
          <a:fontRef idx="minor">
            <a:schemeClr val="tx1"/>
          </a:fontRef>
        </p:style>
      </p:cxnSp>
      <p:cxnSp>
        <p:nvCxnSpPr>
          <p:cNvPr id="12" name="Elbow Connector 11"/>
          <p:cNvCxnSpPr/>
          <p:nvPr/>
        </p:nvCxnSpPr>
        <p:spPr>
          <a:xfrm>
            <a:off x="3832672" y="3282837"/>
            <a:ext cx="1458466" cy="364466"/>
          </a:xfrm>
          <a:prstGeom prst="bentConnector3">
            <a:avLst>
              <a:gd name="adj1" fmla="val 99961"/>
            </a:avLst>
          </a:prstGeom>
        </p:spPr>
        <p:style>
          <a:lnRef idx="2">
            <a:schemeClr val="accent2"/>
          </a:lnRef>
          <a:fillRef idx="0">
            <a:schemeClr val="accent2"/>
          </a:fillRef>
          <a:effectRef idx="1">
            <a:schemeClr val="accent2"/>
          </a:effectRef>
          <a:fontRef idx="minor">
            <a:schemeClr val="tx1"/>
          </a:fontRef>
        </p:style>
      </p:cxnSp>
      <p:cxnSp>
        <p:nvCxnSpPr>
          <p:cNvPr id="16" name="Elbow Connector 15"/>
          <p:cNvCxnSpPr/>
          <p:nvPr/>
        </p:nvCxnSpPr>
        <p:spPr>
          <a:xfrm>
            <a:off x="3277673" y="2517820"/>
            <a:ext cx="882203" cy="354169"/>
          </a:xfrm>
          <a:prstGeom prst="bentConnector3">
            <a:avLst>
              <a:gd name="adj1" fmla="val 99126"/>
            </a:avLst>
          </a:prstGeom>
        </p:spPr>
        <p:style>
          <a:lnRef idx="2">
            <a:schemeClr val="accent2"/>
          </a:lnRef>
          <a:fillRef idx="0">
            <a:schemeClr val="accent2"/>
          </a:fillRef>
          <a:effectRef idx="1">
            <a:schemeClr val="accent2"/>
          </a:effectRef>
          <a:fontRef idx="minor">
            <a:schemeClr val="tx1"/>
          </a:fontRef>
        </p:style>
      </p:cxnSp>
      <p:cxnSp>
        <p:nvCxnSpPr>
          <p:cNvPr id="19" name="Elbow Connector 18"/>
          <p:cNvCxnSpPr/>
          <p:nvPr/>
        </p:nvCxnSpPr>
        <p:spPr>
          <a:xfrm>
            <a:off x="4868348" y="2517820"/>
            <a:ext cx="982383" cy="354169"/>
          </a:xfrm>
          <a:prstGeom prst="bentConnector3">
            <a:avLst>
              <a:gd name="adj1" fmla="val -176"/>
            </a:avLst>
          </a:prstGeom>
        </p:spPr>
        <p:style>
          <a:lnRef idx="2">
            <a:schemeClr val="accent6"/>
          </a:lnRef>
          <a:fillRef idx="0">
            <a:schemeClr val="accent6"/>
          </a:fillRef>
          <a:effectRef idx="1">
            <a:schemeClr val="accent6"/>
          </a:effectRef>
          <a:fontRef idx="minor">
            <a:schemeClr val="tx1"/>
          </a:fontRef>
        </p:style>
      </p:cxnSp>
      <p:cxnSp>
        <p:nvCxnSpPr>
          <p:cNvPr id="20" name="Elbow Connector 19"/>
          <p:cNvCxnSpPr/>
          <p:nvPr/>
        </p:nvCxnSpPr>
        <p:spPr>
          <a:xfrm>
            <a:off x="4868348" y="2517820"/>
            <a:ext cx="982383" cy="354169"/>
          </a:xfrm>
          <a:prstGeom prst="bentConnector3">
            <a:avLst>
              <a:gd name="adj1" fmla="val 99691"/>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66021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EXCEPTIONS: Methods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39669787"/>
              </p:ext>
            </p:extLst>
          </p:nvPr>
        </p:nvGraphicFramePr>
        <p:xfrm>
          <a:off x="321987" y="986637"/>
          <a:ext cx="8500026" cy="3124200"/>
        </p:xfrm>
        <a:graphic>
          <a:graphicData uri="http://schemas.openxmlformats.org/drawingml/2006/table">
            <a:tbl>
              <a:tblPr firstRow="1" bandRow="1">
                <a:tableStyleId>{00A15C55-8517-42AA-B614-E9B94910E393}</a:tableStyleId>
              </a:tblPr>
              <a:tblGrid>
                <a:gridCol w="2814246">
                  <a:extLst>
                    <a:ext uri="{9D8B030D-6E8A-4147-A177-3AD203B41FA5}">
                      <a16:colId xmlns:a16="http://schemas.microsoft.com/office/drawing/2014/main" val="1492346951"/>
                    </a:ext>
                  </a:extLst>
                </a:gridCol>
                <a:gridCol w="5685780">
                  <a:extLst>
                    <a:ext uri="{9D8B030D-6E8A-4147-A177-3AD203B41FA5}">
                      <a16:colId xmlns:a16="http://schemas.microsoft.com/office/drawing/2014/main" val="2180836528"/>
                    </a:ext>
                  </a:extLst>
                </a:gridCol>
              </a:tblGrid>
              <a:tr h="370840">
                <a:tc>
                  <a:txBody>
                    <a:bodyPr/>
                    <a:lstStyle/>
                    <a:p>
                      <a:pPr algn="ctr"/>
                      <a:r>
                        <a:rPr lang="en-US" sz="1200" dirty="0" smtClean="0"/>
                        <a:t>METHOD</a:t>
                      </a:r>
                      <a:endParaRPr lang="en-US" sz="1200" dirty="0"/>
                    </a:p>
                  </a:txBody>
                  <a:tcPr/>
                </a:tc>
                <a:tc>
                  <a:txBody>
                    <a:bodyPr/>
                    <a:lstStyle/>
                    <a:p>
                      <a:pPr algn="ctr"/>
                      <a:r>
                        <a:rPr lang="en-US" sz="1200" dirty="0" smtClean="0"/>
                        <a:t>DESCRIPTION </a:t>
                      </a:r>
                      <a:endParaRPr lang="en-US" sz="1200" dirty="0"/>
                    </a:p>
                  </a:txBody>
                  <a:tcPr/>
                </a:tc>
                <a:extLst>
                  <a:ext uri="{0D108BD9-81ED-4DB2-BD59-A6C34878D82A}">
                    <a16:rowId xmlns:a16="http://schemas.microsoft.com/office/drawing/2014/main" val="2367667709"/>
                  </a:ext>
                </a:extLst>
              </a:tr>
              <a:tr h="370840">
                <a:tc>
                  <a:txBody>
                    <a:bodyPr/>
                    <a:lstStyle/>
                    <a:p>
                      <a:r>
                        <a:rPr lang="en-US" sz="1200" dirty="0" smtClean="0"/>
                        <a:t> </a:t>
                      </a:r>
                      <a:r>
                        <a:rPr lang="en-US" sz="1200" b="1" i="0" kern="1200" dirty="0" smtClean="0">
                          <a:solidFill>
                            <a:schemeClr val="dk1"/>
                          </a:solidFill>
                          <a:effectLst/>
                          <a:latin typeface="+mn-lt"/>
                          <a:ea typeface="+mn-ea"/>
                          <a:cs typeface="+mn-cs"/>
                        </a:rPr>
                        <a:t>public String </a:t>
                      </a:r>
                      <a:r>
                        <a:rPr lang="en-US" sz="1200" b="1" i="0" kern="1200" dirty="0" err="1" smtClean="0">
                          <a:solidFill>
                            <a:schemeClr val="dk1"/>
                          </a:solidFill>
                          <a:effectLst/>
                          <a:latin typeface="+mn-lt"/>
                          <a:ea typeface="+mn-ea"/>
                          <a:cs typeface="+mn-cs"/>
                        </a:rPr>
                        <a:t>getMessage</a:t>
                      </a:r>
                      <a:r>
                        <a:rPr lang="en-US" sz="1200" b="1"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Returns a detailed message about the exception that has occurred. This message is initialized in the </a:t>
                      </a:r>
                      <a:r>
                        <a:rPr lang="en-US" sz="1200" b="0" i="0" kern="1200" dirty="0" err="1" smtClean="0">
                          <a:solidFill>
                            <a:schemeClr val="dk1"/>
                          </a:solidFill>
                          <a:effectLst/>
                          <a:latin typeface="+mn-lt"/>
                          <a:ea typeface="+mn-ea"/>
                          <a:cs typeface="+mn-cs"/>
                        </a:rPr>
                        <a:t>Throwable</a:t>
                      </a:r>
                      <a:r>
                        <a:rPr lang="en-US" sz="1200" b="0" i="0" kern="1200" dirty="0" smtClean="0">
                          <a:solidFill>
                            <a:schemeClr val="dk1"/>
                          </a:solidFill>
                          <a:effectLst/>
                          <a:latin typeface="+mn-lt"/>
                          <a:ea typeface="+mn-ea"/>
                          <a:cs typeface="+mn-cs"/>
                        </a:rPr>
                        <a:t> constructor.</a:t>
                      </a:r>
                      <a:endParaRPr lang="en-US" sz="1200" dirty="0"/>
                    </a:p>
                  </a:txBody>
                  <a:tcPr/>
                </a:tc>
                <a:extLst>
                  <a:ext uri="{0D108BD9-81ED-4DB2-BD59-A6C34878D82A}">
                    <a16:rowId xmlns:a16="http://schemas.microsoft.com/office/drawing/2014/main" val="860620236"/>
                  </a:ext>
                </a:extLst>
              </a:tr>
              <a:tr h="370840">
                <a:tc>
                  <a:txBody>
                    <a:bodyPr/>
                    <a:lstStyle/>
                    <a:p>
                      <a:r>
                        <a:rPr lang="en-US" sz="1200" b="1" i="0" kern="1200" dirty="0" smtClean="0">
                          <a:solidFill>
                            <a:schemeClr val="dk1"/>
                          </a:solidFill>
                          <a:effectLst/>
                          <a:latin typeface="+mn-lt"/>
                          <a:ea typeface="+mn-ea"/>
                          <a:cs typeface="+mn-cs"/>
                        </a:rPr>
                        <a:t>public </a:t>
                      </a:r>
                      <a:r>
                        <a:rPr lang="en-US" sz="1200" b="1" i="0" kern="1200" dirty="0" err="1" smtClean="0">
                          <a:solidFill>
                            <a:schemeClr val="dk1"/>
                          </a:solidFill>
                          <a:effectLst/>
                          <a:latin typeface="+mn-lt"/>
                          <a:ea typeface="+mn-ea"/>
                          <a:cs typeface="+mn-cs"/>
                        </a:rPr>
                        <a:t>Throwable</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getCause</a:t>
                      </a:r>
                      <a:r>
                        <a:rPr lang="en-US" sz="1200" b="1"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Returns the cause of the exception as represented by a </a:t>
                      </a:r>
                      <a:r>
                        <a:rPr lang="en-US" sz="1200" b="0" i="0" kern="1200" dirty="0" err="1" smtClean="0">
                          <a:solidFill>
                            <a:schemeClr val="dk1"/>
                          </a:solidFill>
                          <a:effectLst/>
                          <a:latin typeface="+mn-lt"/>
                          <a:ea typeface="+mn-ea"/>
                          <a:cs typeface="+mn-cs"/>
                        </a:rPr>
                        <a:t>Throwable</a:t>
                      </a:r>
                      <a:r>
                        <a:rPr lang="en-US" sz="1200" b="0" i="0" kern="1200" dirty="0" smtClean="0">
                          <a:solidFill>
                            <a:schemeClr val="dk1"/>
                          </a:solidFill>
                          <a:effectLst/>
                          <a:latin typeface="+mn-lt"/>
                          <a:ea typeface="+mn-ea"/>
                          <a:cs typeface="+mn-cs"/>
                        </a:rPr>
                        <a:t> object.</a:t>
                      </a:r>
                      <a:endParaRPr lang="en-US" sz="1200" dirty="0"/>
                    </a:p>
                  </a:txBody>
                  <a:tcPr/>
                </a:tc>
                <a:extLst>
                  <a:ext uri="{0D108BD9-81ED-4DB2-BD59-A6C34878D82A}">
                    <a16:rowId xmlns:a16="http://schemas.microsoft.com/office/drawing/2014/main" val="762274818"/>
                  </a:ext>
                </a:extLst>
              </a:tr>
              <a:tr h="370840">
                <a:tc>
                  <a:txBody>
                    <a:bodyPr/>
                    <a:lstStyle/>
                    <a:p>
                      <a:r>
                        <a:rPr lang="en-US" sz="1200" b="1" i="0" kern="1200" dirty="0" smtClean="0">
                          <a:solidFill>
                            <a:schemeClr val="dk1"/>
                          </a:solidFill>
                          <a:effectLst/>
                          <a:latin typeface="+mn-lt"/>
                          <a:ea typeface="+mn-ea"/>
                          <a:cs typeface="+mn-cs"/>
                        </a:rPr>
                        <a:t>public String </a:t>
                      </a:r>
                      <a:r>
                        <a:rPr lang="en-US" sz="1200" b="1" i="0" kern="1200" dirty="0" err="1" smtClean="0">
                          <a:solidFill>
                            <a:schemeClr val="dk1"/>
                          </a:solidFill>
                          <a:effectLst/>
                          <a:latin typeface="+mn-lt"/>
                          <a:ea typeface="+mn-ea"/>
                          <a:cs typeface="+mn-cs"/>
                        </a:rPr>
                        <a:t>toString</a:t>
                      </a:r>
                      <a:r>
                        <a:rPr lang="en-US" sz="1200" b="1"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Returns the name of the class concatenated with the result of </a:t>
                      </a:r>
                      <a:r>
                        <a:rPr lang="en-US" sz="1200" b="0" i="0" kern="1200" dirty="0" err="1" smtClean="0">
                          <a:solidFill>
                            <a:schemeClr val="dk1"/>
                          </a:solidFill>
                          <a:effectLst/>
                          <a:latin typeface="+mn-lt"/>
                          <a:ea typeface="+mn-ea"/>
                          <a:cs typeface="+mn-cs"/>
                        </a:rPr>
                        <a:t>getMessage</a:t>
                      </a:r>
                      <a:r>
                        <a:rPr lang="en-US" sz="1200" b="0" i="0" kern="1200" dirty="0" smtClean="0">
                          <a:solidFill>
                            <a:schemeClr val="dk1"/>
                          </a:solidFill>
                          <a:effectLst/>
                          <a:latin typeface="+mn-lt"/>
                          <a:ea typeface="+mn-ea"/>
                          <a:cs typeface="+mn-cs"/>
                        </a:rPr>
                        <a:t>()</a:t>
                      </a:r>
                      <a:endParaRPr lang="en-US" sz="1200" dirty="0"/>
                    </a:p>
                  </a:txBody>
                  <a:tcPr/>
                </a:tc>
                <a:extLst>
                  <a:ext uri="{0D108BD9-81ED-4DB2-BD59-A6C34878D82A}">
                    <a16:rowId xmlns:a16="http://schemas.microsoft.com/office/drawing/2014/main" val="617365217"/>
                  </a:ext>
                </a:extLst>
              </a:tr>
              <a:tr h="370840">
                <a:tc>
                  <a:txBody>
                    <a:bodyPr/>
                    <a:lstStyle/>
                    <a:p>
                      <a:r>
                        <a:rPr lang="en-US" sz="1200" b="1" i="0" kern="1200" dirty="0" smtClean="0">
                          <a:solidFill>
                            <a:schemeClr val="dk1"/>
                          </a:solidFill>
                          <a:effectLst/>
                          <a:latin typeface="+mn-lt"/>
                          <a:ea typeface="+mn-ea"/>
                          <a:cs typeface="+mn-cs"/>
                        </a:rPr>
                        <a:t>public void </a:t>
                      </a:r>
                      <a:r>
                        <a:rPr lang="en-US" sz="1200" b="1" i="0" kern="1200" dirty="0" err="1" smtClean="0">
                          <a:solidFill>
                            <a:schemeClr val="dk1"/>
                          </a:solidFill>
                          <a:effectLst/>
                          <a:latin typeface="+mn-lt"/>
                          <a:ea typeface="+mn-ea"/>
                          <a:cs typeface="+mn-cs"/>
                        </a:rPr>
                        <a:t>printStackTrace</a:t>
                      </a:r>
                      <a:r>
                        <a:rPr lang="en-US" sz="1200" b="1"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Prints the result of </a:t>
                      </a:r>
                      <a:r>
                        <a:rPr lang="en-US" sz="1200" b="0" i="0" kern="1200" dirty="0" err="1" smtClean="0">
                          <a:solidFill>
                            <a:schemeClr val="dk1"/>
                          </a:solidFill>
                          <a:effectLst/>
                          <a:latin typeface="+mn-lt"/>
                          <a:ea typeface="+mn-ea"/>
                          <a:cs typeface="+mn-cs"/>
                        </a:rPr>
                        <a:t>toString</a:t>
                      </a:r>
                      <a:r>
                        <a:rPr lang="en-US" sz="1200" b="0" i="0" kern="1200" dirty="0" smtClean="0">
                          <a:solidFill>
                            <a:schemeClr val="dk1"/>
                          </a:solidFill>
                          <a:effectLst/>
                          <a:latin typeface="+mn-lt"/>
                          <a:ea typeface="+mn-ea"/>
                          <a:cs typeface="+mn-cs"/>
                        </a:rPr>
                        <a:t>() along with the stack trace to </a:t>
                      </a:r>
                      <a:r>
                        <a:rPr lang="en-US" sz="1200" b="0" i="0" kern="1200" dirty="0" err="1" smtClean="0">
                          <a:solidFill>
                            <a:schemeClr val="dk1"/>
                          </a:solidFill>
                          <a:effectLst/>
                          <a:latin typeface="+mn-lt"/>
                          <a:ea typeface="+mn-ea"/>
                          <a:cs typeface="+mn-cs"/>
                        </a:rPr>
                        <a:t>System.err</a:t>
                      </a:r>
                      <a:r>
                        <a:rPr lang="en-US" sz="1200" b="0" i="0" kern="1200" dirty="0" smtClean="0">
                          <a:solidFill>
                            <a:schemeClr val="dk1"/>
                          </a:solidFill>
                          <a:effectLst/>
                          <a:latin typeface="+mn-lt"/>
                          <a:ea typeface="+mn-ea"/>
                          <a:cs typeface="+mn-cs"/>
                        </a:rPr>
                        <a:t>, the error output stream.</a:t>
                      </a:r>
                      <a:endParaRPr lang="en-US" sz="1200" dirty="0"/>
                    </a:p>
                  </a:txBody>
                  <a:tcPr/>
                </a:tc>
                <a:extLst>
                  <a:ext uri="{0D108BD9-81ED-4DB2-BD59-A6C34878D82A}">
                    <a16:rowId xmlns:a16="http://schemas.microsoft.com/office/drawing/2014/main" val="2053151568"/>
                  </a:ext>
                </a:extLst>
              </a:tr>
              <a:tr h="370840">
                <a:tc>
                  <a:txBody>
                    <a:bodyPr/>
                    <a:lstStyle/>
                    <a:p>
                      <a:r>
                        <a:rPr lang="en-US" sz="1200" b="1" i="0" kern="1200" dirty="0" smtClean="0">
                          <a:solidFill>
                            <a:schemeClr val="dk1"/>
                          </a:solidFill>
                          <a:effectLst/>
                          <a:latin typeface="+mn-lt"/>
                          <a:ea typeface="+mn-ea"/>
                          <a:cs typeface="+mn-cs"/>
                        </a:rPr>
                        <a:t>public </a:t>
                      </a:r>
                      <a:r>
                        <a:rPr lang="en-US" sz="1200" b="1" i="0" kern="1200" dirty="0" err="1" smtClean="0">
                          <a:solidFill>
                            <a:schemeClr val="dk1"/>
                          </a:solidFill>
                          <a:effectLst/>
                          <a:latin typeface="+mn-lt"/>
                          <a:ea typeface="+mn-ea"/>
                          <a:cs typeface="+mn-cs"/>
                        </a:rPr>
                        <a:t>StackTraceElement</a:t>
                      </a:r>
                      <a:r>
                        <a:rPr lang="en-US" sz="1200" b="1" i="0" kern="1200" dirty="0" smtClean="0">
                          <a:solidFill>
                            <a:schemeClr val="dk1"/>
                          </a:solidFill>
                          <a:effectLst/>
                          <a:latin typeface="+mn-lt"/>
                          <a:ea typeface="+mn-ea"/>
                          <a:cs typeface="+mn-cs"/>
                        </a:rPr>
                        <a:t> [] </a:t>
                      </a:r>
                      <a:r>
                        <a:rPr lang="en-US" sz="1200" b="1" i="0" kern="1200" dirty="0" err="1" smtClean="0">
                          <a:solidFill>
                            <a:schemeClr val="dk1"/>
                          </a:solidFill>
                          <a:effectLst/>
                          <a:latin typeface="+mn-lt"/>
                          <a:ea typeface="+mn-ea"/>
                          <a:cs typeface="+mn-cs"/>
                        </a:rPr>
                        <a:t>getStackTrace</a:t>
                      </a:r>
                      <a:r>
                        <a:rPr lang="en-US" sz="1200" b="1"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Returns an array containing each element on the stack trace. The element at index 0 represents the top of the call stack, and the last element in the array represents the method at the bottom of the call stack.</a:t>
                      </a:r>
                      <a:endParaRPr lang="en-US" sz="1200" dirty="0"/>
                    </a:p>
                  </a:txBody>
                  <a:tcPr/>
                </a:tc>
                <a:extLst>
                  <a:ext uri="{0D108BD9-81ED-4DB2-BD59-A6C34878D82A}">
                    <a16:rowId xmlns:a16="http://schemas.microsoft.com/office/drawing/2014/main" val="3889185145"/>
                  </a:ext>
                </a:extLst>
              </a:tr>
              <a:tr h="370840">
                <a:tc>
                  <a:txBody>
                    <a:bodyPr/>
                    <a:lstStyle/>
                    <a:p>
                      <a:r>
                        <a:rPr lang="en-US" sz="1200" b="1" i="0" kern="1200" dirty="0" smtClean="0">
                          <a:solidFill>
                            <a:schemeClr val="dk1"/>
                          </a:solidFill>
                          <a:effectLst/>
                          <a:latin typeface="+mn-lt"/>
                          <a:ea typeface="+mn-ea"/>
                          <a:cs typeface="+mn-cs"/>
                        </a:rPr>
                        <a:t>public </a:t>
                      </a:r>
                      <a:r>
                        <a:rPr lang="en-US" sz="1200" b="1" i="0" kern="1200" dirty="0" err="1" smtClean="0">
                          <a:solidFill>
                            <a:schemeClr val="dk1"/>
                          </a:solidFill>
                          <a:effectLst/>
                          <a:latin typeface="+mn-lt"/>
                          <a:ea typeface="+mn-ea"/>
                          <a:cs typeface="+mn-cs"/>
                        </a:rPr>
                        <a:t>Throwable</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fillInStackTrace</a:t>
                      </a:r>
                      <a:r>
                        <a:rPr lang="en-US" sz="1200" b="1" i="0" kern="1200" dirty="0" smtClean="0">
                          <a:solidFill>
                            <a:schemeClr val="dk1"/>
                          </a:solidFill>
                          <a:effectLst/>
                          <a:latin typeface="+mn-lt"/>
                          <a:ea typeface="+mn-ea"/>
                          <a:cs typeface="+mn-cs"/>
                        </a:rPr>
                        <a:t>()</a:t>
                      </a:r>
                      <a:endParaRPr lang="en-US" sz="1200" dirty="0"/>
                    </a:p>
                  </a:txBody>
                  <a:tcPr/>
                </a:tc>
                <a:tc>
                  <a:txBody>
                    <a:bodyPr/>
                    <a:lstStyle/>
                    <a:p>
                      <a:r>
                        <a:rPr lang="en-US" sz="1200" b="0" i="0" kern="1200" dirty="0" smtClean="0">
                          <a:solidFill>
                            <a:schemeClr val="dk1"/>
                          </a:solidFill>
                          <a:effectLst/>
                          <a:latin typeface="+mn-lt"/>
                          <a:ea typeface="+mn-ea"/>
                          <a:cs typeface="+mn-cs"/>
                        </a:rPr>
                        <a:t>Fills the stack trace of this </a:t>
                      </a:r>
                      <a:r>
                        <a:rPr lang="en-US" sz="1200" b="0" i="0" kern="1200" dirty="0" err="1" smtClean="0">
                          <a:solidFill>
                            <a:schemeClr val="dk1"/>
                          </a:solidFill>
                          <a:effectLst/>
                          <a:latin typeface="+mn-lt"/>
                          <a:ea typeface="+mn-ea"/>
                          <a:cs typeface="+mn-cs"/>
                        </a:rPr>
                        <a:t>Throwable</a:t>
                      </a:r>
                      <a:r>
                        <a:rPr lang="en-US" sz="1200" b="0" i="0" kern="1200" dirty="0" smtClean="0">
                          <a:solidFill>
                            <a:schemeClr val="dk1"/>
                          </a:solidFill>
                          <a:effectLst/>
                          <a:latin typeface="+mn-lt"/>
                          <a:ea typeface="+mn-ea"/>
                          <a:cs typeface="+mn-cs"/>
                        </a:rPr>
                        <a:t> object with the current stack trace, adding to any previous information in the stack trace.</a:t>
                      </a:r>
                      <a:endParaRPr lang="en-US" sz="1200" dirty="0"/>
                    </a:p>
                  </a:txBody>
                  <a:tcPr/>
                </a:tc>
                <a:extLst>
                  <a:ext uri="{0D108BD9-81ED-4DB2-BD59-A6C34878D82A}">
                    <a16:rowId xmlns:a16="http://schemas.microsoft.com/office/drawing/2014/main" val="68158936"/>
                  </a:ext>
                </a:extLst>
              </a:tr>
            </a:tbl>
          </a:graphicData>
        </a:graphic>
      </p:graphicFrame>
    </p:spTree>
    <p:extLst>
      <p:ext uri="{BB962C8B-B14F-4D97-AF65-F5344CB8AC3E}">
        <p14:creationId xmlns:p14="http://schemas.microsoft.com/office/powerpoint/2010/main" val="108836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C</a:t>
            </a:r>
            <a:r>
              <a:rPr lang="en-US" dirty="0" smtClean="0"/>
              <a:t>hecked and Unchecked exceptions</a:t>
            </a:r>
            <a:endParaRPr lang="en-US" dirty="0"/>
          </a:p>
        </p:txBody>
      </p:sp>
      <p:graphicFrame>
        <p:nvGraphicFramePr>
          <p:cNvPr id="4" name="Content Placeholder 4"/>
          <p:cNvGraphicFramePr>
            <a:graphicFrameLocks noGrp="1"/>
          </p:cNvGraphicFramePr>
          <p:nvPr>
            <p:ph sz="quarter" idx="4294967295"/>
            <p:extLst>
              <p:ext uri="{D42A27DB-BD31-4B8C-83A1-F6EECF244321}">
                <p14:modId xmlns:p14="http://schemas.microsoft.com/office/powerpoint/2010/main" val="533886254"/>
              </p:ext>
            </p:extLst>
          </p:nvPr>
        </p:nvGraphicFramePr>
        <p:xfrm>
          <a:off x="1412875" y="889000"/>
          <a:ext cx="6318250" cy="380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28AA9C5F-C2D2-45C4-AF49-1369BBC457E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F96FDE1-0700-4935-9CA1-F29EEE6D9EB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C939390-F61C-4BF1-BFC1-7B89FE24CAE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7512CDE1-928A-4138-9FD1-0F32671BC5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c</a:t>
            </a:r>
            <a:r>
              <a:rPr lang="en-US" dirty="0" smtClean="0"/>
              <a:t>hecked</a:t>
            </a:r>
            <a:endParaRPr lang="en-US" dirty="0"/>
          </a:p>
        </p:txBody>
      </p:sp>
      <p:sp>
        <p:nvSpPr>
          <p:cNvPr id="5" name="Rectangle 4"/>
          <p:cNvSpPr/>
          <p:nvPr/>
        </p:nvSpPr>
        <p:spPr>
          <a:xfrm>
            <a:off x="386365" y="1152790"/>
            <a:ext cx="8087934" cy="1815882"/>
          </a:xfrm>
          <a:prstGeom prst="rect">
            <a:avLst/>
          </a:prstGeom>
        </p:spPr>
        <p:txBody>
          <a:bodyPr wrap="square">
            <a:spAutoFit/>
          </a:bodyPr>
          <a:lstStyle/>
          <a:p>
            <a:pPr algn="just"/>
            <a:r>
              <a:rPr lang="en-US" dirty="0" smtClean="0">
                <a:solidFill>
                  <a:srgbClr val="696869"/>
                </a:solidFill>
              </a:rPr>
              <a:t>A method may be declared as </a:t>
            </a:r>
            <a:r>
              <a:rPr lang="en-US" dirty="0" smtClean="0">
                <a:solidFill>
                  <a:srgbClr val="7F993A"/>
                </a:solidFill>
              </a:rPr>
              <a:t>throwing an exception </a:t>
            </a:r>
            <a:r>
              <a:rPr lang="en-US" dirty="0" smtClean="0">
                <a:solidFill>
                  <a:srgbClr val="696869"/>
                </a:solidFill>
              </a:rPr>
              <a:t>(or several exceptions) in its signature.</a:t>
            </a:r>
          </a:p>
          <a:p>
            <a:pPr algn="just"/>
            <a:endParaRPr lang="en-US" dirty="0" smtClean="0">
              <a:solidFill>
                <a:srgbClr val="696869"/>
              </a:solidFill>
              <a:latin typeface="+mj-lt"/>
            </a:endParaRPr>
          </a:p>
          <a:p>
            <a:pPr algn="just"/>
            <a:endParaRPr lang="en-US" dirty="0">
              <a:solidFill>
                <a:srgbClr val="696869"/>
              </a:solidFill>
              <a:latin typeface="+mj-lt"/>
            </a:endParaRPr>
          </a:p>
          <a:p>
            <a:pPr algn="just"/>
            <a:endParaRPr lang="en-US" dirty="0" smtClean="0">
              <a:solidFill>
                <a:srgbClr val="696869"/>
              </a:solidFill>
              <a:latin typeface="+mj-lt"/>
            </a:endParaRPr>
          </a:p>
          <a:p>
            <a:pPr algn="just"/>
            <a:endParaRPr lang="en-US" dirty="0" smtClean="0">
              <a:solidFill>
                <a:srgbClr val="696869"/>
              </a:solidFill>
              <a:latin typeface="+mj-lt"/>
            </a:endParaRPr>
          </a:p>
          <a:p>
            <a:pPr algn="just"/>
            <a:endParaRPr lang="en-US" dirty="0" smtClean="0">
              <a:solidFill>
                <a:srgbClr val="696869"/>
              </a:solidFill>
              <a:latin typeface="+mj-lt"/>
            </a:endParaRPr>
          </a:p>
          <a:p>
            <a:pPr algn="just"/>
            <a:r>
              <a:rPr lang="en-US" dirty="0" smtClean="0">
                <a:solidFill>
                  <a:srgbClr val="696869"/>
                </a:solidFill>
                <a:latin typeface="+mj-lt"/>
              </a:rPr>
              <a:t>If a method throws </a:t>
            </a:r>
            <a:r>
              <a:rPr lang="en-US" b="1" dirty="0" smtClean="0">
                <a:solidFill>
                  <a:srgbClr val="7F993A"/>
                </a:solidFill>
                <a:latin typeface="+mj-lt"/>
              </a:rPr>
              <a:t>checked</a:t>
            </a:r>
            <a:r>
              <a:rPr lang="en-US" b="1" dirty="0" smtClean="0">
                <a:solidFill>
                  <a:srgbClr val="39C2D7"/>
                </a:solidFill>
                <a:latin typeface="+mj-lt"/>
              </a:rPr>
              <a:t> </a:t>
            </a:r>
            <a:r>
              <a:rPr lang="en-US" dirty="0" smtClean="0">
                <a:solidFill>
                  <a:srgbClr val="696869"/>
                </a:solidFill>
                <a:latin typeface="+mj-lt"/>
              </a:rPr>
              <a:t>exception</a:t>
            </a:r>
            <a:r>
              <a:rPr lang="en-US" b="1" dirty="0" smtClean="0">
                <a:solidFill>
                  <a:srgbClr val="696869"/>
                </a:solidFill>
                <a:latin typeface="+mj-lt"/>
              </a:rPr>
              <a:t>, </a:t>
            </a:r>
            <a:r>
              <a:rPr lang="en-US" dirty="0" smtClean="0">
                <a:solidFill>
                  <a:srgbClr val="696869"/>
                </a:solidFill>
                <a:latin typeface="+mj-lt"/>
              </a:rPr>
              <a:t>other methods which invoke it should </a:t>
            </a:r>
            <a:r>
              <a:rPr lang="en-US" b="1" dirty="0" smtClean="0">
                <a:solidFill>
                  <a:srgbClr val="7F993A"/>
                </a:solidFill>
                <a:latin typeface="+mj-lt"/>
              </a:rPr>
              <a:t>catch</a:t>
            </a:r>
            <a:r>
              <a:rPr lang="en-US" dirty="0" smtClean="0">
                <a:solidFill>
                  <a:srgbClr val="696869"/>
                </a:solidFill>
                <a:latin typeface="+mj-lt"/>
              </a:rPr>
              <a:t> such type of exception(s) (using </a:t>
            </a:r>
            <a:r>
              <a:rPr lang="en-US" b="1" dirty="0" smtClean="0">
                <a:solidFill>
                  <a:srgbClr val="7F993A"/>
                </a:solidFill>
                <a:latin typeface="+mj-lt"/>
              </a:rPr>
              <a:t>try-catch</a:t>
            </a:r>
            <a:r>
              <a:rPr lang="en-US" dirty="0" smtClean="0">
                <a:solidFill>
                  <a:srgbClr val="696869"/>
                </a:solidFill>
                <a:latin typeface="+mj-lt"/>
              </a:rPr>
              <a:t>) or should declare the exception class on its own signature.</a:t>
            </a:r>
          </a:p>
        </p:txBody>
      </p:sp>
      <p:sp>
        <p:nvSpPr>
          <p:cNvPr id="4" name="Rectangle 1"/>
          <p:cNvSpPr>
            <a:spLocks noChangeArrowheads="1"/>
          </p:cNvSpPr>
          <p:nvPr/>
        </p:nvSpPr>
        <p:spPr bwMode="auto">
          <a:xfrm>
            <a:off x="463090" y="1506135"/>
            <a:ext cx="7519003" cy="27699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lang="en-US" altLang="en-US" sz="1200" b="1" dirty="0">
                <a:solidFill>
                  <a:srgbClr val="000080"/>
                </a:solidFill>
                <a:latin typeface="Courier New" panose="02070309020205020404" pitchFamily="49" charset="0"/>
                <a:cs typeface="Courier New" panose="02070309020205020404" pitchFamily="49" charset="0"/>
              </a:rPr>
              <a:t>void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anyMethodName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RemoteException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2358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H</a:t>
            </a:r>
            <a:r>
              <a:rPr lang="en-US" dirty="0" smtClean="0"/>
              <a:t>ow </a:t>
            </a:r>
            <a:r>
              <a:rPr lang="en-US" dirty="0"/>
              <a:t>T</a:t>
            </a:r>
            <a:r>
              <a:rPr lang="en-US" dirty="0" smtClean="0"/>
              <a:t>o </a:t>
            </a:r>
            <a:r>
              <a:rPr lang="en-US" dirty="0"/>
              <a:t>C</a:t>
            </a:r>
            <a:r>
              <a:rPr lang="en-US" dirty="0" smtClean="0"/>
              <a:t>atch</a:t>
            </a:r>
            <a:endParaRPr lang="en-US" dirty="0"/>
          </a:p>
        </p:txBody>
      </p:sp>
      <p:sp>
        <p:nvSpPr>
          <p:cNvPr id="2" name="Rectangle 1"/>
          <p:cNvSpPr/>
          <p:nvPr/>
        </p:nvSpPr>
        <p:spPr>
          <a:xfrm>
            <a:off x="492125" y="1136649"/>
            <a:ext cx="2689225" cy="3139321"/>
          </a:xfrm>
          <a:prstGeom prst="rect">
            <a:avLst/>
          </a:prstGeom>
        </p:spPr>
        <p:txBody>
          <a:bodyPr wrap="square">
            <a:spAutoFit/>
          </a:bodyPr>
          <a:lstStyle/>
          <a:p>
            <a:pPr>
              <a:lnSpc>
                <a:spcPct val="150000"/>
              </a:lnSpc>
              <a:spcBef>
                <a:spcPts val="0"/>
              </a:spcBef>
              <a:spcAft>
                <a:spcPts val="0"/>
              </a:spcAft>
            </a:pPr>
            <a:r>
              <a:rPr lang="ru-RU" sz="1200" b="1" dirty="0" err="1">
                <a:solidFill>
                  <a:srgbClr val="39C2D7"/>
                </a:solidFill>
              </a:rPr>
              <a:t>try</a:t>
            </a:r>
            <a:r>
              <a:rPr lang="ru-RU" sz="1200" b="1" dirty="0">
                <a:solidFill>
                  <a:srgbClr val="39C2D7"/>
                </a:solidFill>
              </a:rPr>
              <a:t> </a:t>
            </a:r>
            <a:r>
              <a:rPr lang="ru-RU" sz="1200" b="1" dirty="0"/>
              <a:t>{ </a:t>
            </a:r>
          </a:p>
          <a:p>
            <a:pPr>
              <a:lnSpc>
                <a:spcPct val="150000"/>
              </a:lnSpc>
              <a:spcBef>
                <a:spcPts val="0"/>
              </a:spcBef>
              <a:spcAft>
                <a:spcPts val="0"/>
              </a:spcAft>
            </a:pPr>
            <a:r>
              <a:rPr lang="ru-RU" sz="1200" b="1" dirty="0"/>
              <a:t>	// </a:t>
            </a:r>
            <a:r>
              <a:rPr lang="en-US" sz="1200" b="1" dirty="0" smtClean="0"/>
              <a:t>“unsafe” code</a:t>
            </a:r>
          </a:p>
          <a:p>
            <a:pPr>
              <a:lnSpc>
                <a:spcPct val="150000"/>
              </a:lnSpc>
              <a:spcBef>
                <a:spcPts val="0"/>
              </a:spcBef>
              <a:spcAft>
                <a:spcPts val="0"/>
              </a:spcAft>
            </a:pPr>
            <a:r>
              <a:rPr lang="ru-RU" sz="1200" b="1" dirty="0" smtClean="0"/>
              <a:t>}</a:t>
            </a:r>
            <a:r>
              <a:rPr lang="en-US" sz="1200" b="1" dirty="0" smtClean="0"/>
              <a:t> </a:t>
            </a:r>
            <a:r>
              <a:rPr lang="ru-RU" sz="1200" b="1" dirty="0" smtClean="0">
                <a:solidFill>
                  <a:srgbClr val="39C2D7"/>
                </a:solidFill>
              </a:rPr>
              <a:t>catch</a:t>
            </a:r>
            <a:r>
              <a:rPr lang="ru-RU" sz="1200" b="1" dirty="0" smtClean="0"/>
              <a:t> (</a:t>
            </a:r>
            <a:r>
              <a:rPr lang="en-US" sz="1200" b="1" i="1" dirty="0" smtClean="0"/>
              <a:t>&lt;exception type 1&gt;</a:t>
            </a:r>
            <a:r>
              <a:rPr lang="ru-RU" sz="1200" b="1" dirty="0" smtClean="0"/>
              <a:t> </a:t>
            </a:r>
            <a:r>
              <a:rPr lang="ru-RU" sz="1200" b="1" dirty="0"/>
              <a:t>е) { </a:t>
            </a:r>
          </a:p>
          <a:p>
            <a:pPr>
              <a:lnSpc>
                <a:spcPct val="150000"/>
              </a:lnSpc>
              <a:spcBef>
                <a:spcPts val="0"/>
              </a:spcBef>
              <a:spcAft>
                <a:spcPts val="0"/>
              </a:spcAft>
            </a:pPr>
            <a:r>
              <a:rPr lang="ru-RU" sz="1200" b="1" dirty="0"/>
              <a:t>	// </a:t>
            </a:r>
            <a:r>
              <a:rPr lang="en-US" sz="1200" b="1" dirty="0" smtClean="0"/>
              <a:t>handles exception 1</a:t>
            </a:r>
          </a:p>
          <a:p>
            <a:pPr>
              <a:lnSpc>
                <a:spcPct val="150000"/>
              </a:lnSpc>
              <a:spcBef>
                <a:spcPts val="0"/>
              </a:spcBef>
              <a:spcAft>
                <a:spcPts val="0"/>
              </a:spcAft>
            </a:pPr>
            <a:r>
              <a:rPr lang="ru-RU" sz="1200" b="1" dirty="0" smtClean="0"/>
              <a:t>}</a:t>
            </a:r>
            <a:r>
              <a:rPr lang="en-US" sz="1200" b="1" dirty="0" smtClean="0"/>
              <a:t> </a:t>
            </a:r>
            <a:r>
              <a:rPr lang="ru-RU" sz="1200" b="1" dirty="0" smtClean="0">
                <a:solidFill>
                  <a:srgbClr val="39C2D7"/>
                </a:solidFill>
              </a:rPr>
              <a:t>catch </a:t>
            </a:r>
            <a:r>
              <a:rPr lang="ru-RU" sz="1200" b="1" dirty="0" smtClean="0"/>
              <a:t>(</a:t>
            </a:r>
            <a:r>
              <a:rPr lang="en-US" sz="1200" b="1" i="1" dirty="0" smtClean="0"/>
              <a:t>&lt;exception type 2&gt;</a:t>
            </a:r>
            <a:r>
              <a:rPr lang="ru-RU" sz="1200" b="1" dirty="0" smtClean="0"/>
              <a:t> </a:t>
            </a:r>
            <a:r>
              <a:rPr lang="ru-RU" sz="1200" b="1" dirty="0"/>
              <a:t>е) { </a:t>
            </a:r>
          </a:p>
          <a:p>
            <a:pPr>
              <a:lnSpc>
                <a:spcPct val="150000"/>
              </a:lnSpc>
              <a:spcBef>
                <a:spcPts val="0"/>
              </a:spcBef>
              <a:spcAft>
                <a:spcPts val="0"/>
              </a:spcAft>
            </a:pPr>
            <a:r>
              <a:rPr lang="ru-RU" sz="1200" b="1" dirty="0"/>
              <a:t>	// </a:t>
            </a:r>
            <a:r>
              <a:rPr lang="en-US" sz="1200" b="1" dirty="0" smtClean="0"/>
              <a:t>handles exception 2</a:t>
            </a:r>
            <a:endParaRPr lang="ru-RU" sz="1200" b="1" dirty="0"/>
          </a:p>
          <a:p>
            <a:pPr>
              <a:lnSpc>
                <a:spcPct val="150000"/>
              </a:lnSpc>
              <a:spcBef>
                <a:spcPts val="0"/>
              </a:spcBef>
              <a:spcAft>
                <a:spcPts val="0"/>
              </a:spcAft>
            </a:pPr>
            <a:r>
              <a:rPr lang="en-US" sz="1200" b="1" dirty="0" smtClean="0">
                <a:solidFill>
                  <a:srgbClr val="464547"/>
                </a:solidFill>
              </a:rPr>
              <a:t>} </a:t>
            </a:r>
          </a:p>
          <a:p>
            <a:pPr>
              <a:lnSpc>
                <a:spcPct val="150000"/>
              </a:lnSpc>
              <a:spcBef>
                <a:spcPts val="0"/>
              </a:spcBef>
              <a:spcAft>
                <a:spcPts val="0"/>
              </a:spcAft>
            </a:pPr>
            <a:r>
              <a:rPr lang="en-US" sz="1200" b="1" dirty="0" smtClean="0">
                <a:solidFill>
                  <a:srgbClr val="464547"/>
                </a:solidFill>
              </a:rPr>
              <a:t>…</a:t>
            </a:r>
            <a:endParaRPr lang="en-US" sz="1200" b="1" dirty="0">
              <a:solidFill>
                <a:srgbClr val="464547"/>
              </a:solidFill>
            </a:endParaRPr>
          </a:p>
          <a:p>
            <a:pPr>
              <a:lnSpc>
                <a:spcPct val="150000"/>
              </a:lnSpc>
              <a:spcBef>
                <a:spcPts val="0"/>
              </a:spcBef>
              <a:spcAft>
                <a:spcPts val="0"/>
              </a:spcAft>
            </a:pPr>
            <a:r>
              <a:rPr lang="en-US" sz="1200" b="1" dirty="0" smtClean="0">
                <a:solidFill>
                  <a:srgbClr val="464547"/>
                </a:solidFill>
              </a:rPr>
              <a:t>} </a:t>
            </a:r>
            <a:r>
              <a:rPr lang="ru-RU" sz="1200" b="1" dirty="0" err="1" smtClean="0">
                <a:solidFill>
                  <a:srgbClr val="39C2D7"/>
                </a:solidFill>
              </a:rPr>
              <a:t>finally</a:t>
            </a:r>
            <a:r>
              <a:rPr lang="ru-RU" sz="1200" b="1" dirty="0" smtClean="0">
                <a:solidFill>
                  <a:srgbClr val="39C2D7"/>
                </a:solidFill>
              </a:rPr>
              <a:t> </a:t>
            </a:r>
            <a:r>
              <a:rPr lang="ru-RU" sz="1200" b="1" dirty="0"/>
              <a:t>{ </a:t>
            </a:r>
            <a:endParaRPr lang="ru-RU" sz="1200" b="1" dirty="0" smtClean="0"/>
          </a:p>
          <a:p>
            <a:pPr>
              <a:lnSpc>
                <a:spcPct val="150000"/>
              </a:lnSpc>
              <a:spcBef>
                <a:spcPts val="0"/>
              </a:spcBef>
              <a:spcAft>
                <a:spcPts val="0"/>
              </a:spcAft>
            </a:pPr>
            <a:r>
              <a:rPr lang="en-US" sz="1200" b="1" dirty="0" smtClean="0"/>
              <a:t>	// always executed</a:t>
            </a:r>
          </a:p>
          <a:p>
            <a:pPr>
              <a:lnSpc>
                <a:spcPct val="150000"/>
              </a:lnSpc>
              <a:spcBef>
                <a:spcPts val="0"/>
              </a:spcBef>
              <a:spcAft>
                <a:spcPts val="0"/>
              </a:spcAft>
            </a:pPr>
            <a:r>
              <a:rPr lang="ru-RU" sz="1200" b="1" dirty="0" smtClean="0"/>
              <a:t>}</a:t>
            </a:r>
            <a:r>
              <a:rPr lang="ru-RU" sz="1200" dirty="0" smtClean="0"/>
              <a:t> </a:t>
            </a:r>
            <a:endParaRPr lang="ru-RU" sz="1200" dirty="0"/>
          </a:p>
        </p:txBody>
      </p:sp>
      <p:sp>
        <p:nvSpPr>
          <p:cNvPr id="4" name="Rectangle 1"/>
          <p:cNvSpPr>
            <a:spLocks noChangeArrowheads="1"/>
          </p:cNvSpPr>
          <p:nvPr/>
        </p:nvSpPr>
        <p:spPr bwMode="auto">
          <a:xfrm>
            <a:off x="4203700" y="1559841"/>
            <a:ext cx="4337050" cy="229293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do work</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 1"</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"catch '"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 +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RuntimeException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 2"</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finally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"finally"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RuntimeException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 3"</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solidFill>
                  <a:srgbClr val="000000"/>
                </a:solidFill>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7045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a:t>
            </a:r>
            <a:r>
              <a:rPr lang="en-US" dirty="0" smtClean="0"/>
              <a:t>how to ignore</a:t>
            </a:r>
            <a:r>
              <a:rPr lang="ru-RU" dirty="0" smtClean="0"/>
              <a:t> </a:t>
            </a:r>
            <a:r>
              <a:rPr lang="en-US" dirty="0" smtClean="0"/>
              <a:t>and wrap</a:t>
            </a:r>
            <a:endParaRPr lang="en-US" dirty="0"/>
          </a:p>
        </p:txBody>
      </p:sp>
      <p:sp>
        <p:nvSpPr>
          <p:cNvPr id="2" name="Rectangle 1"/>
          <p:cNvSpPr>
            <a:spLocks noChangeArrowheads="1"/>
          </p:cNvSpPr>
          <p:nvPr/>
        </p:nvSpPr>
        <p:spPr bwMode="auto">
          <a:xfrm>
            <a:off x="825500" y="3294617"/>
            <a:ext cx="5162550" cy="7386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code with possible exception </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e) {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NOP */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825500" y="1301166"/>
            <a:ext cx="5162550" cy="116955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some_file</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createNewFile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RuntimeException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70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EXCEPTIONS : </a:t>
            </a:r>
            <a:r>
              <a:rPr lang="en-US" dirty="0" smtClean="0"/>
              <a:t>create new one exception</a:t>
            </a:r>
            <a:endParaRPr lang="en-US" dirty="0"/>
          </a:p>
        </p:txBody>
      </p:sp>
      <p:sp>
        <p:nvSpPr>
          <p:cNvPr id="2" name="Rectangle 1"/>
          <p:cNvSpPr>
            <a:spLocks noChangeArrowheads="1"/>
          </p:cNvSpPr>
          <p:nvPr/>
        </p:nvSpPr>
        <p:spPr bwMode="auto">
          <a:xfrm>
            <a:off x="536575" y="1334522"/>
            <a:ext cx="807085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Common framework exception which can be caught and thrown up to </a:t>
            </a:r>
            <a:r>
              <a:rPr kumimoji="0" lang="en-US" altLang="en-US" sz="12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TestNG</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engine.</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CommonTestRuntimeException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RuntimeException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CommonTestRuntimeException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errorMessage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errorMessage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CommonTestRuntimeException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cause)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cause);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737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6" name="Text Placeholder 5"/>
          <p:cNvSpPr>
            <a:spLocks noGrp="1"/>
          </p:cNvSpPr>
          <p:nvPr>
            <p:ph type="body" sz="quarter" idx="10"/>
          </p:nvPr>
        </p:nvSpPr>
        <p:spPr/>
        <p:txBody>
          <a:bodyPr>
            <a:normAutofit/>
          </a:bodyPr>
          <a:lstStyle/>
          <a:p>
            <a:r>
              <a:rPr lang="en-US" dirty="0" smtClean="0"/>
              <a:t>Module 4 : JAVA Basics : Agenda</a:t>
            </a:r>
            <a:endParaRPr lang="en-US" dirty="0"/>
          </a:p>
        </p:txBody>
      </p:sp>
      <p:sp>
        <p:nvSpPr>
          <p:cNvPr id="20" name="Rectangle 19"/>
          <p:cNvSpPr/>
          <p:nvPr/>
        </p:nvSpPr>
        <p:spPr>
          <a:xfrm>
            <a:off x="0" y="699516"/>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V="1">
            <a:off x="2506462" y="1070684"/>
            <a:ext cx="47823" cy="354454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910709" y="94728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1</a:t>
            </a:r>
          </a:p>
        </p:txBody>
      </p:sp>
      <p:sp>
        <p:nvSpPr>
          <p:cNvPr id="23" name="TextBox 22"/>
          <p:cNvSpPr txBox="1"/>
          <p:nvPr/>
        </p:nvSpPr>
        <p:spPr>
          <a:xfrm>
            <a:off x="178411" y="1536231"/>
            <a:ext cx="1938256" cy="323165"/>
          </a:xfrm>
          <a:prstGeom prst="rect">
            <a:avLst/>
          </a:prstGeom>
          <a:noFill/>
        </p:spPr>
        <p:txBody>
          <a:bodyPr wrap="square" rtlCol="0">
            <a:spAutoFit/>
          </a:bodyPr>
          <a:lstStyle/>
          <a:p>
            <a:pPr algn="ctr">
              <a:lnSpc>
                <a:spcPts val="1800"/>
              </a:lnSpc>
            </a:pPr>
            <a:r>
              <a:rPr lang="en-US" sz="1600" cap="all" dirty="0" smtClean="0">
                <a:solidFill>
                  <a:srgbClr val="444444"/>
                </a:solidFill>
                <a:latin typeface="Arial Black"/>
                <a:cs typeface="Arial Black"/>
              </a:rPr>
              <a:t>Lecture 1</a:t>
            </a:r>
            <a:endParaRPr lang="en-US" sz="1600" cap="all" dirty="0">
              <a:solidFill>
                <a:srgbClr val="444444"/>
              </a:solidFill>
              <a:latin typeface="Arial Black"/>
              <a:cs typeface="Arial Black"/>
            </a:endParaRPr>
          </a:p>
        </p:txBody>
      </p:sp>
      <p:sp>
        <p:nvSpPr>
          <p:cNvPr id="24" name="TextBox 23"/>
          <p:cNvSpPr txBox="1"/>
          <p:nvPr/>
        </p:nvSpPr>
        <p:spPr>
          <a:xfrm>
            <a:off x="178411" y="2345028"/>
            <a:ext cx="1938256" cy="1990288"/>
          </a:xfrm>
          <a:prstGeom prst="rect">
            <a:avLst/>
          </a:prstGeom>
          <a:noFill/>
        </p:spPr>
        <p:txBody>
          <a:bodyPr wrap="square" rtlCol="0">
            <a:spAutoFit/>
          </a:bodyPr>
          <a:lstStyle/>
          <a:p>
            <a:pPr marL="171450" indent="-171450">
              <a:lnSpc>
                <a:spcPts val="1600"/>
              </a:lnSpc>
              <a:spcAft>
                <a:spcPts val="1300"/>
              </a:spcAft>
              <a:buClr>
                <a:srgbClr val="2FC2D9"/>
              </a:buClr>
              <a:buFont typeface="Arial"/>
              <a:buChar char="•"/>
            </a:pPr>
            <a:r>
              <a:rPr lang="en-US" sz="1400" dirty="0" smtClean="0"/>
              <a:t>Overview </a:t>
            </a:r>
          </a:p>
          <a:p>
            <a:pPr marL="171450" indent="-171450">
              <a:lnSpc>
                <a:spcPts val="1600"/>
              </a:lnSpc>
              <a:spcAft>
                <a:spcPts val="1300"/>
              </a:spcAft>
              <a:buClr>
                <a:srgbClr val="2FC2D9"/>
              </a:buClr>
              <a:buFont typeface="Arial"/>
              <a:buChar char="•"/>
            </a:pPr>
            <a:r>
              <a:rPr lang="en-US" sz="1400" dirty="0"/>
              <a:t>Type of data</a:t>
            </a:r>
            <a:endParaRPr lang="en-US" sz="1400" dirty="0" smtClean="0"/>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Operators and operations</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Classes / structures</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Base API </a:t>
            </a:r>
          </a:p>
        </p:txBody>
      </p:sp>
      <p:sp>
        <p:nvSpPr>
          <p:cNvPr id="25" name="Oval 24"/>
          <p:cNvSpPr/>
          <p:nvPr/>
        </p:nvSpPr>
        <p:spPr>
          <a:xfrm>
            <a:off x="4094722" y="94728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grpSp>
        <p:nvGrpSpPr>
          <p:cNvPr id="26" name="Group 25"/>
          <p:cNvGrpSpPr/>
          <p:nvPr/>
        </p:nvGrpSpPr>
        <p:grpSpPr>
          <a:xfrm>
            <a:off x="3362424" y="1536231"/>
            <a:ext cx="1938256" cy="1683395"/>
            <a:chOff x="444507" y="1803821"/>
            <a:chExt cx="2476500" cy="1683395"/>
          </a:xfrm>
        </p:grpSpPr>
        <p:sp>
          <p:nvSpPr>
            <p:cNvPr id="27" name="TextBox 26"/>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Lecture </a:t>
              </a:r>
              <a:r>
                <a:rPr lang="en-US" sz="1600" cap="all" dirty="0" smtClean="0">
                  <a:solidFill>
                    <a:srgbClr val="444444"/>
                  </a:solidFill>
                  <a:latin typeface="Arial Black"/>
                  <a:cs typeface="Arial Black"/>
                </a:rPr>
                <a:t>2</a:t>
              </a:r>
              <a:endParaRPr lang="en-US" sz="1600" cap="all" dirty="0">
                <a:solidFill>
                  <a:srgbClr val="444444"/>
                </a:solidFill>
                <a:latin typeface="Arial Black"/>
                <a:cs typeface="Arial Black"/>
              </a:endParaRPr>
            </a:p>
          </p:txBody>
        </p:sp>
        <p:sp>
          <p:nvSpPr>
            <p:cNvPr id="28" name="TextBox 27"/>
            <p:cNvSpPr txBox="1"/>
            <p:nvPr/>
          </p:nvSpPr>
          <p:spPr>
            <a:xfrm>
              <a:off x="444507" y="2612618"/>
              <a:ext cx="2476500" cy="874598"/>
            </a:xfrm>
            <a:prstGeom prst="rect">
              <a:avLst/>
            </a:prstGeom>
            <a:noFill/>
          </p:spPr>
          <p:txBody>
            <a:bodyPr wrap="square" rtlCol="0">
              <a:spAutoFit/>
            </a:bodyPr>
            <a:lstStyle/>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OOP</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Java Collection Framework</a:t>
              </a:r>
            </a:p>
          </p:txBody>
        </p:sp>
      </p:grpSp>
      <p:sp>
        <p:nvSpPr>
          <p:cNvPr id="29" name="Oval 28"/>
          <p:cNvSpPr/>
          <p:nvPr/>
        </p:nvSpPr>
        <p:spPr>
          <a:xfrm>
            <a:off x="7138981" y="947283"/>
            <a:ext cx="464582" cy="464582"/>
          </a:xfrm>
          <a:prstGeom prst="ellipse">
            <a:avLst/>
          </a:prstGeom>
          <a:solidFill>
            <a:srgbClr val="A3C64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grpSp>
        <p:nvGrpSpPr>
          <p:cNvPr id="30" name="Group 29"/>
          <p:cNvGrpSpPr/>
          <p:nvPr/>
        </p:nvGrpSpPr>
        <p:grpSpPr>
          <a:xfrm>
            <a:off x="6406683" y="1536231"/>
            <a:ext cx="1938256" cy="2055292"/>
            <a:chOff x="444507" y="1803821"/>
            <a:chExt cx="2476500" cy="2055292"/>
          </a:xfrm>
        </p:grpSpPr>
        <p:sp>
          <p:nvSpPr>
            <p:cNvPr id="31" name="TextBox 30"/>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Lecture </a:t>
              </a:r>
              <a:r>
                <a:rPr lang="en-US" sz="1600" cap="all" dirty="0" smtClean="0">
                  <a:solidFill>
                    <a:srgbClr val="444444"/>
                  </a:solidFill>
                  <a:latin typeface="Arial Black"/>
                  <a:cs typeface="Arial Black"/>
                </a:rPr>
                <a:t>3</a:t>
              </a:r>
              <a:endParaRPr lang="en-US" sz="1600" cap="all" dirty="0">
                <a:solidFill>
                  <a:srgbClr val="444444"/>
                </a:solidFill>
                <a:latin typeface="Arial Black"/>
                <a:cs typeface="Arial Black"/>
              </a:endParaRPr>
            </a:p>
          </p:txBody>
        </p:sp>
        <p:sp>
          <p:nvSpPr>
            <p:cNvPr id="32" name="TextBox 31"/>
            <p:cNvSpPr txBox="1"/>
            <p:nvPr/>
          </p:nvSpPr>
          <p:spPr>
            <a:xfrm>
              <a:off x="444507" y="2612618"/>
              <a:ext cx="2476500" cy="1246495"/>
            </a:xfrm>
            <a:prstGeom prst="rect">
              <a:avLst/>
            </a:prstGeom>
            <a:noFill/>
          </p:spPr>
          <p:txBody>
            <a:bodyPr wrap="square" rtlCol="0">
              <a:spAutoFit/>
            </a:bodyPr>
            <a:lstStyle/>
            <a:p>
              <a:pPr marL="171450" indent="-171450">
                <a:lnSpc>
                  <a:spcPts val="1600"/>
                </a:lnSpc>
                <a:spcAft>
                  <a:spcPts val="1300"/>
                </a:spcAft>
                <a:buClr>
                  <a:srgbClr val="2FC2D9"/>
                </a:buClr>
                <a:buFont typeface="Arial"/>
                <a:buChar char="•"/>
              </a:pPr>
              <a:r>
                <a:rPr lang="en-US" sz="1400" dirty="0" err="1" smtClean="0">
                  <a:solidFill>
                    <a:srgbClr val="444444"/>
                  </a:solidFill>
                  <a:latin typeface="Trebuchet MS"/>
                  <a:cs typeface="Trebuchet MS"/>
                </a:rPr>
                <a:t>Input/Output</a:t>
              </a:r>
              <a:r>
                <a:rPr lang="en-US" sz="1400" dirty="0" smtClean="0">
                  <a:solidFill>
                    <a:srgbClr val="444444"/>
                  </a:solidFill>
                  <a:latin typeface="Trebuchet MS"/>
                  <a:cs typeface="Trebuchet MS"/>
                </a:rPr>
                <a:t> streams and Files</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Exceptions</a:t>
              </a:r>
            </a:p>
            <a:p>
              <a:pPr marL="171450" indent="-171450">
                <a:lnSpc>
                  <a:spcPts val="1600"/>
                </a:lnSpc>
                <a:spcAft>
                  <a:spcPts val="1300"/>
                </a:spcAft>
                <a:buClr>
                  <a:srgbClr val="2FC2D9"/>
                </a:buClr>
                <a:buFont typeface="Arial"/>
                <a:buChar char="•"/>
              </a:pPr>
              <a:r>
                <a:rPr lang="en-US" sz="1400" dirty="0" err="1" smtClean="0">
                  <a:solidFill>
                    <a:srgbClr val="444444"/>
                  </a:solidFill>
                  <a:latin typeface="Trebuchet MS"/>
                  <a:cs typeface="Trebuchet MS"/>
                </a:rPr>
                <a:t>Enums</a:t>
              </a:r>
              <a:endParaRPr lang="en-US" sz="1400" dirty="0">
                <a:solidFill>
                  <a:srgbClr val="444444"/>
                </a:solidFill>
                <a:latin typeface="Trebuchet MS"/>
                <a:cs typeface="Trebuchet MS"/>
              </a:endParaRPr>
            </a:p>
          </p:txBody>
        </p:sp>
      </p:grpSp>
      <p:cxnSp>
        <p:nvCxnSpPr>
          <p:cNvPr id="34" name="Straight Connector 33"/>
          <p:cNvCxnSpPr/>
          <p:nvPr/>
        </p:nvCxnSpPr>
        <p:spPr>
          <a:xfrm flipV="1">
            <a:off x="5754426" y="1070683"/>
            <a:ext cx="47823" cy="354454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java.io (I/O Streams, File)</a:t>
            </a:r>
            <a:endParaRPr lang="en-US" dirty="0"/>
          </a:p>
        </p:txBody>
      </p:sp>
    </p:spTree>
    <p:extLst>
      <p:ext uri="{BB962C8B-B14F-4D97-AF65-F5344CB8AC3E}">
        <p14:creationId xmlns:p14="http://schemas.microsoft.com/office/powerpoint/2010/main" val="235310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I/O streams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700" y="2130096"/>
            <a:ext cx="4114824" cy="1366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13" y="2111531"/>
            <a:ext cx="4118787" cy="1403969"/>
          </a:xfrm>
          <a:prstGeom prst="rect">
            <a:avLst/>
          </a:prstGeom>
        </p:spPr>
      </p:pic>
    </p:spTree>
    <p:extLst>
      <p:ext uri="{BB962C8B-B14F-4D97-AF65-F5344CB8AC3E}">
        <p14:creationId xmlns:p14="http://schemas.microsoft.com/office/powerpoint/2010/main" val="1047079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jump.com/bcc/c257c/Week10/const_images/java_io_clas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719038"/>
            <a:ext cx="3492500" cy="413903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0"/>
          </p:nvPr>
        </p:nvSpPr>
        <p:spPr/>
        <p:txBody>
          <a:bodyPr/>
          <a:lstStyle/>
          <a:p>
            <a:r>
              <a:rPr lang="en-US" dirty="0"/>
              <a:t>Java.io : </a:t>
            </a:r>
            <a:r>
              <a:rPr lang="en-US" dirty="0" smtClean="0"/>
              <a:t>hierarchy</a:t>
            </a:r>
            <a:endParaRPr lang="en-US" dirty="0"/>
          </a:p>
        </p:txBody>
      </p:sp>
      <p:cxnSp>
        <p:nvCxnSpPr>
          <p:cNvPr id="3" name="Elbow Connector 2"/>
          <p:cNvCxnSpPr/>
          <p:nvPr/>
        </p:nvCxnSpPr>
        <p:spPr>
          <a:xfrm>
            <a:off x="999331" y="812800"/>
            <a:ext cx="743744" cy="206375"/>
          </a:xfrm>
          <a:prstGeom prst="bentConnector3">
            <a:avLst>
              <a:gd name="adj1" fmla="val -267"/>
            </a:avLst>
          </a:prstGeom>
        </p:spPr>
        <p:style>
          <a:lnRef idx="2">
            <a:schemeClr val="accent5"/>
          </a:lnRef>
          <a:fillRef idx="0">
            <a:schemeClr val="accent5"/>
          </a:fillRef>
          <a:effectRef idx="1">
            <a:schemeClr val="accent5"/>
          </a:effectRef>
          <a:fontRef idx="minor">
            <a:schemeClr val="tx1"/>
          </a:fontRef>
        </p:style>
      </p:cxnSp>
      <p:cxnSp>
        <p:nvCxnSpPr>
          <p:cNvPr id="13" name="Elbow Connector 12"/>
          <p:cNvCxnSpPr/>
          <p:nvPr/>
        </p:nvCxnSpPr>
        <p:spPr>
          <a:xfrm>
            <a:off x="999331" y="811212"/>
            <a:ext cx="743744" cy="207963"/>
          </a:xfrm>
          <a:prstGeom prst="bentConnector3">
            <a:avLst>
              <a:gd name="adj1" fmla="val 99306"/>
            </a:avLst>
          </a:prstGeom>
        </p:spPr>
        <p:style>
          <a:lnRef idx="2">
            <a:schemeClr val="accent5"/>
          </a:lnRef>
          <a:fillRef idx="0">
            <a:schemeClr val="accent5"/>
          </a:fillRef>
          <a:effectRef idx="1">
            <a:schemeClr val="accent5"/>
          </a:effectRef>
          <a:fontRef idx="minor">
            <a:schemeClr val="tx1"/>
          </a:fontRef>
        </p:style>
      </p:cxnSp>
      <p:cxnSp>
        <p:nvCxnSpPr>
          <p:cNvPr id="23" name="Elbow Connector 22"/>
          <p:cNvCxnSpPr/>
          <p:nvPr/>
        </p:nvCxnSpPr>
        <p:spPr>
          <a:xfrm>
            <a:off x="999331" y="1431925"/>
            <a:ext cx="743744" cy="206375"/>
          </a:xfrm>
          <a:prstGeom prst="bentConnector3">
            <a:avLst>
              <a:gd name="adj1" fmla="val -267"/>
            </a:avLst>
          </a:prstGeom>
        </p:spPr>
        <p:style>
          <a:lnRef idx="2">
            <a:schemeClr val="accent6"/>
          </a:lnRef>
          <a:fillRef idx="0">
            <a:schemeClr val="accent6"/>
          </a:fillRef>
          <a:effectRef idx="1">
            <a:schemeClr val="accent6"/>
          </a:effectRef>
          <a:fontRef idx="minor">
            <a:schemeClr val="tx1"/>
          </a:fontRef>
        </p:style>
      </p:cxnSp>
      <p:cxnSp>
        <p:nvCxnSpPr>
          <p:cNvPr id="24" name="Elbow Connector 23"/>
          <p:cNvCxnSpPr/>
          <p:nvPr/>
        </p:nvCxnSpPr>
        <p:spPr>
          <a:xfrm>
            <a:off x="999331" y="1430337"/>
            <a:ext cx="743744" cy="207963"/>
          </a:xfrm>
          <a:prstGeom prst="bentConnector3">
            <a:avLst>
              <a:gd name="adj1" fmla="val 99306"/>
            </a:avLst>
          </a:prstGeom>
        </p:spPr>
        <p:style>
          <a:lnRef idx="2">
            <a:schemeClr val="accent6"/>
          </a:lnRef>
          <a:fillRef idx="0">
            <a:schemeClr val="accent6"/>
          </a:fillRef>
          <a:effectRef idx="1">
            <a:schemeClr val="accent6"/>
          </a:effectRef>
          <a:fontRef idx="minor">
            <a:schemeClr val="tx1"/>
          </a:fontRef>
        </p:style>
      </p:cxnSp>
      <p:cxnSp>
        <p:nvCxnSpPr>
          <p:cNvPr id="25" name="Elbow Connector 24"/>
          <p:cNvCxnSpPr/>
          <p:nvPr/>
        </p:nvCxnSpPr>
        <p:spPr>
          <a:xfrm>
            <a:off x="999331" y="2051050"/>
            <a:ext cx="743744" cy="206375"/>
          </a:xfrm>
          <a:prstGeom prst="bentConnector3">
            <a:avLst>
              <a:gd name="adj1" fmla="val -267"/>
            </a:avLst>
          </a:prstGeom>
        </p:spPr>
        <p:style>
          <a:lnRef idx="2">
            <a:schemeClr val="accent6"/>
          </a:lnRef>
          <a:fillRef idx="0">
            <a:schemeClr val="accent6"/>
          </a:fillRef>
          <a:effectRef idx="1">
            <a:schemeClr val="accent6"/>
          </a:effectRef>
          <a:fontRef idx="minor">
            <a:schemeClr val="tx1"/>
          </a:fontRef>
        </p:style>
      </p:cxnSp>
      <p:cxnSp>
        <p:nvCxnSpPr>
          <p:cNvPr id="26" name="Elbow Connector 25"/>
          <p:cNvCxnSpPr/>
          <p:nvPr/>
        </p:nvCxnSpPr>
        <p:spPr>
          <a:xfrm>
            <a:off x="999331" y="2049462"/>
            <a:ext cx="743744" cy="207963"/>
          </a:xfrm>
          <a:prstGeom prst="bentConnector3">
            <a:avLst>
              <a:gd name="adj1" fmla="val 99306"/>
            </a:avLst>
          </a:prstGeom>
        </p:spPr>
        <p:style>
          <a:lnRef idx="2">
            <a:schemeClr val="accent6"/>
          </a:lnRef>
          <a:fillRef idx="0">
            <a:schemeClr val="accent6"/>
          </a:fillRef>
          <a:effectRef idx="1">
            <a:schemeClr val="accent6"/>
          </a:effectRef>
          <a:fontRef idx="minor">
            <a:schemeClr val="tx1"/>
          </a:fontRef>
        </p:style>
      </p:cxnSp>
      <p:cxnSp>
        <p:nvCxnSpPr>
          <p:cNvPr id="27" name="Elbow Connector 26"/>
          <p:cNvCxnSpPr/>
          <p:nvPr/>
        </p:nvCxnSpPr>
        <p:spPr>
          <a:xfrm>
            <a:off x="1947069" y="1127125"/>
            <a:ext cx="743744" cy="206375"/>
          </a:xfrm>
          <a:prstGeom prst="bentConnector3">
            <a:avLst>
              <a:gd name="adj1" fmla="val -267"/>
            </a:avLst>
          </a:prstGeom>
        </p:spPr>
        <p:style>
          <a:lnRef idx="2">
            <a:schemeClr val="accent5"/>
          </a:lnRef>
          <a:fillRef idx="0">
            <a:schemeClr val="accent5"/>
          </a:fillRef>
          <a:effectRef idx="1">
            <a:schemeClr val="accent5"/>
          </a:effectRef>
          <a:fontRef idx="minor">
            <a:schemeClr val="tx1"/>
          </a:fontRef>
        </p:style>
      </p:cxnSp>
      <p:cxnSp>
        <p:nvCxnSpPr>
          <p:cNvPr id="28" name="Elbow Connector 27"/>
          <p:cNvCxnSpPr/>
          <p:nvPr/>
        </p:nvCxnSpPr>
        <p:spPr>
          <a:xfrm>
            <a:off x="1947069" y="1125537"/>
            <a:ext cx="743744" cy="207963"/>
          </a:xfrm>
          <a:prstGeom prst="bentConnector3">
            <a:avLst>
              <a:gd name="adj1" fmla="val 99306"/>
            </a:avLst>
          </a:prstGeom>
        </p:spPr>
        <p:style>
          <a:lnRef idx="2">
            <a:schemeClr val="accent5"/>
          </a:lnRef>
          <a:fillRef idx="0">
            <a:schemeClr val="accent5"/>
          </a:fillRef>
          <a:effectRef idx="1">
            <a:schemeClr val="accent5"/>
          </a:effectRef>
          <a:fontRef idx="minor">
            <a:schemeClr val="tx1"/>
          </a:fontRef>
        </p:style>
      </p:cxnSp>
      <p:cxnSp>
        <p:nvCxnSpPr>
          <p:cNvPr id="29" name="Elbow Connector 28"/>
          <p:cNvCxnSpPr/>
          <p:nvPr/>
        </p:nvCxnSpPr>
        <p:spPr>
          <a:xfrm>
            <a:off x="999331" y="3298825"/>
            <a:ext cx="743744" cy="206375"/>
          </a:xfrm>
          <a:prstGeom prst="bentConnector3">
            <a:avLst>
              <a:gd name="adj1" fmla="val -267"/>
            </a:avLst>
          </a:prstGeom>
        </p:spPr>
        <p:style>
          <a:lnRef idx="2">
            <a:schemeClr val="accent6"/>
          </a:lnRef>
          <a:fillRef idx="0">
            <a:schemeClr val="accent6"/>
          </a:fillRef>
          <a:effectRef idx="1">
            <a:schemeClr val="accent6"/>
          </a:effectRef>
          <a:fontRef idx="minor">
            <a:schemeClr val="tx1"/>
          </a:fontRef>
        </p:style>
      </p:cxnSp>
      <p:cxnSp>
        <p:nvCxnSpPr>
          <p:cNvPr id="30" name="Elbow Connector 29"/>
          <p:cNvCxnSpPr/>
          <p:nvPr/>
        </p:nvCxnSpPr>
        <p:spPr>
          <a:xfrm>
            <a:off x="999331" y="3297237"/>
            <a:ext cx="743744" cy="207963"/>
          </a:xfrm>
          <a:prstGeom prst="bentConnector3">
            <a:avLst>
              <a:gd name="adj1" fmla="val 99306"/>
            </a:avLst>
          </a:prstGeom>
        </p:spPr>
        <p:style>
          <a:lnRef idx="2">
            <a:schemeClr val="accent6"/>
          </a:lnRef>
          <a:fillRef idx="0">
            <a:schemeClr val="accent6"/>
          </a:fillRef>
          <a:effectRef idx="1">
            <a:schemeClr val="accent6"/>
          </a:effectRef>
          <a:fontRef idx="minor">
            <a:schemeClr val="tx1"/>
          </a:fontRef>
        </p:style>
      </p:cxnSp>
      <p:cxnSp>
        <p:nvCxnSpPr>
          <p:cNvPr id="31" name="Elbow Connector 30"/>
          <p:cNvCxnSpPr/>
          <p:nvPr/>
        </p:nvCxnSpPr>
        <p:spPr>
          <a:xfrm>
            <a:off x="999331" y="3922712"/>
            <a:ext cx="743744" cy="206375"/>
          </a:xfrm>
          <a:prstGeom prst="bentConnector3">
            <a:avLst>
              <a:gd name="adj1" fmla="val -267"/>
            </a:avLst>
          </a:prstGeom>
        </p:spPr>
        <p:style>
          <a:lnRef idx="2">
            <a:schemeClr val="accent6"/>
          </a:lnRef>
          <a:fillRef idx="0">
            <a:schemeClr val="accent6"/>
          </a:fillRef>
          <a:effectRef idx="1">
            <a:schemeClr val="accent6"/>
          </a:effectRef>
          <a:fontRef idx="minor">
            <a:schemeClr val="tx1"/>
          </a:fontRef>
        </p:style>
      </p:cxnSp>
      <p:cxnSp>
        <p:nvCxnSpPr>
          <p:cNvPr id="32" name="Elbow Connector 31"/>
          <p:cNvCxnSpPr/>
          <p:nvPr/>
        </p:nvCxnSpPr>
        <p:spPr>
          <a:xfrm>
            <a:off x="999331" y="3921124"/>
            <a:ext cx="743744" cy="207963"/>
          </a:xfrm>
          <a:prstGeom prst="bentConnector3">
            <a:avLst>
              <a:gd name="adj1" fmla="val 99306"/>
            </a:avLst>
          </a:prstGeom>
        </p:spPr>
        <p:style>
          <a:lnRef idx="2">
            <a:schemeClr val="accent6"/>
          </a:lnRef>
          <a:fillRef idx="0">
            <a:schemeClr val="accent6"/>
          </a:fillRef>
          <a:effectRef idx="1">
            <a:schemeClr val="accent6"/>
          </a:effectRef>
          <a:fontRef idx="minor">
            <a:schemeClr val="tx1"/>
          </a:fontRef>
        </p:style>
      </p:cxnSp>
      <p:cxnSp>
        <p:nvCxnSpPr>
          <p:cNvPr id="33" name="Elbow Connector 32"/>
          <p:cNvCxnSpPr/>
          <p:nvPr/>
        </p:nvCxnSpPr>
        <p:spPr>
          <a:xfrm>
            <a:off x="1947069" y="3506788"/>
            <a:ext cx="743744" cy="206375"/>
          </a:xfrm>
          <a:prstGeom prst="bentConnector3">
            <a:avLst>
              <a:gd name="adj1" fmla="val -267"/>
            </a:avLst>
          </a:prstGeom>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 name="Elbow Connector 33"/>
          <p:cNvCxnSpPr/>
          <p:nvPr/>
        </p:nvCxnSpPr>
        <p:spPr>
          <a:xfrm>
            <a:off x="1947069" y="3505200"/>
            <a:ext cx="743744" cy="207963"/>
          </a:xfrm>
          <a:prstGeom prst="bentConnector3">
            <a:avLst>
              <a:gd name="adj1" fmla="val 99306"/>
            </a:avLst>
          </a:prstGeom>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5" name="Elbow Connector 34"/>
          <p:cNvCxnSpPr/>
          <p:nvPr/>
        </p:nvCxnSpPr>
        <p:spPr>
          <a:xfrm>
            <a:off x="1947069" y="4225925"/>
            <a:ext cx="743744" cy="206375"/>
          </a:xfrm>
          <a:prstGeom prst="bentConnector3">
            <a:avLst>
              <a:gd name="adj1" fmla="val -267"/>
            </a:avLst>
          </a:prstGeom>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 name="Elbow Connector 35"/>
          <p:cNvCxnSpPr/>
          <p:nvPr/>
        </p:nvCxnSpPr>
        <p:spPr>
          <a:xfrm>
            <a:off x="1947069" y="4224337"/>
            <a:ext cx="743744" cy="207963"/>
          </a:xfrm>
          <a:prstGeom prst="bentConnector3">
            <a:avLst>
              <a:gd name="adj1" fmla="val 99306"/>
            </a:avLst>
          </a:prstGeom>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7" name="Elbow Connector 36"/>
          <p:cNvCxnSpPr/>
          <p:nvPr/>
        </p:nvCxnSpPr>
        <p:spPr>
          <a:xfrm>
            <a:off x="2894807" y="3506788"/>
            <a:ext cx="808037" cy="206374"/>
          </a:xfrm>
          <a:prstGeom prst="bentConnector3">
            <a:avLst>
              <a:gd name="adj1" fmla="val -98"/>
            </a:avLst>
          </a:prstGeom>
        </p:spPr>
        <p:style>
          <a:lnRef idx="2">
            <a:schemeClr val="accent5"/>
          </a:lnRef>
          <a:fillRef idx="0">
            <a:schemeClr val="accent5"/>
          </a:fillRef>
          <a:effectRef idx="1">
            <a:schemeClr val="accent5"/>
          </a:effectRef>
          <a:fontRef idx="minor">
            <a:schemeClr val="tx1"/>
          </a:fontRef>
        </p:style>
      </p:cxnSp>
      <p:cxnSp>
        <p:nvCxnSpPr>
          <p:cNvPr id="38" name="Elbow Connector 37"/>
          <p:cNvCxnSpPr/>
          <p:nvPr/>
        </p:nvCxnSpPr>
        <p:spPr>
          <a:xfrm>
            <a:off x="2894807" y="3505199"/>
            <a:ext cx="808037" cy="207963"/>
          </a:xfrm>
          <a:prstGeom prst="bentConnector3">
            <a:avLst>
              <a:gd name="adj1" fmla="val 99214"/>
            </a:avLst>
          </a:prstGeom>
        </p:spPr>
        <p:style>
          <a:lnRef idx="2">
            <a:schemeClr val="accent5"/>
          </a:lnRef>
          <a:fillRef idx="0">
            <a:schemeClr val="accent5"/>
          </a:fillRef>
          <a:effectRef idx="1">
            <a:schemeClr val="accent5"/>
          </a:effectRef>
          <a:fontRef idx="minor">
            <a:schemeClr val="tx1"/>
          </a:fontRef>
        </p:style>
      </p:cxnSp>
      <p:cxnSp>
        <p:nvCxnSpPr>
          <p:cNvPr id="43" name="Elbow Connector 42"/>
          <p:cNvCxnSpPr/>
          <p:nvPr/>
        </p:nvCxnSpPr>
        <p:spPr>
          <a:xfrm>
            <a:off x="2878536" y="4225926"/>
            <a:ext cx="808037" cy="206374"/>
          </a:xfrm>
          <a:prstGeom prst="bentConnector3">
            <a:avLst>
              <a:gd name="adj1" fmla="val -98"/>
            </a:avLst>
          </a:prstGeom>
        </p:spPr>
        <p:style>
          <a:lnRef idx="2">
            <a:schemeClr val="accent5"/>
          </a:lnRef>
          <a:fillRef idx="0">
            <a:schemeClr val="accent5"/>
          </a:fillRef>
          <a:effectRef idx="1">
            <a:schemeClr val="accent5"/>
          </a:effectRef>
          <a:fontRef idx="minor">
            <a:schemeClr val="tx1"/>
          </a:fontRef>
        </p:style>
      </p:cxnSp>
      <p:cxnSp>
        <p:nvCxnSpPr>
          <p:cNvPr id="44" name="Elbow Connector 43"/>
          <p:cNvCxnSpPr/>
          <p:nvPr/>
        </p:nvCxnSpPr>
        <p:spPr>
          <a:xfrm>
            <a:off x="2878536" y="4224337"/>
            <a:ext cx="808037" cy="207963"/>
          </a:xfrm>
          <a:prstGeom prst="bentConnector3">
            <a:avLst>
              <a:gd name="adj1" fmla="val 99214"/>
            </a:avLst>
          </a:prstGeom>
        </p:spPr>
        <p:style>
          <a:lnRef idx="2">
            <a:schemeClr val="accent5"/>
          </a:lnRef>
          <a:fillRef idx="0">
            <a:schemeClr val="accent5"/>
          </a:fillRef>
          <a:effectRef idx="1">
            <a:schemeClr val="accent5"/>
          </a:effectRef>
          <a:fontRef idx="minor">
            <a:schemeClr val="tx1"/>
          </a:fontRef>
        </p:style>
      </p:cxnSp>
      <p:cxnSp>
        <p:nvCxnSpPr>
          <p:cNvPr id="45" name="Elbow Connector 44"/>
          <p:cNvCxnSpPr/>
          <p:nvPr/>
        </p:nvCxnSpPr>
        <p:spPr>
          <a:xfrm>
            <a:off x="1947069" y="2051050"/>
            <a:ext cx="743744" cy="206375"/>
          </a:xfrm>
          <a:prstGeom prst="bentConnector3">
            <a:avLst>
              <a:gd name="adj1" fmla="val -267"/>
            </a:avLst>
          </a:prstGeom>
        </p:spPr>
        <p:style>
          <a:lnRef idx="2">
            <a:schemeClr val="accent5"/>
          </a:lnRef>
          <a:fillRef idx="0">
            <a:schemeClr val="accent5"/>
          </a:fillRef>
          <a:effectRef idx="1">
            <a:schemeClr val="accent5"/>
          </a:effectRef>
          <a:fontRef idx="minor">
            <a:schemeClr val="tx1"/>
          </a:fontRef>
        </p:style>
      </p:cxnSp>
      <p:cxnSp>
        <p:nvCxnSpPr>
          <p:cNvPr id="46" name="Elbow Connector 45"/>
          <p:cNvCxnSpPr/>
          <p:nvPr/>
        </p:nvCxnSpPr>
        <p:spPr>
          <a:xfrm>
            <a:off x="1947069" y="2049462"/>
            <a:ext cx="743744" cy="207963"/>
          </a:xfrm>
          <a:prstGeom prst="bentConnector3">
            <a:avLst>
              <a:gd name="adj1" fmla="val 99306"/>
            </a:avLst>
          </a:prstGeom>
        </p:spPr>
        <p:style>
          <a:lnRef idx="2">
            <a:schemeClr val="accent5"/>
          </a:lnRef>
          <a:fillRef idx="0">
            <a:schemeClr val="accent5"/>
          </a:fillRef>
          <a:effectRef idx="1">
            <a:schemeClr val="accent5"/>
          </a:effectRef>
          <a:fontRef idx="minor">
            <a:schemeClr val="tx1"/>
          </a:fontRef>
        </p:style>
      </p:cxnSp>
      <p:cxnSp>
        <p:nvCxnSpPr>
          <p:cNvPr id="49" name="Elbow Connector 48"/>
          <p:cNvCxnSpPr/>
          <p:nvPr/>
        </p:nvCxnSpPr>
        <p:spPr>
          <a:xfrm>
            <a:off x="2894807" y="1442194"/>
            <a:ext cx="808037" cy="206374"/>
          </a:xfrm>
          <a:prstGeom prst="bentConnector3">
            <a:avLst>
              <a:gd name="adj1" fmla="val -98"/>
            </a:avLst>
          </a:prstGeom>
        </p:spPr>
        <p:style>
          <a:lnRef idx="2">
            <a:schemeClr val="accent2"/>
          </a:lnRef>
          <a:fillRef idx="0">
            <a:schemeClr val="accent2"/>
          </a:fillRef>
          <a:effectRef idx="1">
            <a:schemeClr val="accent2"/>
          </a:effectRef>
          <a:fontRef idx="minor">
            <a:schemeClr val="tx1"/>
          </a:fontRef>
        </p:style>
      </p:cxnSp>
      <p:cxnSp>
        <p:nvCxnSpPr>
          <p:cNvPr id="50" name="Elbow Connector 49"/>
          <p:cNvCxnSpPr/>
          <p:nvPr/>
        </p:nvCxnSpPr>
        <p:spPr>
          <a:xfrm>
            <a:off x="2894807" y="1440605"/>
            <a:ext cx="808037" cy="207963"/>
          </a:xfrm>
          <a:prstGeom prst="bentConnector3">
            <a:avLst>
              <a:gd name="adj1" fmla="val 99214"/>
            </a:avLst>
          </a:prstGeom>
        </p:spPr>
        <p:style>
          <a:lnRef idx="2">
            <a:schemeClr val="accent2"/>
          </a:lnRef>
          <a:fillRef idx="0">
            <a:schemeClr val="accent2"/>
          </a:fillRef>
          <a:effectRef idx="1">
            <a:schemeClr val="accent2"/>
          </a:effectRef>
          <a:fontRef idx="minor">
            <a:schemeClr val="tx1"/>
          </a:fontRef>
        </p:style>
      </p:cxnSp>
      <p:cxnSp>
        <p:nvCxnSpPr>
          <p:cNvPr id="51" name="Elbow Connector 50"/>
          <p:cNvCxnSpPr/>
          <p:nvPr/>
        </p:nvCxnSpPr>
        <p:spPr>
          <a:xfrm>
            <a:off x="2894807" y="2057350"/>
            <a:ext cx="808037" cy="206374"/>
          </a:xfrm>
          <a:prstGeom prst="bentConnector3">
            <a:avLst>
              <a:gd name="adj1" fmla="val -98"/>
            </a:avLst>
          </a:prstGeom>
        </p:spPr>
        <p:style>
          <a:lnRef idx="2">
            <a:schemeClr val="accent2"/>
          </a:lnRef>
          <a:fillRef idx="0">
            <a:schemeClr val="accent2"/>
          </a:fillRef>
          <a:effectRef idx="1">
            <a:schemeClr val="accent2"/>
          </a:effectRef>
          <a:fontRef idx="minor">
            <a:schemeClr val="tx1"/>
          </a:fontRef>
        </p:style>
      </p:cxnSp>
      <p:cxnSp>
        <p:nvCxnSpPr>
          <p:cNvPr id="52" name="Elbow Connector 51"/>
          <p:cNvCxnSpPr/>
          <p:nvPr/>
        </p:nvCxnSpPr>
        <p:spPr>
          <a:xfrm>
            <a:off x="2894807" y="2055761"/>
            <a:ext cx="808037" cy="207963"/>
          </a:xfrm>
          <a:prstGeom prst="bentConnector3">
            <a:avLst>
              <a:gd name="adj1" fmla="val 99214"/>
            </a:avLst>
          </a:prstGeom>
        </p:spPr>
        <p:style>
          <a:lnRef idx="2">
            <a:schemeClr val="accent2"/>
          </a:lnRef>
          <a:fillRef idx="0">
            <a:schemeClr val="accent2"/>
          </a:fillRef>
          <a:effectRef idx="1">
            <a:schemeClr val="accent2"/>
          </a:effectRef>
          <a:fontRef idx="minor">
            <a:schemeClr val="tx1"/>
          </a:fontRef>
        </p:style>
      </p:cxnSp>
      <p:sp>
        <p:nvSpPr>
          <p:cNvPr id="42" name="TextBox 41"/>
          <p:cNvSpPr txBox="1"/>
          <p:nvPr/>
        </p:nvSpPr>
        <p:spPr>
          <a:xfrm>
            <a:off x="4429125" y="1085850"/>
            <a:ext cx="4014240"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chemeClr val="accent6"/>
                </a:solidFill>
              </a:rPr>
              <a:t>InputStream</a:t>
            </a:r>
            <a:r>
              <a:rPr lang="en-US" b="1" dirty="0" smtClean="0">
                <a:solidFill>
                  <a:schemeClr val="accent6"/>
                </a:solidFill>
              </a:rPr>
              <a:t> /</a:t>
            </a:r>
            <a:r>
              <a:rPr lang="en-US" b="1" dirty="0" smtClean="0"/>
              <a:t> </a:t>
            </a:r>
            <a:r>
              <a:rPr lang="en-US" b="1" dirty="0" err="1" smtClean="0">
                <a:solidFill>
                  <a:schemeClr val="accent6"/>
                </a:solidFill>
              </a:rPr>
              <a:t>OutputStream</a:t>
            </a:r>
            <a:r>
              <a:rPr lang="en-US" b="1" dirty="0" smtClean="0">
                <a:solidFill>
                  <a:schemeClr val="accent6"/>
                </a:solidFill>
              </a:rPr>
              <a:t> </a:t>
            </a:r>
            <a:r>
              <a:rPr lang="en-US" dirty="0" smtClean="0">
                <a:solidFill>
                  <a:schemeClr val="accent6"/>
                </a:solidFill>
              </a:rPr>
              <a:t>: </a:t>
            </a:r>
            <a:r>
              <a:rPr lang="en-US" dirty="0" smtClean="0"/>
              <a:t>bytes (8 bit)</a:t>
            </a:r>
            <a:endParaRPr lang="en-US" dirty="0"/>
          </a:p>
        </p:txBody>
      </p:sp>
      <p:sp>
        <p:nvSpPr>
          <p:cNvPr id="54" name="TextBox 53"/>
          <p:cNvSpPr txBox="1"/>
          <p:nvPr/>
        </p:nvSpPr>
        <p:spPr>
          <a:xfrm>
            <a:off x="4429125" y="1390697"/>
            <a:ext cx="3551678"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smtClean="0">
                <a:solidFill>
                  <a:schemeClr val="accent6"/>
                </a:solidFill>
              </a:rPr>
              <a:t>Reader /</a:t>
            </a:r>
            <a:r>
              <a:rPr lang="en-US" b="1" dirty="0" smtClean="0"/>
              <a:t> </a:t>
            </a:r>
            <a:r>
              <a:rPr lang="en-US" b="1" dirty="0" smtClean="0">
                <a:solidFill>
                  <a:schemeClr val="accent6"/>
                </a:solidFill>
              </a:rPr>
              <a:t>Writer : </a:t>
            </a:r>
            <a:r>
              <a:rPr lang="en-US" dirty="0" smtClean="0"/>
              <a:t>character (Unicode)</a:t>
            </a:r>
            <a:endParaRPr lang="en-US" dirty="0"/>
          </a:p>
        </p:txBody>
      </p:sp>
      <p:sp>
        <p:nvSpPr>
          <p:cNvPr id="55" name="TextBox 54"/>
          <p:cNvSpPr txBox="1"/>
          <p:nvPr/>
        </p:nvSpPr>
        <p:spPr>
          <a:xfrm>
            <a:off x="4429125" y="1849432"/>
            <a:ext cx="4299575"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FFC000"/>
                </a:solidFill>
              </a:rPr>
              <a:t>InputStreamReader</a:t>
            </a:r>
            <a:r>
              <a:rPr lang="en-US" b="1" dirty="0" smtClean="0">
                <a:solidFill>
                  <a:srgbClr val="FFC000"/>
                </a:solidFill>
              </a:rPr>
              <a:t> </a:t>
            </a:r>
            <a:r>
              <a:rPr lang="en-US" dirty="0" smtClean="0">
                <a:solidFill>
                  <a:srgbClr val="FFC000"/>
                </a:solidFill>
              </a:rPr>
              <a:t>: </a:t>
            </a:r>
            <a:r>
              <a:rPr lang="en-US" dirty="0" smtClean="0"/>
              <a:t>bridge bytes -&gt; character</a:t>
            </a:r>
            <a:endParaRPr lang="en-US" dirty="0"/>
          </a:p>
        </p:txBody>
      </p:sp>
      <p:sp>
        <p:nvSpPr>
          <p:cNvPr id="56" name="TextBox 55"/>
          <p:cNvSpPr txBox="1"/>
          <p:nvPr/>
        </p:nvSpPr>
        <p:spPr>
          <a:xfrm>
            <a:off x="4429125" y="2154279"/>
            <a:ext cx="4336380"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a:solidFill>
                  <a:srgbClr val="FFC000"/>
                </a:solidFill>
              </a:rPr>
              <a:t>OutputStreamWriter</a:t>
            </a:r>
            <a:r>
              <a:rPr lang="en-US" b="1" dirty="0">
                <a:solidFill>
                  <a:srgbClr val="FFC000"/>
                </a:solidFill>
              </a:rPr>
              <a:t> </a:t>
            </a:r>
            <a:r>
              <a:rPr lang="en-US" b="1" dirty="0" smtClean="0">
                <a:solidFill>
                  <a:srgbClr val="FFC000"/>
                </a:solidFill>
              </a:rPr>
              <a:t>: </a:t>
            </a:r>
            <a:r>
              <a:rPr lang="en-US" dirty="0"/>
              <a:t>bridge </a:t>
            </a:r>
            <a:r>
              <a:rPr lang="en-US" dirty="0" smtClean="0"/>
              <a:t>character-</a:t>
            </a:r>
            <a:r>
              <a:rPr lang="en-US" dirty="0"/>
              <a:t>&gt; </a:t>
            </a:r>
            <a:r>
              <a:rPr lang="en-US" dirty="0" smtClean="0"/>
              <a:t>bytes</a:t>
            </a:r>
            <a:endParaRPr lang="en-US" dirty="0"/>
          </a:p>
        </p:txBody>
      </p:sp>
      <p:sp>
        <p:nvSpPr>
          <p:cNvPr id="57" name="TextBox 56"/>
          <p:cNvSpPr txBox="1"/>
          <p:nvPr/>
        </p:nvSpPr>
        <p:spPr>
          <a:xfrm>
            <a:off x="4429125" y="2622435"/>
            <a:ext cx="4169731"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39C2D7"/>
                </a:solidFill>
              </a:rPr>
              <a:t>BufferedInputStream</a:t>
            </a:r>
            <a:r>
              <a:rPr lang="en-US" b="1" dirty="0" smtClean="0">
                <a:solidFill>
                  <a:srgbClr val="39C2D7"/>
                </a:solidFill>
              </a:rPr>
              <a:t> / </a:t>
            </a:r>
            <a:r>
              <a:rPr lang="en-US" b="1" dirty="0" err="1" smtClean="0">
                <a:solidFill>
                  <a:srgbClr val="39C2D7"/>
                </a:solidFill>
              </a:rPr>
              <a:t>BufferedInputStream</a:t>
            </a:r>
            <a:endParaRPr lang="en-US" dirty="0">
              <a:solidFill>
                <a:srgbClr val="39C2D7"/>
              </a:solidFill>
            </a:endParaRPr>
          </a:p>
        </p:txBody>
      </p:sp>
      <p:sp>
        <p:nvSpPr>
          <p:cNvPr id="58" name="TextBox 57"/>
          <p:cNvSpPr txBox="1"/>
          <p:nvPr/>
        </p:nvSpPr>
        <p:spPr>
          <a:xfrm>
            <a:off x="4429125" y="2927282"/>
            <a:ext cx="3241528"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39C2D7"/>
                </a:solidFill>
              </a:rPr>
              <a:t>BufferedReader</a:t>
            </a:r>
            <a:r>
              <a:rPr lang="en-US" b="1" dirty="0" smtClean="0">
                <a:solidFill>
                  <a:srgbClr val="39C2D7"/>
                </a:solidFill>
              </a:rPr>
              <a:t> / </a:t>
            </a:r>
            <a:r>
              <a:rPr lang="en-US" b="1" dirty="0" err="1" smtClean="0">
                <a:solidFill>
                  <a:srgbClr val="39C2D7"/>
                </a:solidFill>
              </a:rPr>
              <a:t>BufferedWriter</a:t>
            </a:r>
            <a:endParaRPr lang="en-US" dirty="0">
              <a:solidFill>
                <a:srgbClr val="39C2D7"/>
              </a:solidFill>
            </a:endParaRPr>
          </a:p>
        </p:txBody>
      </p:sp>
      <p:sp>
        <p:nvSpPr>
          <p:cNvPr id="59" name="TextBox 58"/>
          <p:cNvSpPr txBox="1"/>
          <p:nvPr/>
        </p:nvSpPr>
        <p:spPr>
          <a:xfrm>
            <a:off x="4429124" y="3386017"/>
            <a:ext cx="785793"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smtClean="0">
                <a:solidFill>
                  <a:srgbClr val="7F993A"/>
                </a:solidFill>
              </a:rPr>
              <a:t>File</a:t>
            </a:r>
            <a:endParaRPr lang="en-US" dirty="0">
              <a:solidFill>
                <a:srgbClr val="7F993A"/>
              </a:solidFill>
            </a:endParaRPr>
          </a:p>
        </p:txBody>
      </p:sp>
      <p:sp>
        <p:nvSpPr>
          <p:cNvPr id="60" name="TextBox 59"/>
          <p:cNvSpPr txBox="1"/>
          <p:nvPr/>
        </p:nvSpPr>
        <p:spPr>
          <a:xfrm>
            <a:off x="4429125" y="3656157"/>
            <a:ext cx="3480440" cy="523220"/>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7F993A"/>
                </a:solidFill>
              </a:rPr>
              <a:t>FileInputStream</a:t>
            </a:r>
            <a:r>
              <a:rPr lang="en-US" b="1" dirty="0" smtClean="0">
                <a:solidFill>
                  <a:srgbClr val="7F993A"/>
                </a:solidFill>
              </a:rPr>
              <a:t> </a:t>
            </a:r>
            <a:r>
              <a:rPr lang="en-US" b="1" dirty="0">
                <a:solidFill>
                  <a:srgbClr val="7F993A"/>
                </a:solidFill>
              </a:rPr>
              <a:t>/ </a:t>
            </a:r>
            <a:r>
              <a:rPr lang="en-US" b="1" dirty="0" err="1" smtClean="0">
                <a:solidFill>
                  <a:srgbClr val="7F993A"/>
                </a:solidFill>
              </a:rPr>
              <a:t>FileOutputStream</a:t>
            </a:r>
            <a:endParaRPr lang="en-US" dirty="0">
              <a:solidFill>
                <a:srgbClr val="7F993A"/>
              </a:solidFill>
            </a:endParaRPr>
          </a:p>
          <a:p>
            <a:pPr marL="285750" indent="-285750">
              <a:buFont typeface="Wingdings" panose="05000000000000000000" pitchFamily="2" charset="2"/>
              <a:buChar char="§"/>
            </a:pPr>
            <a:endParaRPr lang="en-US" dirty="0">
              <a:solidFill>
                <a:srgbClr val="7F993A"/>
              </a:solidFill>
            </a:endParaRPr>
          </a:p>
        </p:txBody>
      </p:sp>
      <p:sp>
        <p:nvSpPr>
          <p:cNvPr id="61" name="TextBox 60"/>
          <p:cNvSpPr txBox="1"/>
          <p:nvPr/>
        </p:nvSpPr>
        <p:spPr>
          <a:xfrm>
            <a:off x="4429124" y="3926297"/>
            <a:ext cx="2404761"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7F993A"/>
                </a:solidFill>
              </a:rPr>
              <a:t>FileReader</a:t>
            </a:r>
            <a:r>
              <a:rPr lang="en-US" b="1" dirty="0" smtClean="0">
                <a:solidFill>
                  <a:srgbClr val="7F993A"/>
                </a:solidFill>
              </a:rPr>
              <a:t> / </a:t>
            </a:r>
            <a:r>
              <a:rPr lang="en-US" b="1" dirty="0" err="1" smtClean="0">
                <a:solidFill>
                  <a:srgbClr val="7F993A"/>
                </a:solidFill>
              </a:rPr>
              <a:t>FileWriter</a:t>
            </a:r>
            <a:endParaRPr lang="en-US" dirty="0">
              <a:solidFill>
                <a:srgbClr val="7F993A"/>
              </a:solidFill>
            </a:endParaRPr>
          </a:p>
        </p:txBody>
      </p:sp>
      <p:cxnSp>
        <p:nvCxnSpPr>
          <p:cNvPr id="62" name="Elbow Connector 61"/>
          <p:cNvCxnSpPr/>
          <p:nvPr/>
        </p:nvCxnSpPr>
        <p:spPr>
          <a:xfrm>
            <a:off x="1947069" y="3090862"/>
            <a:ext cx="743744" cy="206375"/>
          </a:xfrm>
          <a:prstGeom prst="bentConnector3">
            <a:avLst>
              <a:gd name="adj1" fmla="val -267"/>
            </a:avLst>
          </a:prstGeom>
          <a:ln>
            <a:solidFill>
              <a:srgbClr val="39C2D7"/>
            </a:solidFill>
          </a:ln>
        </p:spPr>
        <p:style>
          <a:lnRef idx="2">
            <a:schemeClr val="accent6"/>
          </a:lnRef>
          <a:fillRef idx="0">
            <a:schemeClr val="accent6"/>
          </a:fillRef>
          <a:effectRef idx="1">
            <a:schemeClr val="accent6"/>
          </a:effectRef>
          <a:fontRef idx="minor">
            <a:schemeClr val="tx1"/>
          </a:fontRef>
        </p:style>
      </p:cxnSp>
      <p:cxnSp>
        <p:nvCxnSpPr>
          <p:cNvPr id="63" name="Elbow Connector 62"/>
          <p:cNvCxnSpPr/>
          <p:nvPr/>
        </p:nvCxnSpPr>
        <p:spPr>
          <a:xfrm>
            <a:off x="1947069" y="3089274"/>
            <a:ext cx="743744" cy="207963"/>
          </a:xfrm>
          <a:prstGeom prst="bentConnector3">
            <a:avLst>
              <a:gd name="adj1" fmla="val 99306"/>
            </a:avLst>
          </a:prstGeom>
          <a:ln>
            <a:solidFill>
              <a:srgbClr val="39C2D7"/>
            </a:solidFill>
          </a:ln>
        </p:spPr>
        <p:style>
          <a:lnRef idx="2">
            <a:schemeClr val="accent6"/>
          </a:lnRef>
          <a:fillRef idx="0">
            <a:schemeClr val="accent6"/>
          </a:fillRef>
          <a:effectRef idx="1">
            <a:schemeClr val="accent6"/>
          </a:effectRef>
          <a:fontRef idx="minor">
            <a:schemeClr val="tx1"/>
          </a:fontRef>
        </p:style>
      </p:cxnSp>
      <p:cxnSp>
        <p:nvCxnSpPr>
          <p:cNvPr id="64" name="Elbow Connector 63"/>
          <p:cNvCxnSpPr/>
          <p:nvPr/>
        </p:nvCxnSpPr>
        <p:spPr>
          <a:xfrm>
            <a:off x="1947069" y="3922712"/>
            <a:ext cx="743744" cy="206375"/>
          </a:xfrm>
          <a:prstGeom prst="bentConnector3">
            <a:avLst>
              <a:gd name="adj1" fmla="val -267"/>
            </a:avLst>
          </a:prstGeom>
          <a:ln>
            <a:solidFill>
              <a:srgbClr val="39C2D7"/>
            </a:solidFill>
          </a:ln>
        </p:spPr>
        <p:style>
          <a:lnRef idx="2">
            <a:schemeClr val="accent6"/>
          </a:lnRef>
          <a:fillRef idx="0">
            <a:schemeClr val="accent6"/>
          </a:fillRef>
          <a:effectRef idx="1">
            <a:schemeClr val="accent6"/>
          </a:effectRef>
          <a:fontRef idx="minor">
            <a:schemeClr val="tx1"/>
          </a:fontRef>
        </p:style>
      </p:cxnSp>
      <p:cxnSp>
        <p:nvCxnSpPr>
          <p:cNvPr id="65" name="Elbow Connector 64"/>
          <p:cNvCxnSpPr/>
          <p:nvPr/>
        </p:nvCxnSpPr>
        <p:spPr>
          <a:xfrm>
            <a:off x="1947069" y="3921124"/>
            <a:ext cx="743744" cy="207963"/>
          </a:xfrm>
          <a:prstGeom prst="bentConnector3">
            <a:avLst>
              <a:gd name="adj1" fmla="val 99306"/>
            </a:avLst>
          </a:prstGeom>
          <a:ln>
            <a:solidFill>
              <a:srgbClr val="39C2D7"/>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934712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a:t>Java.io : </a:t>
            </a:r>
            <a:r>
              <a:rPr lang="en-US" b="1" dirty="0" err="1" smtClean="0">
                <a:solidFill>
                  <a:srgbClr val="464547"/>
                </a:solidFill>
              </a:rPr>
              <a:t>InputStream</a:t>
            </a:r>
            <a:endParaRPr lang="en-US" dirty="0">
              <a:solidFill>
                <a:srgbClr val="464547"/>
              </a:solidFill>
            </a:endParaRPr>
          </a:p>
        </p:txBody>
      </p:sp>
      <p:graphicFrame>
        <p:nvGraphicFramePr>
          <p:cNvPr id="5" name="Diagram 4"/>
          <p:cNvGraphicFramePr/>
          <p:nvPr/>
        </p:nvGraphicFramePr>
        <p:xfrm>
          <a:off x="412750" y="768350"/>
          <a:ext cx="82232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9404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a:t>Java.io : </a:t>
            </a:r>
            <a:r>
              <a:rPr lang="en-US" b="1" dirty="0" err="1" smtClean="0">
                <a:solidFill>
                  <a:srgbClr val="464547"/>
                </a:solidFill>
              </a:rPr>
              <a:t>OutputStream</a:t>
            </a:r>
            <a:endParaRPr lang="en-US" dirty="0">
              <a:solidFill>
                <a:srgbClr val="464547"/>
              </a:solidFill>
            </a:endParaRPr>
          </a:p>
        </p:txBody>
      </p:sp>
      <p:graphicFrame>
        <p:nvGraphicFramePr>
          <p:cNvPr id="5" name="Diagram 4"/>
          <p:cNvGraphicFramePr/>
          <p:nvPr>
            <p:extLst>
              <p:ext uri="{D42A27DB-BD31-4B8C-83A1-F6EECF244321}">
                <p14:modId xmlns:p14="http://schemas.microsoft.com/office/powerpoint/2010/main" val="3505604484"/>
              </p:ext>
            </p:extLst>
          </p:nvPr>
        </p:nvGraphicFramePr>
        <p:xfrm>
          <a:off x="412750" y="768350"/>
          <a:ext cx="82232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320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a:t>Java.io : </a:t>
            </a:r>
            <a:r>
              <a:rPr lang="en-US" b="1" dirty="0" smtClean="0">
                <a:solidFill>
                  <a:srgbClr val="464547"/>
                </a:solidFill>
              </a:rPr>
              <a:t>Reader</a:t>
            </a:r>
            <a:endParaRPr lang="en-US" dirty="0">
              <a:solidFill>
                <a:srgbClr val="464547"/>
              </a:solidFill>
            </a:endParaRPr>
          </a:p>
        </p:txBody>
      </p:sp>
      <p:graphicFrame>
        <p:nvGraphicFramePr>
          <p:cNvPr id="5" name="Diagram 4"/>
          <p:cNvGraphicFramePr/>
          <p:nvPr>
            <p:extLst>
              <p:ext uri="{D42A27DB-BD31-4B8C-83A1-F6EECF244321}">
                <p14:modId xmlns:p14="http://schemas.microsoft.com/office/powerpoint/2010/main" val="453889351"/>
              </p:ext>
            </p:extLst>
          </p:nvPr>
        </p:nvGraphicFramePr>
        <p:xfrm>
          <a:off x="412750" y="768350"/>
          <a:ext cx="82232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281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a:t>Java.io : </a:t>
            </a:r>
            <a:r>
              <a:rPr lang="en-US" b="1" dirty="0" smtClean="0">
                <a:solidFill>
                  <a:srgbClr val="464547"/>
                </a:solidFill>
              </a:rPr>
              <a:t>Writer</a:t>
            </a:r>
            <a:endParaRPr lang="en-US" dirty="0">
              <a:solidFill>
                <a:srgbClr val="464547"/>
              </a:solidFill>
            </a:endParaRPr>
          </a:p>
        </p:txBody>
      </p:sp>
      <p:graphicFrame>
        <p:nvGraphicFramePr>
          <p:cNvPr id="5" name="Diagram 4"/>
          <p:cNvGraphicFramePr/>
          <p:nvPr>
            <p:extLst>
              <p:ext uri="{D42A27DB-BD31-4B8C-83A1-F6EECF244321}">
                <p14:modId xmlns:p14="http://schemas.microsoft.com/office/powerpoint/2010/main" val="3031213834"/>
              </p:ext>
            </p:extLst>
          </p:nvPr>
        </p:nvGraphicFramePr>
        <p:xfrm>
          <a:off x="412750" y="768350"/>
          <a:ext cx="82232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988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a:t>Java.io : </a:t>
            </a:r>
            <a:r>
              <a:rPr lang="en-US" dirty="0" smtClean="0"/>
              <a:t>reminder</a:t>
            </a:r>
            <a:endParaRPr lang="en-US" dirty="0">
              <a:solidFill>
                <a:srgbClr val="464547"/>
              </a:solidFill>
            </a:endParaRPr>
          </a:p>
        </p:txBody>
      </p:sp>
      <p:sp>
        <p:nvSpPr>
          <p:cNvPr id="8" name="TextBox 7"/>
          <p:cNvSpPr txBox="1"/>
          <p:nvPr/>
        </p:nvSpPr>
        <p:spPr>
          <a:xfrm>
            <a:off x="434975" y="1054100"/>
            <a:ext cx="4014240"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chemeClr val="accent6"/>
                </a:solidFill>
              </a:rPr>
              <a:t>InputStream</a:t>
            </a:r>
            <a:r>
              <a:rPr lang="en-US" b="1" dirty="0" smtClean="0">
                <a:solidFill>
                  <a:schemeClr val="accent6"/>
                </a:solidFill>
              </a:rPr>
              <a:t> /</a:t>
            </a:r>
            <a:r>
              <a:rPr lang="en-US" b="1" dirty="0" smtClean="0"/>
              <a:t> </a:t>
            </a:r>
            <a:r>
              <a:rPr lang="en-US" b="1" dirty="0" err="1" smtClean="0">
                <a:solidFill>
                  <a:schemeClr val="accent6"/>
                </a:solidFill>
              </a:rPr>
              <a:t>OutputStream</a:t>
            </a:r>
            <a:r>
              <a:rPr lang="en-US" b="1" dirty="0" smtClean="0">
                <a:solidFill>
                  <a:schemeClr val="accent6"/>
                </a:solidFill>
              </a:rPr>
              <a:t> </a:t>
            </a:r>
            <a:r>
              <a:rPr lang="en-US" dirty="0" smtClean="0">
                <a:solidFill>
                  <a:schemeClr val="accent6"/>
                </a:solidFill>
              </a:rPr>
              <a:t>: </a:t>
            </a:r>
            <a:r>
              <a:rPr lang="en-US" dirty="0" smtClean="0"/>
              <a:t>bytes (8 bit)</a:t>
            </a:r>
            <a:endParaRPr lang="en-US" dirty="0"/>
          </a:p>
        </p:txBody>
      </p:sp>
      <p:sp>
        <p:nvSpPr>
          <p:cNvPr id="10" name="TextBox 9"/>
          <p:cNvSpPr txBox="1"/>
          <p:nvPr/>
        </p:nvSpPr>
        <p:spPr>
          <a:xfrm>
            <a:off x="434974" y="1358947"/>
            <a:ext cx="4079899"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smtClean="0">
                <a:solidFill>
                  <a:schemeClr val="accent6"/>
                </a:solidFill>
              </a:rPr>
              <a:t>Reader /</a:t>
            </a:r>
            <a:r>
              <a:rPr lang="en-US" b="1" dirty="0" smtClean="0"/>
              <a:t> </a:t>
            </a:r>
            <a:r>
              <a:rPr lang="en-US" b="1" dirty="0" smtClean="0">
                <a:solidFill>
                  <a:schemeClr val="accent6"/>
                </a:solidFill>
              </a:rPr>
              <a:t>Writer : </a:t>
            </a:r>
            <a:r>
              <a:rPr lang="en-US" dirty="0" smtClean="0"/>
              <a:t>character (Unicode</a:t>
            </a:r>
            <a:r>
              <a:rPr lang="ru-RU" dirty="0" smtClean="0"/>
              <a:t> 16 </a:t>
            </a:r>
            <a:r>
              <a:rPr lang="en-US" dirty="0" smtClean="0"/>
              <a:t>bit)</a:t>
            </a:r>
            <a:endParaRPr lang="en-US" dirty="0"/>
          </a:p>
        </p:txBody>
      </p:sp>
      <p:sp>
        <p:nvSpPr>
          <p:cNvPr id="11" name="TextBox 10"/>
          <p:cNvSpPr txBox="1"/>
          <p:nvPr/>
        </p:nvSpPr>
        <p:spPr>
          <a:xfrm>
            <a:off x="434975" y="1817682"/>
            <a:ext cx="4299575"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FFC000"/>
                </a:solidFill>
              </a:rPr>
              <a:t>InputStreamReader</a:t>
            </a:r>
            <a:r>
              <a:rPr lang="en-US" b="1" dirty="0" smtClean="0">
                <a:solidFill>
                  <a:srgbClr val="FFC000"/>
                </a:solidFill>
              </a:rPr>
              <a:t> </a:t>
            </a:r>
            <a:r>
              <a:rPr lang="en-US" dirty="0" smtClean="0">
                <a:solidFill>
                  <a:srgbClr val="FFC000"/>
                </a:solidFill>
              </a:rPr>
              <a:t>: </a:t>
            </a:r>
            <a:r>
              <a:rPr lang="en-US" dirty="0" smtClean="0"/>
              <a:t>bridge bytes -&gt; character</a:t>
            </a:r>
            <a:endParaRPr lang="en-US" dirty="0"/>
          </a:p>
        </p:txBody>
      </p:sp>
      <p:sp>
        <p:nvSpPr>
          <p:cNvPr id="12" name="TextBox 11"/>
          <p:cNvSpPr txBox="1"/>
          <p:nvPr/>
        </p:nvSpPr>
        <p:spPr>
          <a:xfrm>
            <a:off x="434974" y="2130484"/>
            <a:ext cx="4336380"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a:solidFill>
                  <a:srgbClr val="FFC000"/>
                </a:solidFill>
              </a:rPr>
              <a:t>OutputStreamWriter</a:t>
            </a:r>
            <a:r>
              <a:rPr lang="en-US" b="1" dirty="0">
                <a:solidFill>
                  <a:srgbClr val="FFC000"/>
                </a:solidFill>
              </a:rPr>
              <a:t> </a:t>
            </a:r>
            <a:r>
              <a:rPr lang="en-US" b="1" dirty="0" smtClean="0">
                <a:solidFill>
                  <a:srgbClr val="FFC000"/>
                </a:solidFill>
              </a:rPr>
              <a:t>: </a:t>
            </a:r>
            <a:r>
              <a:rPr lang="en-US" dirty="0"/>
              <a:t>bridge </a:t>
            </a:r>
            <a:r>
              <a:rPr lang="en-US" dirty="0" smtClean="0"/>
              <a:t>character-</a:t>
            </a:r>
            <a:r>
              <a:rPr lang="en-US" dirty="0"/>
              <a:t>&gt; </a:t>
            </a:r>
            <a:r>
              <a:rPr lang="en-US" dirty="0" smtClean="0"/>
              <a:t>bytes</a:t>
            </a:r>
            <a:endParaRPr lang="en-US" dirty="0"/>
          </a:p>
        </p:txBody>
      </p:sp>
      <p:sp>
        <p:nvSpPr>
          <p:cNvPr id="13" name="TextBox 12"/>
          <p:cNvSpPr txBox="1"/>
          <p:nvPr/>
        </p:nvSpPr>
        <p:spPr>
          <a:xfrm>
            <a:off x="434975" y="2590685"/>
            <a:ext cx="4169731"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39C2D7"/>
                </a:solidFill>
              </a:rPr>
              <a:t>BufferedInputStream</a:t>
            </a:r>
            <a:r>
              <a:rPr lang="en-US" b="1" dirty="0" smtClean="0">
                <a:solidFill>
                  <a:srgbClr val="39C2D7"/>
                </a:solidFill>
              </a:rPr>
              <a:t> / </a:t>
            </a:r>
            <a:r>
              <a:rPr lang="en-US" b="1" dirty="0" err="1" smtClean="0">
                <a:solidFill>
                  <a:srgbClr val="39C2D7"/>
                </a:solidFill>
              </a:rPr>
              <a:t>BufferedInputStream</a:t>
            </a:r>
            <a:endParaRPr lang="en-US" dirty="0">
              <a:solidFill>
                <a:srgbClr val="39C2D7"/>
              </a:solidFill>
            </a:endParaRPr>
          </a:p>
        </p:txBody>
      </p:sp>
      <p:sp>
        <p:nvSpPr>
          <p:cNvPr id="14" name="TextBox 13"/>
          <p:cNvSpPr txBox="1"/>
          <p:nvPr/>
        </p:nvSpPr>
        <p:spPr>
          <a:xfrm>
            <a:off x="434975" y="2895532"/>
            <a:ext cx="3241528"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39C2D7"/>
                </a:solidFill>
              </a:rPr>
              <a:t>BufferedReader</a:t>
            </a:r>
            <a:r>
              <a:rPr lang="en-US" b="1" dirty="0" smtClean="0">
                <a:solidFill>
                  <a:srgbClr val="39C2D7"/>
                </a:solidFill>
              </a:rPr>
              <a:t> / </a:t>
            </a:r>
            <a:r>
              <a:rPr lang="en-US" b="1" dirty="0" err="1" smtClean="0">
                <a:solidFill>
                  <a:srgbClr val="39C2D7"/>
                </a:solidFill>
              </a:rPr>
              <a:t>BufferedWriter</a:t>
            </a:r>
            <a:endParaRPr lang="en-US" dirty="0">
              <a:solidFill>
                <a:srgbClr val="39C2D7"/>
              </a:solidFill>
            </a:endParaRPr>
          </a:p>
        </p:txBody>
      </p:sp>
      <p:sp>
        <p:nvSpPr>
          <p:cNvPr id="15" name="TextBox 14"/>
          <p:cNvSpPr txBox="1"/>
          <p:nvPr/>
        </p:nvSpPr>
        <p:spPr>
          <a:xfrm>
            <a:off x="434974" y="3354267"/>
            <a:ext cx="785793"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smtClean="0">
                <a:solidFill>
                  <a:srgbClr val="7F993A"/>
                </a:solidFill>
              </a:rPr>
              <a:t>File</a:t>
            </a:r>
            <a:endParaRPr lang="en-US" dirty="0">
              <a:solidFill>
                <a:srgbClr val="7F993A"/>
              </a:solidFill>
            </a:endParaRPr>
          </a:p>
        </p:txBody>
      </p:sp>
      <p:sp>
        <p:nvSpPr>
          <p:cNvPr id="16" name="TextBox 15"/>
          <p:cNvSpPr txBox="1"/>
          <p:nvPr/>
        </p:nvSpPr>
        <p:spPr>
          <a:xfrm>
            <a:off x="434975" y="3624407"/>
            <a:ext cx="3480440" cy="523220"/>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7F993A"/>
                </a:solidFill>
              </a:rPr>
              <a:t>FileInputStream</a:t>
            </a:r>
            <a:r>
              <a:rPr lang="en-US" b="1" dirty="0" smtClean="0">
                <a:solidFill>
                  <a:srgbClr val="7F993A"/>
                </a:solidFill>
              </a:rPr>
              <a:t> </a:t>
            </a:r>
            <a:r>
              <a:rPr lang="en-US" b="1" dirty="0">
                <a:solidFill>
                  <a:srgbClr val="7F993A"/>
                </a:solidFill>
              </a:rPr>
              <a:t>/ </a:t>
            </a:r>
            <a:r>
              <a:rPr lang="en-US" b="1" dirty="0" err="1" smtClean="0">
                <a:solidFill>
                  <a:srgbClr val="7F993A"/>
                </a:solidFill>
              </a:rPr>
              <a:t>FileOutputStream</a:t>
            </a:r>
            <a:endParaRPr lang="en-US" dirty="0">
              <a:solidFill>
                <a:srgbClr val="7F993A"/>
              </a:solidFill>
            </a:endParaRPr>
          </a:p>
          <a:p>
            <a:pPr marL="285750" indent="-285750">
              <a:buFont typeface="Wingdings" panose="05000000000000000000" pitchFamily="2" charset="2"/>
              <a:buChar char="§"/>
            </a:pPr>
            <a:endParaRPr lang="en-US" dirty="0">
              <a:solidFill>
                <a:srgbClr val="7F993A"/>
              </a:solidFill>
            </a:endParaRPr>
          </a:p>
        </p:txBody>
      </p:sp>
      <p:sp>
        <p:nvSpPr>
          <p:cNvPr id="17" name="TextBox 16"/>
          <p:cNvSpPr txBox="1"/>
          <p:nvPr/>
        </p:nvSpPr>
        <p:spPr>
          <a:xfrm>
            <a:off x="434974" y="3894547"/>
            <a:ext cx="2404761" cy="307777"/>
          </a:xfrm>
          <a:prstGeom prst="rect">
            <a:avLst/>
          </a:prstGeom>
          <a:noFill/>
        </p:spPr>
        <p:txBody>
          <a:bodyPr wrap="none" rtlCol="0">
            <a:spAutoFit/>
          </a:bodyPr>
          <a:lstStyle/>
          <a:p>
            <a:pPr marL="285750" indent="-285750">
              <a:buFont typeface="Wingdings" panose="05000000000000000000" pitchFamily="2" charset="2"/>
              <a:buChar char="§"/>
            </a:pPr>
            <a:r>
              <a:rPr lang="en-US" b="1" dirty="0" err="1" smtClean="0">
                <a:solidFill>
                  <a:srgbClr val="7F993A"/>
                </a:solidFill>
              </a:rPr>
              <a:t>FileReader</a:t>
            </a:r>
            <a:r>
              <a:rPr lang="en-US" b="1" dirty="0" smtClean="0">
                <a:solidFill>
                  <a:srgbClr val="7F993A"/>
                </a:solidFill>
              </a:rPr>
              <a:t> / </a:t>
            </a:r>
            <a:r>
              <a:rPr lang="en-US" b="1" dirty="0" err="1" smtClean="0">
                <a:solidFill>
                  <a:srgbClr val="7F993A"/>
                </a:solidFill>
              </a:rPr>
              <a:t>FileWriter</a:t>
            </a:r>
            <a:endParaRPr lang="en-US" dirty="0">
              <a:solidFill>
                <a:srgbClr val="7F993A"/>
              </a:solidFill>
            </a:endParaRPr>
          </a:p>
        </p:txBody>
      </p:sp>
    </p:spTree>
    <p:extLst>
      <p:ext uri="{BB962C8B-B14F-4D97-AF65-F5344CB8AC3E}">
        <p14:creationId xmlns:p14="http://schemas.microsoft.com/office/powerpoint/2010/main" val="196457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smtClean="0"/>
              <a:t>Java.io : </a:t>
            </a:r>
            <a:r>
              <a:rPr lang="en-US" dirty="0" err="1"/>
              <a:t>java.io.File</a:t>
            </a:r>
            <a:endParaRPr lang="en-US" dirty="0">
              <a:solidFill>
                <a:srgbClr val="464547"/>
              </a:solidFill>
            </a:endParaRPr>
          </a:p>
        </p:txBody>
      </p:sp>
      <p:sp>
        <p:nvSpPr>
          <p:cNvPr id="8" name="TextBox 7"/>
          <p:cNvSpPr txBox="1"/>
          <p:nvPr/>
        </p:nvSpPr>
        <p:spPr>
          <a:xfrm>
            <a:off x="434974" y="912438"/>
            <a:ext cx="8275637" cy="738664"/>
          </a:xfrm>
          <a:prstGeom prst="rect">
            <a:avLst/>
          </a:prstGeom>
          <a:noFill/>
        </p:spPr>
        <p:txBody>
          <a:bodyPr wrap="square" rtlCol="0">
            <a:spAutoFit/>
          </a:bodyPr>
          <a:lstStyle/>
          <a:p>
            <a:pPr algn="just"/>
            <a:r>
              <a:rPr lang="en-US" dirty="0" smtClean="0"/>
              <a:t>The </a:t>
            </a:r>
            <a:r>
              <a:rPr lang="en-US" dirty="0"/>
              <a:t>API says that the class File is "An abstract representation of </a:t>
            </a:r>
            <a:r>
              <a:rPr lang="en-US" dirty="0" smtClean="0"/>
              <a:t>file</a:t>
            </a:r>
            <a:r>
              <a:rPr lang="ru-RU" dirty="0" smtClean="0"/>
              <a:t> </a:t>
            </a:r>
            <a:r>
              <a:rPr lang="en-US" dirty="0" smtClean="0"/>
              <a:t>and </a:t>
            </a:r>
            <a:r>
              <a:rPr lang="en-US" dirty="0"/>
              <a:t>directory pathnames." The File class isn't used to actually read or </a:t>
            </a:r>
            <a:r>
              <a:rPr lang="en-US" dirty="0" smtClean="0"/>
              <a:t>write</a:t>
            </a:r>
            <a:r>
              <a:rPr lang="ru-RU" dirty="0" smtClean="0"/>
              <a:t> </a:t>
            </a:r>
            <a:r>
              <a:rPr lang="en-US" dirty="0" smtClean="0"/>
              <a:t>data</a:t>
            </a:r>
            <a:r>
              <a:rPr lang="en-US" dirty="0"/>
              <a:t>; it's used to work at a higher level, making new empty files, searching </a:t>
            </a:r>
            <a:r>
              <a:rPr lang="en-US" dirty="0" smtClean="0"/>
              <a:t>for</a:t>
            </a:r>
            <a:r>
              <a:rPr lang="ru-RU" dirty="0" smtClean="0"/>
              <a:t> </a:t>
            </a:r>
            <a:r>
              <a:rPr lang="en-US" dirty="0" smtClean="0"/>
              <a:t>files</a:t>
            </a:r>
            <a:r>
              <a:rPr lang="en-US" dirty="0"/>
              <a:t>, deleting files, making directories, and working with paths.</a:t>
            </a:r>
          </a:p>
        </p:txBody>
      </p:sp>
      <p:graphicFrame>
        <p:nvGraphicFramePr>
          <p:cNvPr id="18" name="Table 17"/>
          <p:cNvGraphicFramePr>
            <a:graphicFrameLocks noGrp="1"/>
          </p:cNvGraphicFramePr>
          <p:nvPr>
            <p:extLst>
              <p:ext uri="{D42A27DB-BD31-4B8C-83A1-F6EECF244321}">
                <p14:modId xmlns:p14="http://schemas.microsoft.com/office/powerpoint/2010/main" val="458915828"/>
              </p:ext>
            </p:extLst>
          </p:nvPr>
        </p:nvGraphicFramePr>
        <p:xfrm>
          <a:off x="433387" y="1803402"/>
          <a:ext cx="8277225" cy="2904186"/>
        </p:xfrm>
        <a:graphic>
          <a:graphicData uri="http://schemas.openxmlformats.org/drawingml/2006/table">
            <a:tbl>
              <a:tblPr>
                <a:tableStyleId>{EB9631B5-78F2-41C9-869B-9F39066F8104}</a:tableStyleId>
              </a:tblPr>
              <a:tblGrid>
                <a:gridCol w="8277225">
                  <a:extLst>
                    <a:ext uri="{9D8B030D-6E8A-4147-A177-3AD203B41FA5}">
                      <a16:colId xmlns:a16="http://schemas.microsoft.com/office/drawing/2014/main" val="20000"/>
                    </a:ext>
                  </a:extLst>
                </a:gridCol>
              </a:tblGrid>
              <a:tr h="429086">
                <a:tc>
                  <a:txBody>
                    <a:bodyPr/>
                    <a:lstStyle/>
                    <a:p>
                      <a:pPr algn="l" fontAlgn="t"/>
                      <a:r>
                        <a:rPr lang="en-US" sz="1400" b="1" u="none" dirty="0">
                          <a:effectLst/>
                        </a:rPr>
                        <a:t>Constructor and Description</a:t>
                      </a:r>
                      <a:endParaRPr lang="en-US" sz="1400" b="1" u="none" dirty="0">
                        <a:effectLst/>
                        <a:latin typeface="+mn-lt"/>
                      </a:endParaRPr>
                    </a:p>
                  </a:txBody>
                  <a:tcPr marL="30151" marR="12922" marT="12922" marB="12922" anchor="ctr"/>
                </a:tc>
                <a:extLst>
                  <a:ext uri="{0D108BD9-81ED-4DB2-BD59-A6C34878D82A}">
                    <a16:rowId xmlns:a16="http://schemas.microsoft.com/office/drawing/2014/main" val="10000"/>
                  </a:ext>
                </a:extLst>
              </a:tr>
              <a:tr h="621353">
                <a:tc>
                  <a:txBody>
                    <a:bodyPr/>
                    <a:lstStyle/>
                    <a:p>
                      <a:pPr algn="l" fontAlgn="t"/>
                      <a:r>
                        <a:rPr lang="en-US" sz="1200" u="none" strike="noStrike" dirty="0" smtClean="0">
                          <a:effectLst/>
                          <a:hlinkClick r:id="rId2"/>
                        </a:rPr>
                        <a:t>File</a:t>
                      </a:r>
                      <a:r>
                        <a:rPr lang="en-US" sz="1200" u="none" dirty="0" smtClean="0">
                          <a:effectLst/>
                        </a:rPr>
                        <a:t>( </a:t>
                      </a:r>
                      <a:r>
                        <a:rPr lang="en-US" sz="1200" u="none" strike="noStrike" dirty="0" smtClean="0">
                          <a:effectLst/>
                          <a:hlinkClick r:id="rId3" tooltip="class in java.lang"/>
                        </a:rPr>
                        <a:t>String</a:t>
                      </a:r>
                      <a:r>
                        <a:rPr lang="en-US" sz="1200" u="none" dirty="0" smtClean="0">
                          <a:effectLst/>
                        </a:rPr>
                        <a:t> pathname ) : </a:t>
                      </a:r>
                    </a:p>
                    <a:p>
                      <a:pPr algn="l" fontAlgn="t"/>
                      <a:r>
                        <a:rPr lang="en-US" sz="1200" u="none" dirty="0" smtClean="0">
                          <a:effectLst/>
                        </a:rPr>
                        <a:t>Creates a new File instance by converting the given pathname string into an abstract pathname.</a:t>
                      </a:r>
                      <a:endParaRPr lang="en-US" sz="1200" u="none" dirty="0" smtClean="0">
                        <a:solidFill>
                          <a:srgbClr val="464547"/>
                        </a:solidFill>
                        <a:effectLst/>
                        <a:latin typeface="+mn-lt"/>
                      </a:endParaRPr>
                    </a:p>
                    <a:p>
                      <a:pPr algn="l" fontAlgn="t"/>
                      <a:endParaRPr lang="en-US" sz="1200" u="none" strike="noStrike" dirty="0" smtClean="0">
                        <a:effectLst/>
                        <a:hlinkClick r:id="rId4"/>
                      </a:endParaRPr>
                    </a:p>
                  </a:txBody>
                  <a:tcPr marL="30151" marR="12922" marT="12922" marB="12922"/>
                </a:tc>
                <a:extLst>
                  <a:ext uri="{0D108BD9-81ED-4DB2-BD59-A6C34878D82A}">
                    <a16:rowId xmlns:a16="http://schemas.microsoft.com/office/drawing/2014/main" val="10001"/>
                  </a:ext>
                </a:extLst>
              </a:tr>
              <a:tr h="621353">
                <a:tc>
                  <a:txBody>
                    <a:bodyPr/>
                    <a:lstStyle/>
                    <a:p>
                      <a:pPr algn="l" fontAlgn="t"/>
                      <a:r>
                        <a:rPr lang="en-US" sz="1200" u="none" strike="noStrike" dirty="0" smtClean="0">
                          <a:effectLst/>
                          <a:hlinkClick r:id="rId4"/>
                        </a:rPr>
                        <a:t>File</a:t>
                      </a:r>
                      <a:r>
                        <a:rPr lang="en-US" sz="1200" u="none" dirty="0" smtClean="0">
                          <a:effectLst/>
                        </a:rPr>
                        <a:t>( </a:t>
                      </a:r>
                      <a:r>
                        <a:rPr lang="en-US" sz="1200" u="none" strike="noStrike" dirty="0" smtClean="0">
                          <a:effectLst/>
                          <a:hlinkClick r:id="rId5" tooltip="class in java.io"/>
                        </a:rPr>
                        <a:t>File</a:t>
                      </a:r>
                      <a:r>
                        <a:rPr lang="en-US" sz="1200" u="none" dirty="0" smtClean="0">
                          <a:effectLst/>
                        </a:rPr>
                        <a:t> parent, </a:t>
                      </a:r>
                      <a:r>
                        <a:rPr lang="en-US" sz="1200" u="none" strike="noStrike" dirty="0" smtClean="0">
                          <a:effectLst/>
                          <a:hlinkClick r:id="rId3" tooltip="class in java.lang"/>
                        </a:rPr>
                        <a:t>String</a:t>
                      </a:r>
                      <a:r>
                        <a:rPr lang="en-US" sz="1200" u="none" dirty="0" smtClean="0">
                          <a:effectLst/>
                        </a:rPr>
                        <a:t> child ) : </a:t>
                      </a:r>
                    </a:p>
                    <a:p>
                      <a:pPr algn="l" fontAlgn="t"/>
                      <a:r>
                        <a:rPr lang="en-US" sz="1200" u="none" dirty="0" smtClean="0">
                          <a:effectLst/>
                        </a:rPr>
                        <a:t>Creates a new File instance from a parent abstract pathname and a child pathname string.</a:t>
                      </a:r>
                      <a:endParaRPr lang="en-US" sz="1200" u="none" dirty="0" smtClean="0">
                        <a:solidFill>
                          <a:srgbClr val="464547"/>
                        </a:solidFill>
                        <a:effectLst/>
                        <a:latin typeface="+mn-lt"/>
                      </a:endParaRPr>
                    </a:p>
                    <a:p>
                      <a:pPr algn="l" fontAlgn="t"/>
                      <a:endParaRPr lang="en-US" sz="1200" u="none" dirty="0">
                        <a:solidFill>
                          <a:srgbClr val="464547"/>
                        </a:solidFill>
                        <a:effectLst/>
                        <a:latin typeface="+mn-lt"/>
                      </a:endParaRPr>
                    </a:p>
                  </a:txBody>
                  <a:tcPr marL="30151" marR="12922" marT="12922" marB="12922"/>
                </a:tc>
                <a:extLst>
                  <a:ext uri="{0D108BD9-81ED-4DB2-BD59-A6C34878D82A}">
                    <a16:rowId xmlns:a16="http://schemas.microsoft.com/office/drawing/2014/main" val="10002"/>
                  </a:ext>
                </a:extLst>
              </a:tr>
              <a:tr h="616197">
                <a:tc>
                  <a:txBody>
                    <a:bodyPr/>
                    <a:lstStyle/>
                    <a:p>
                      <a:pPr algn="l" fontAlgn="t"/>
                      <a:r>
                        <a:rPr lang="en-US" sz="1200" u="none" strike="noStrike" dirty="0">
                          <a:effectLst/>
                          <a:hlinkClick r:id="rId6"/>
                        </a:rPr>
                        <a:t>File</a:t>
                      </a:r>
                      <a:r>
                        <a:rPr lang="en-US" sz="1200" u="none" dirty="0" smtClean="0">
                          <a:effectLst/>
                        </a:rPr>
                        <a:t>( </a:t>
                      </a:r>
                      <a:r>
                        <a:rPr lang="en-US" sz="1200" u="none" strike="noStrike" dirty="0" smtClean="0">
                          <a:effectLst/>
                          <a:hlinkClick r:id="rId3" tooltip="class in java.lang"/>
                        </a:rPr>
                        <a:t>String</a:t>
                      </a:r>
                      <a:r>
                        <a:rPr lang="en-US" sz="1200" u="none" dirty="0">
                          <a:effectLst/>
                        </a:rPr>
                        <a:t> parent, </a:t>
                      </a:r>
                      <a:r>
                        <a:rPr lang="en-US" sz="1200" u="none" strike="noStrike" dirty="0">
                          <a:effectLst/>
                          <a:hlinkClick r:id="rId3" tooltip="class in java.lang"/>
                        </a:rPr>
                        <a:t>String</a:t>
                      </a:r>
                      <a:r>
                        <a:rPr lang="en-US" sz="1200" u="none" dirty="0">
                          <a:effectLst/>
                        </a:rPr>
                        <a:t> </a:t>
                      </a:r>
                      <a:r>
                        <a:rPr lang="en-US" sz="1200" u="none" dirty="0" smtClean="0">
                          <a:effectLst/>
                        </a:rPr>
                        <a:t>child ) : </a:t>
                      </a:r>
                    </a:p>
                    <a:p>
                      <a:pPr algn="l" fontAlgn="t"/>
                      <a:r>
                        <a:rPr lang="en-US" sz="1200" u="none" dirty="0" smtClean="0">
                          <a:effectLst/>
                        </a:rPr>
                        <a:t>Creates </a:t>
                      </a:r>
                      <a:r>
                        <a:rPr lang="en-US" sz="1200" u="none" dirty="0">
                          <a:effectLst/>
                        </a:rPr>
                        <a:t>a new File instance from a parent pathname string and a child pathname string.</a:t>
                      </a:r>
                      <a:endParaRPr lang="en-US" sz="1200" u="none" dirty="0">
                        <a:solidFill>
                          <a:srgbClr val="464547"/>
                        </a:solidFill>
                        <a:effectLst/>
                        <a:latin typeface="+mn-lt"/>
                      </a:endParaRPr>
                    </a:p>
                  </a:txBody>
                  <a:tcPr marL="30151" marR="12922" marT="12922" marB="12922"/>
                </a:tc>
                <a:extLst>
                  <a:ext uri="{0D108BD9-81ED-4DB2-BD59-A6C34878D82A}">
                    <a16:rowId xmlns:a16="http://schemas.microsoft.com/office/drawing/2014/main" val="10003"/>
                  </a:ext>
                </a:extLst>
              </a:tr>
              <a:tr h="616197">
                <a:tc>
                  <a:txBody>
                    <a:bodyPr/>
                    <a:lstStyle/>
                    <a:p>
                      <a:pPr algn="l" fontAlgn="t"/>
                      <a:r>
                        <a:rPr lang="en-US" sz="1200" u="none" strike="noStrike" dirty="0">
                          <a:effectLst/>
                          <a:hlinkClick r:id="rId7"/>
                        </a:rPr>
                        <a:t>File</a:t>
                      </a:r>
                      <a:r>
                        <a:rPr lang="en-US" sz="1200" u="none" dirty="0" smtClean="0">
                          <a:effectLst/>
                        </a:rPr>
                        <a:t>( </a:t>
                      </a:r>
                      <a:r>
                        <a:rPr lang="en-US" sz="1200" u="none" strike="noStrike" dirty="0" smtClean="0">
                          <a:effectLst/>
                          <a:hlinkClick r:id="rId8" tooltip="class in java.net"/>
                        </a:rPr>
                        <a:t>URI</a:t>
                      </a:r>
                      <a:r>
                        <a:rPr lang="en-US" sz="1200" u="none" dirty="0">
                          <a:effectLst/>
                        </a:rPr>
                        <a:t> </a:t>
                      </a:r>
                      <a:r>
                        <a:rPr lang="en-US" sz="1200" u="none" dirty="0" err="1" smtClean="0">
                          <a:effectLst/>
                        </a:rPr>
                        <a:t>uri</a:t>
                      </a:r>
                      <a:r>
                        <a:rPr lang="en-US" sz="1200" u="none" dirty="0" smtClean="0">
                          <a:effectLst/>
                        </a:rPr>
                        <a:t> ) : </a:t>
                      </a:r>
                    </a:p>
                    <a:p>
                      <a:pPr algn="l" fontAlgn="t"/>
                      <a:r>
                        <a:rPr lang="en-US" sz="1200" u="none" dirty="0" smtClean="0">
                          <a:effectLst/>
                        </a:rPr>
                        <a:t>Creates </a:t>
                      </a:r>
                      <a:r>
                        <a:rPr lang="en-US" sz="1200" u="none" dirty="0">
                          <a:effectLst/>
                        </a:rPr>
                        <a:t>a new File instance by converting the given file: URI into an abstract pathname.</a:t>
                      </a:r>
                      <a:endParaRPr lang="en-US" sz="1200" u="none" dirty="0">
                        <a:solidFill>
                          <a:srgbClr val="464547"/>
                        </a:solidFill>
                        <a:effectLst/>
                        <a:latin typeface="+mn-lt"/>
                      </a:endParaRPr>
                    </a:p>
                  </a:txBody>
                  <a:tcPr marL="30151" marR="12922" marT="12922" marB="12922"/>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33255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smtClean="0"/>
              <a:t>Java.io : File</a:t>
            </a:r>
            <a:endParaRPr lang="en-US" dirty="0">
              <a:solidFill>
                <a:srgbClr val="464547"/>
              </a:solidFill>
            </a:endParaRPr>
          </a:p>
        </p:txBody>
      </p:sp>
      <p:sp>
        <p:nvSpPr>
          <p:cNvPr id="3" name="Rectangle 1"/>
          <p:cNvSpPr>
            <a:spLocks noChangeArrowheads="1"/>
          </p:cNvSpPr>
          <p:nvPr/>
        </p:nvSpPr>
        <p:spPr bwMode="auto">
          <a:xfrm>
            <a:off x="120650" y="568010"/>
            <a:ext cx="6132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04558486"/>
              </p:ext>
            </p:extLst>
          </p:nvPr>
        </p:nvGraphicFramePr>
        <p:xfrm>
          <a:off x="369418" y="830677"/>
          <a:ext cx="8405164" cy="3940952"/>
        </p:xfrm>
        <a:graphic>
          <a:graphicData uri="http://schemas.openxmlformats.org/drawingml/2006/table">
            <a:tbl>
              <a:tblPr>
                <a:tableStyleId>{9D7B26C5-4107-4FEC-AEDC-1716B250A1EF}</a:tableStyleId>
              </a:tblPr>
              <a:tblGrid>
                <a:gridCol w="957975">
                  <a:extLst>
                    <a:ext uri="{9D8B030D-6E8A-4147-A177-3AD203B41FA5}">
                      <a16:colId xmlns:a16="http://schemas.microsoft.com/office/drawing/2014/main" val="20000"/>
                    </a:ext>
                  </a:extLst>
                </a:gridCol>
                <a:gridCol w="7447189">
                  <a:extLst>
                    <a:ext uri="{9D8B030D-6E8A-4147-A177-3AD203B41FA5}">
                      <a16:colId xmlns:a16="http://schemas.microsoft.com/office/drawing/2014/main" val="20001"/>
                    </a:ext>
                  </a:extLst>
                </a:gridCol>
              </a:tblGrid>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2"/>
                        </a:rPr>
                        <a:t>createNewFile</a:t>
                      </a:r>
                      <a:r>
                        <a:rPr lang="en-US" sz="900" dirty="0" smtClean="0">
                          <a:effectLst/>
                        </a:rPr>
                        <a:t>() : Atomically </a:t>
                      </a:r>
                      <a:r>
                        <a:rPr lang="en-US" sz="900" dirty="0">
                          <a:effectLst/>
                        </a:rPr>
                        <a:t>creates a new, empty file named by this abstract pathname if and only if a file with this name does not yet exist.</a:t>
                      </a:r>
                    </a:p>
                  </a:txBody>
                  <a:tcPr marL="14635" marR="6272" marT="6272" marB="6272"/>
                </a:tc>
                <a:extLst>
                  <a:ext uri="{0D108BD9-81ED-4DB2-BD59-A6C34878D82A}">
                    <a16:rowId xmlns:a16="http://schemas.microsoft.com/office/drawing/2014/main" val="10000"/>
                  </a:ext>
                </a:extLst>
              </a:tr>
              <a:tr h="290930">
                <a:tc>
                  <a:txBody>
                    <a:bodyPr/>
                    <a:lstStyle/>
                    <a:p>
                      <a:pPr algn="l" fontAlgn="t"/>
                      <a:r>
                        <a:rPr lang="en-US" sz="900" dirty="0">
                          <a:effectLst/>
                        </a:rPr>
                        <a:t>static </a:t>
                      </a:r>
                      <a:r>
                        <a:rPr lang="en-US" sz="900" u="none" strike="noStrike" dirty="0">
                          <a:effectLst/>
                          <a:hlinkClick r:id="rId3" tooltip="class in java.io"/>
                        </a:rPr>
                        <a:t>File</a:t>
                      </a:r>
                      <a:endParaRPr lang="en-US" sz="900" dirty="0">
                        <a:effectLst/>
                      </a:endParaRPr>
                    </a:p>
                  </a:txBody>
                  <a:tcPr marL="14635" marR="6272" marT="6272" marB="6272"/>
                </a:tc>
                <a:tc>
                  <a:txBody>
                    <a:bodyPr/>
                    <a:lstStyle/>
                    <a:p>
                      <a:pPr algn="l" fontAlgn="t"/>
                      <a:r>
                        <a:rPr lang="en-US" sz="900" u="none" strike="noStrike" dirty="0" err="1">
                          <a:effectLst/>
                          <a:hlinkClick r:id="rId4"/>
                        </a:rPr>
                        <a:t>createTempFile</a:t>
                      </a:r>
                      <a:r>
                        <a:rPr lang="en-US" sz="900" dirty="0">
                          <a:effectLst/>
                        </a:rPr>
                        <a:t>(</a:t>
                      </a:r>
                      <a:r>
                        <a:rPr lang="en-US" sz="900" u="none" strike="noStrike" dirty="0">
                          <a:effectLst/>
                          <a:hlinkClick r:id="rId5" tooltip="class in java.lang"/>
                        </a:rPr>
                        <a:t>String</a:t>
                      </a:r>
                      <a:r>
                        <a:rPr lang="en-US" sz="900" dirty="0">
                          <a:effectLst/>
                        </a:rPr>
                        <a:t> prefix, </a:t>
                      </a:r>
                      <a:r>
                        <a:rPr lang="en-US" sz="900" u="none" strike="noStrike" dirty="0">
                          <a:effectLst/>
                          <a:hlinkClick r:id="rId5" tooltip="class in java.lang"/>
                        </a:rPr>
                        <a:t>String</a:t>
                      </a:r>
                      <a:r>
                        <a:rPr lang="en-US" sz="900" dirty="0">
                          <a:effectLst/>
                        </a:rPr>
                        <a:t> suffix</a:t>
                      </a:r>
                      <a:r>
                        <a:rPr lang="en-US" sz="900" dirty="0" smtClean="0">
                          <a:effectLst/>
                        </a:rPr>
                        <a:t>) : Creates </a:t>
                      </a:r>
                      <a:r>
                        <a:rPr lang="en-US" sz="900" dirty="0">
                          <a:effectLst/>
                        </a:rPr>
                        <a:t>an empty file in the default temporary-file directory, using the given prefix and suffix to generate its name.</a:t>
                      </a:r>
                    </a:p>
                  </a:txBody>
                  <a:tcPr marL="14635" marR="6272" marT="6272" marB="6272"/>
                </a:tc>
                <a:extLst>
                  <a:ext uri="{0D108BD9-81ED-4DB2-BD59-A6C34878D82A}">
                    <a16:rowId xmlns:a16="http://schemas.microsoft.com/office/drawing/2014/main" val="10001"/>
                  </a:ext>
                </a:extLst>
              </a:tr>
              <a:tr h="202779">
                <a:tc>
                  <a:txBody>
                    <a:bodyPr/>
                    <a:lstStyle/>
                    <a:p>
                      <a:pPr algn="l" fontAlgn="t"/>
                      <a:r>
                        <a:rPr lang="en-US" sz="900" dirty="0" smtClean="0">
                          <a:effectLst/>
                        </a:rPr>
                        <a:t>Boolean</a:t>
                      </a:r>
                      <a:endParaRPr lang="en-US" sz="900" dirty="0">
                        <a:effectLst/>
                      </a:endParaRPr>
                    </a:p>
                  </a:txBody>
                  <a:tcPr marL="14635" marR="6272" marT="6272" marB="6272"/>
                </a:tc>
                <a:tc>
                  <a:txBody>
                    <a:bodyPr/>
                    <a:lstStyle/>
                    <a:p>
                      <a:pPr algn="l" fontAlgn="t"/>
                      <a:r>
                        <a:rPr lang="en-US" sz="900" u="none" strike="noStrike" dirty="0">
                          <a:effectLst/>
                          <a:hlinkClick r:id="rId6"/>
                        </a:rPr>
                        <a:t>delete</a:t>
                      </a:r>
                      <a:r>
                        <a:rPr lang="en-US" sz="900" dirty="0" smtClean="0">
                          <a:effectLst/>
                        </a:rPr>
                        <a:t>() : Deletes </a:t>
                      </a:r>
                      <a:r>
                        <a:rPr lang="en-US" sz="900" dirty="0">
                          <a:effectLst/>
                        </a:rPr>
                        <a:t>the file or directory denoted by this abstract pathname.</a:t>
                      </a:r>
                    </a:p>
                  </a:txBody>
                  <a:tcPr marL="14635" marR="6272" marT="6272" marB="6272"/>
                </a:tc>
                <a:extLst>
                  <a:ext uri="{0D108BD9-81ED-4DB2-BD59-A6C34878D82A}">
                    <a16:rowId xmlns:a16="http://schemas.microsoft.com/office/drawing/2014/main" val="10002"/>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a:effectLst/>
                          <a:hlinkClick r:id="rId7"/>
                        </a:rPr>
                        <a:t>exists</a:t>
                      </a:r>
                      <a:r>
                        <a:rPr lang="en-US" sz="900" dirty="0" smtClean="0">
                          <a:effectLst/>
                        </a:rPr>
                        <a:t>() : Tests </a:t>
                      </a:r>
                      <a:r>
                        <a:rPr lang="en-US" sz="900" dirty="0">
                          <a:effectLst/>
                        </a:rPr>
                        <a:t>whether the file or directory denoted by this abstract pathname exists.</a:t>
                      </a:r>
                    </a:p>
                  </a:txBody>
                  <a:tcPr marL="14635" marR="6272" marT="6272" marB="6272"/>
                </a:tc>
                <a:extLst>
                  <a:ext uri="{0D108BD9-81ED-4DB2-BD59-A6C34878D82A}">
                    <a16:rowId xmlns:a16="http://schemas.microsoft.com/office/drawing/2014/main" val="10003"/>
                  </a:ext>
                </a:extLst>
              </a:tr>
              <a:tr h="202779">
                <a:tc>
                  <a:txBody>
                    <a:bodyPr/>
                    <a:lstStyle/>
                    <a:p>
                      <a:pPr algn="l" fontAlgn="t"/>
                      <a:r>
                        <a:rPr lang="en-US" sz="900" u="none" strike="noStrike" dirty="0">
                          <a:effectLst/>
                          <a:hlinkClick r:id="rId5" tooltip="class in java.lang"/>
                        </a:rPr>
                        <a:t>String</a:t>
                      </a:r>
                      <a:endParaRPr lang="en-US" sz="900" dirty="0">
                        <a:effectLst/>
                      </a:endParaRPr>
                    </a:p>
                  </a:txBody>
                  <a:tcPr marL="14635" marR="6272" marT="6272" marB="6272"/>
                </a:tc>
                <a:tc>
                  <a:txBody>
                    <a:bodyPr/>
                    <a:lstStyle/>
                    <a:p>
                      <a:pPr algn="l" fontAlgn="t"/>
                      <a:r>
                        <a:rPr lang="en-US" sz="900" u="none" strike="noStrike" dirty="0" err="1">
                          <a:effectLst/>
                          <a:hlinkClick r:id="rId8"/>
                        </a:rPr>
                        <a:t>getAbsolutePath</a:t>
                      </a:r>
                      <a:r>
                        <a:rPr lang="en-US" sz="900" dirty="0" smtClean="0">
                          <a:effectLst/>
                        </a:rPr>
                        <a:t>() : Returns </a:t>
                      </a:r>
                      <a:r>
                        <a:rPr lang="en-US" sz="900" dirty="0">
                          <a:effectLst/>
                        </a:rPr>
                        <a:t>the absolute pathname string of this abstract pathname.</a:t>
                      </a:r>
                    </a:p>
                  </a:txBody>
                  <a:tcPr marL="14635" marR="6272" marT="6272" marB="6272"/>
                </a:tc>
                <a:extLst>
                  <a:ext uri="{0D108BD9-81ED-4DB2-BD59-A6C34878D82A}">
                    <a16:rowId xmlns:a16="http://schemas.microsoft.com/office/drawing/2014/main" val="10004"/>
                  </a:ext>
                </a:extLst>
              </a:tr>
              <a:tr h="202779">
                <a:tc>
                  <a:txBody>
                    <a:bodyPr/>
                    <a:lstStyle/>
                    <a:p>
                      <a:pPr algn="l" fontAlgn="t"/>
                      <a:r>
                        <a:rPr lang="en-US" sz="900" dirty="0">
                          <a:effectLst/>
                        </a:rPr>
                        <a:t>long</a:t>
                      </a:r>
                    </a:p>
                  </a:txBody>
                  <a:tcPr marL="14635" marR="6272" marT="6272" marB="6272"/>
                </a:tc>
                <a:tc>
                  <a:txBody>
                    <a:bodyPr/>
                    <a:lstStyle/>
                    <a:p>
                      <a:pPr algn="l" fontAlgn="t"/>
                      <a:r>
                        <a:rPr lang="en-US" sz="900" u="none" strike="noStrike" dirty="0" err="1">
                          <a:effectLst/>
                          <a:hlinkClick r:id="rId9"/>
                        </a:rPr>
                        <a:t>getFreeSpace</a:t>
                      </a:r>
                      <a:r>
                        <a:rPr lang="en-US" sz="900" dirty="0" smtClean="0">
                          <a:effectLst/>
                        </a:rPr>
                        <a:t>() : Returns </a:t>
                      </a:r>
                      <a:r>
                        <a:rPr lang="en-US" sz="900" dirty="0">
                          <a:effectLst/>
                        </a:rPr>
                        <a:t>the number of unallocated bytes in the partition </a:t>
                      </a:r>
                      <a:r>
                        <a:rPr lang="en-US" sz="900" u="none" strike="noStrike" dirty="0">
                          <a:effectLst/>
                          <a:hlinkClick r:id="rId10"/>
                        </a:rPr>
                        <a:t>named</a:t>
                      </a:r>
                      <a:r>
                        <a:rPr lang="en-US" sz="900" dirty="0">
                          <a:effectLst/>
                        </a:rPr>
                        <a:t> by this abstract path name.</a:t>
                      </a:r>
                    </a:p>
                  </a:txBody>
                  <a:tcPr marL="14635" marR="6272" marT="6272" marB="6272"/>
                </a:tc>
                <a:extLst>
                  <a:ext uri="{0D108BD9-81ED-4DB2-BD59-A6C34878D82A}">
                    <a16:rowId xmlns:a16="http://schemas.microsoft.com/office/drawing/2014/main" val="10005"/>
                  </a:ext>
                </a:extLst>
              </a:tr>
              <a:tr h="202779">
                <a:tc>
                  <a:txBody>
                    <a:bodyPr/>
                    <a:lstStyle/>
                    <a:p>
                      <a:pPr algn="l" fontAlgn="t"/>
                      <a:r>
                        <a:rPr lang="en-US" sz="900" u="none" strike="noStrike" dirty="0">
                          <a:effectLst/>
                          <a:hlinkClick r:id="rId5" tooltip="class in java.lang"/>
                        </a:rPr>
                        <a:t>String</a:t>
                      </a:r>
                      <a:endParaRPr lang="en-US" sz="900" dirty="0">
                        <a:effectLst/>
                      </a:endParaRPr>
                    </a:p>
                  </a:txBody>
                  <a:tcPr marL="14635" marR="6272" marT="6272" marB="6272"/>
                </a:tc>
                <a:tc>
                  <a:txBody>
                    <a:bodyPr/>
                    <a:lstStyle/>
                    <a:p>
                      <a:pPr algn="l" fontAlgn="t"/>
                      <a:r>
                        <a:rPr lang="en-US" sz="900" u="none" strike="noStrike" dirty="0" err="1">
                          <a:effectLst/>
                          <a:hlinkClick r:id="rId11"/>
                        </a:rPr>
                        <a:t>getName</a:t>
                      </a:r>
                      <a:r>
                        <a:rPr lang="en-US" sz="900" dirty="0" smtClean="0">
                          <a:effectLst/>
                        </a:rPr>
                        <a:t>() : Returns </a:t>
                      </a:r>
                      <a:r>
                        <a:rPr lang="en-US" sz="900" dirty="0">
                          <a:effectLst/>
                        </a:rPr>
                        <a:t>the name of the file or directory denoted by this abstract pathname.</a:t>
                      </a:r>
                    </a:p>
                  </a:txBody>
                  <a:tcPr marL="14635" marR="6272" marT="6272" marB="6272"/>
                </a:tc>
                <a:extLst>
                  <a:ext uri="{0D108BD9-81ED-4DB2-BD59-A6C34878D82A}">
                    <a16:rowId xmlns:a16="http://schemas.microsoft.com/office/drawing/2014/main" val="10006"/>
                  </a:ext>
                </a:extLst>
              </a:tr>
              <a:tr h="202779">
                <a:tc>
                  <a:txBody>
                    <a:bodyPr/>
                    <a:lstStyle/>
                    <a:p>
                      <a:pPr algn="l" fontAlgn="t"/>
                      <a:r>
                        <a:rPr lang="en-US" sz="900" u="none" strike="noStrike" dirty="0">
                          <a:effectLst/>
                          <a:hlinkClick r:id="rId5" tooltip="class in java.lang"/>
                        </a:rPr>
                        <a:t>String</a:t>
                      </a:r>
                      <a:endParaRPr lang="en-US" sz="900" dirty="0">
                        <a:effectLst/>
                      </a:endParaRPr>
                    </a:p>
                  </a:txBody>
                  <a:tcPr marL="14635" marR="6272" marT="6272" marB="6272"/>
                </a:tc>
                <a:tc>
                  <a:txBody>
                    <a:bodyPr/>
                    <a:lstStyle/>
                    <a:p>
                      <a:pPr algn="l" fontAlgn="t"/>
                      <a:r>
                        <a:rPr lang="en-US" sz="900" u="none" strike="noStrike" dirty="0" err="1">
                          <a:effectLst/>
                          <a:hlinkClick r:id="rId12"/>
                        </a:rPr>
                        <a:t>getParent</a:t>
                      </a:r>
                      <a:r>
                        <a:rPr lang="en-US" sz="900" dirty="0" smtClean="0">
                          <a:effectLst/>
                        </a:rPr>
                        <a:t>() : Returns </a:t>
                      </a:r>
                      <a:r>
                        <a:rPr lang="en-US" sz="900" dirty="0">
                          <a:effectLst/>
                        </a:rPr>
                        <a:t>the pathname string of this abstract pathname's parent, or null if this pathname does not name a parent directory.</a:t>
                      </a:r>
                    </a:p>
                  </a:txBody>
                  <a:tcPr marL="14635" marR="6272" marT="6272" marB="6272"/>
                </a:tc>
                <a:extLst>
                  <a:ext uri="{0D108BD9-81ED-4DB2-BD59-A6C34878D82A}">
                    <a16:rowId xmlns:a16="http://schemas.microsoft.com/office/drawing/2014/main" val="10007"/>
                  </a:ext>
                </a:extLst>
              </a:tr>
              <a:tr h="202779">
                <a:tc>
                  <a:txBody>
                    <a:bodyPr/>
                    <a:lstStyle/>
                    <a:p>
                      <a:pPr algn="l" fontAlgn="t"/>
                      <a:r>
                        <a:rPr lang="en-US" sz="900" dirty="0">
                          <a:effectLst/>
                        </a:rPr>
                        <a:t>long</a:t>
                      </a:r>
                    </a:p>
                  </a:txBody>
                  <a:tcPr marL="14635" marR="6272" marT="6272" marB="6272"/>
                </a:tc>
                <a:tc>
                  <a:txBody>
                    <a:bodyPr/>
                    <a:lstStyle/>
                    <a:p>
                      <a:pPr algn="l" fontAlgn="t"/>
                      <a:r>
                        <a:rPr lang="en-US" sz="900" u="none" strike="noStrike" dirty="0" err="1">
                          <a:effectLst/>
                          <a:hlinkClick r:id="rId13"/>
                        </a:rPr>
                        <a:t>getTotalSpace</a:t>
                      </a:r>
                      <a:r>
                        <a:rPr lang="en-US" sz="900" dirty="0" smtClean="0">
                          <a:effectLst/>
                        </a:rPr>
                        <a:t>() : Returns </a:t>
                      </a:r>
                      <a:r>
                        <a:rPr lang="en-US" sz="900" dirty="0">
                          <a:effectLst/>
                        </a:rPr>
                        <a:t>the size of the partition </a:t>
                      </a:r>
                      <a:r>
                        <a:rPr lang="en-US" sz="900" u="none" strike="noStrike" dirty="0">
                          <a:effectLst/>
                          <a:hlinkClick r:id="rId10"/>
                        </a:rPr>
                        <a:t>named</a:t>
                      </a:r>
                      <a:r>
                        <a:rPr lang="en-US" sz="900" dirty="0">
                          <a:effectLst/>
                        </a:rPr>
                        <a:t> by this abstract pathname.</a:t>
                      </a:r>
                    </a:p>
                  </a:txBody>
                  <a:tcPr marL="14635" marR="6272" marT="6272" marB="6272"/>
                </a:tc>
                <a:extLst>
                  <a:ext uri="{0D108BD9-81ED-4DB2-BD59-A6C34878D82A}">
                    <a16:rowId xmlns:a16="http://schemas.microsoft.com/office/drawing/2014/main" val="10008"/>
                  </a:ext>
                </a:extLst>
              </a:tr>
              <a:tr h="202779">
                <a:tc>
                  <a:txBody>
                    <a:bodyPr/>
                    <a:lstStyle/>
                    <a:p>
                      <a:pPr algn="l" fontAlgn="t"/>
                      <a:r>
                        <a:rPr lang="en-US" sz="900" dirty="0">
                          <a:effectLst/>
                        </a:rPr>
                        <a:t>long</a:t>
                      </a:r>
                    </a:p>
                  </a:txBody>
                  <a:tcPr marL="14635" marR="6272" marT="6272" marB="6272"/>
                </a:tc>
                <a:tc>
                  <a:txBody>
                    <a:bodyPr/>
                    <a:lstStyle/>
                    <a:p>
                      <a:pPr algn="l" fontAlgn="t"/>
                      <a:r>
                        <a:rPr lang="en-US" sz="900" u="none" strike="noStrike" dirty="0" err="1">
                          <a:effectLst/>
                          <a:hlinkClick r:id="rId14"/>
                        </a:rPr>
                        <a:t>getUsableSpace</a:t>
                      </a:r>
                      <a:r>
                        <a:rPr lang="en-US" sz="900" dirty="0" smtClean="0">
                          <a:effectLst/>
                        </a:rPr>
                        <a:t>() : Returns </a:t>
                      </a:r>
                      <a:r>
                        <a:rPr lang="en-US" sz="900" dirty="0">
                          <a:effectLst/>
                        </a:rPr>
                        <a:t>the number of bytes available to this virtual machine on the partition </a:t>
                      </a:r>
                      <a:r>
                        <a:rPr lang="en-US" sz="900" u="none" strike="noStrike" dirty="0">
                          <a:effectLst/>
                          <a:hlinkClick r:id="rId10"/>
                        </a:rPr>
                        <a:t>named</a:t>
                      </a:r>
                      <a:r>
                        <a:rPr lang="en-US" sz="900" dirty="0">
                          <a:effectLst/>
                        </a:rPr>
                        <a:t> by this abstract pathname.</a:t>
                      </a:r>
                    </a:p>
                  </a:txBody>
                  <a:tcPr marL="14635" marR="6272" marT="6272" marB="6272"/>
                </a:tc>
                <a:extLst>
                  <a:ext uri="{0D108BD9-81ED-4DB2-BD59-A6C34878D82A}">
                    <a16:rowId xmlns:a16="http://schemas.microsoft.com/office/drawing/2014/main" val="10009"/>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15"/>
                        </a:rPr>
                        <a:t>isAbsolute</a:t>
                      </a:r>
                      <a:r>
                        <a:rPr lang="en-US" sz="900" dirty="0" smtClean="0">
                          <a:effectLst/>
                        </a:rPr>
                        <a:t>() : Tests </a:t>
                      </a:r>
                      <a:r>
                        <a:rPr lang="en-US" sz="900" dirty="0">
                          <a:effectLst/>
                        </a:rPr>
                        <a:t>whether this abstract pathname is absolute.</a:t>
                      </a:r>
                    </a:p>
                  </a:txBody>
                  <a:tcPr marL="14635" marR="6272" marT="6272" marB="6272"/>
                </a:tc>
                <a:extLst>
                  <a:ext uri="{0D108BD9-81ED-4DB2-BD59-A6C34878D82A}">
                    <a16:rowId xmlns:a16="http://schemas.microsoft.com/office/drawing/2014/main" val="10010"/>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16"/>
                        </a:rPr>
                        <a:t>isDirectory</a:t>
                      </a:r>
                      <a:r>
                        <a:rPr lang="en-US" sz="900" dirty="0" smtClean="0">
                          <a:effectLst/>
                        </a:rPr>
                        <a:t>() : Tests </a:t>
                      </a:r>
                      <a:r>
                        <a:rPr lang="en-US" sz="900" dirty="0">
                          <a:effectLst/>
                        </a:rPr>
                        <a:t>whether the file denoted by this abstract pathname is a directory.</a:t>
                      </a:r>
                    </a:p>
                  </a:txBody>
                  <a:tcPr marL="14635" marR="6272" marT="6272" marB="6272"/>
                </a:tc>
                <a:extLst>
                  <a:ext uri="{0D108BD9-81ED-4DB2-BD59-A6C34878D82A}">
                    <a16:rowId xmlns:a16="http://schemas.microsoft.com/office/drawing/2014/main" val="10011"/>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17"/>
                        </a:rPr>
                        <a:t>isFile</a:t>
                      </a:r>
                      <a:r>
                        <a:rPr lang="en-US" sz="900" dirty="0" smtClean="0">
                          <a:effectLst/>
                        </a:rPr>
                        <a:t>() : Tests </a:t>
                      </a:r>
                      <a:r>
                        <a:rPr lang="en-US" sz="900" dirty="0">
                          <a:effectLst/>
                        </a:rPr>
                        <a:t>whether the file denoted by this abstract pathname is a normal file.</a:t>
                      </a:r>
                    </a:p>
                  </a:txBody>
                  <a:tcPr marL="14635" marR="6272" marT="6272" marB="6272"/>
                </a:tc>
                <a:extLst>
                  <a:ext uri="{0D108BD9-81ED-4DB2-BD59-A6C34878D82A}">
                    <a16:rowId xmlns:a16="http://schemas.microsoft.com/office/drawing/2014/main" val="10012"/>
                  </a:ext>
                </a:extLst>
              </a:tr>
              <a:tr h="202779">
                <a:tc>
                  <a:txBody>
                    <a:bodyPr/>
                    <a:lstStyle/>
                    <a:p>
                      <a:pPr algn="l" fontAlgn="t"/>
                      <a:r>
                        <a:rPr lang="en-US" sz="900" dirty="0">
                          <a:effectLst/>
                        </a:rPr>
                        <a:t>long</a:t>
                      </a:r>
                    </a:p>
                  </a:txBody>
                  <a:tcPr marL="14635" marR="6272" marT="6272" marB="6272"/>
                </a:tc>
                <a:tc>
                  <a:txBody>
                    <a:bodyPr/>
                    <a:lstStyle/>
                    <a:p>
                      <a:pPr algn="l" fontAlgn="t"/>
                      <a:r>
                        <a:rPr lang="en-US" sz="900" u="none" strike="noStrike" dirty="0" err="1">
                          <a:effectLst/>
                          <a:hlinkClick r:id="rId18"/>
                        </a:rPr>
                        <a:t>lastModified</a:t>
                      </a:r>
                      <a:r>
                        <a:rPr lang="en-US" sz="900" dirty="0" smtClean="0">
                          <a:effectLst/>
                        </a:rPr>
                        <a:t>() : Returns </a:t>
                      </a:r>
                      <a:r>
                        <a:rPr lang="en-US" sz="900" dirty="0">
                          <a:effectLst/>
                        </a:rPr>
                        <a:t>the time that the file denoted by this abstract pathname was last modified.</a:t>
                      </a:r>
                    </a:p>
                  </a:txBody>
                  <a:tcPr marL="14635" marR="6272" marT="6272" marB="6272"/>
                </a:tc>
                <a:extLst>
                  <a:ext uri="{0D108BD9-81ED-4DB2-BD59-A6C34878D82A}">
                    <a16:rowId xmlns:a16="http://schemas.microsoft.com/office/drawing/2014/main" val="10013"/>
                  </a:ext>
                </a:extLst>
              </a:tr>
              <a:tr h="202779">
                <a:tc>
                  <a:txBody>
                    <a:bodyPr/>
                    <a:lstStyle/>
                    <a:p>
                      <a:pPr algn="l" fontAlgn="t"/>
                      <a:r>
                        <a:rPr lang="en-US" sz="900" u="none" strike="noStrike" dirty="0">
                          <a:effectLst/>
                          <a:hlinkClick r:id="rId5" tooltip="class in java.lang"/>
                        </a:rPr>
                        <a:t>String</a:t>
                      </a:r>
                      <a:r>
                        <a:rPr lang="en-US" sz="900" dirty="0">
                          <a:effectLst/>
                        </a:rPr>
                        <a:t>[]</a:t>
                      </a:r>
                    </a:p>
                  </a:txBody>
                  <a:tcPr marL="14635" marR="6272" marT="6272" marB="6272"/>
                </a:tc>
                <a:tc>
                  <a:txBody>
                    <a:bodyPr/>
                    <a:lstStyle/>
                    <a:p>
                      <a:pPr algn="l" fontAlgn="t"/>
                      <a:r>
                        <a:rPr lang="en-US" sz="900" u="none" strike="noStrike" dirty="0">
                          <a:effectLst/>
                          <a:hlinkClick r:id="rId19"/>
                        </a:rPr>
                        <a:t>list</a:t>
                      </a:r>
                      <a:r>
                        <a:rPr lang="en-US" sz="900" dirty="0" smtClean="0">
                          <a:effectLst/>
                        </a:rPr>
                        <a:t>() : Returns </a:t>
                      </a:r>
                      <a:r>
                        <a:rPr lang="en-US" sz="900" dirty="0">
                          <a:effectLst/>
                        </a:rPr>
                        <a:t>an array of strings naming the files and directories in the directory denoted by this abstract pathname.</a:t>
                      </a:r>
                    </a:p>
                  </a:txBody>
                  <a:tcPr marL="14635" marR="6272" marT="6272" marB="6272"/>
                </a:tc>
                <a:extLst>
                  <a:ext uri="{0D108BD9-81ED-4DB2-BD59-A6C34878D82A}">
                    <a16:rowId xmlns:a16="http://schemas.microsoft.com/office/drawing/2014/main" val="10014"/>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20"/>
                        </a:rPr>
                        <a:t>mkdir</a:t>
                      </a:r>
                      <a:r>
                        <a:rPr lang="en-US" sz="900" dirty="0" smtClean="0">
                          <a:effectLst/>
                        </a:rPr>
                        <a:t>() : Creates </a:t>
                      </a:r>
                      <a:r>
                        <a:rPr lang="en-US" sz="900" dirty="0">
                          <a:effectLst/>
                        </a:rPr>
                        <a:t>the directory named by this abstract pathname.</a:t>
                      </a:r>
                    </a:p>
                  </a:txBody>
                  <a:tcPr marL="14635" marR="6272" marT="6272" marB="6272"/>
                </a:tc>
                <a:extLst>
                  <a:ext uri="{0D108BD9-81ED-4DB2-BD59-A6C34878D82A}">
                    <a16:rowId xmlns:a16="http://schemas.microsoft.com/office/drawing/2014/main" val="10015"/>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21"/>
                        </a:rPr>
                        <a:t>mkdirs</a:t>
                      </a:r>
                      <a:r>
                        <a:rPr lang="en-US" sz="900" dirty="0" smtClean="0">
                          <a:effectLst/>
                        </a:rPr>
                        <a:t>() : Creates </a:t>
                      </a:r>
                      <a:r>
                        <a:rPr lang="en-US" sz="900" dirty="0">
                          <a:effectLst/>
                        </a:rPr>
                        <a:t>the directory named by this abstract pathname, including any necessary but nonexistent parent directories.</a:t>
                      </a:r>
                    </a:p>
                  </a:txBody>
                  <a:tcPr marL="14635" marR="6272" marT="6272" marB="6272"/>
                </a:tc>
                <a:extLst>
                  <a:ext uri="{0D108BD9-81ED-4DB2-BD59-A6C34878D82A}">
                    <a16:rowId xmlns:a16="http://schemas.microsoft.com/office/drawing/2014/main" val="10016"/>
                  </a:ext>
                </a:extLst>
              </a:tr>
              <a:tr h="202779">
                <a:tc>
                  <a:txBody>
                    <a:bodyPr/>
                    <a:lstStyle/>
                    <a:p>
                      <a:pPr algn="l" fontAlgn="t"/>
                      <a:r>
                        <a:rPr lang="en-US" sz="900" dirty="0" err="1">
                          <a:effectLst/>
                        </a:rPr>
                        <a:t>boolean</a:t>
                      </a:r>
                      <a:endParaRPr lang="en-US" sz="900" dirty="0">
                        <a:effectLst/>
                      </a:endParaRPr>
                    </a:p>
                  </a:txBody>
                  <a:tcPr marL="14635" marR="6272" marT="6272" marB="6272"/>
                </a:tc>
                <a:tc>
                  <a:txBody>
                    <a:bodyPr/>
                    <a:lstStyle/>
                    <a:p>
                      <a:pPr algn="l" fontAlgn="t"/>
                      <a:r>
                        <a:rPr lang="en-US" sz="900" u="none" strike="noStrike" dirty="0" err="1">
                          <a:effectLst/>
                          <a:hlinkClick r:id="rId22"/>
                        </a:rPr>
                        <a:t>renameTo</a:t>
                      </a:r>
                      <a:r>
                        <a:rPr lang="en-US" sz="900" dirty="0">
                          <a:effectLst/>
                        </a:rPr>
                        <a:t>(</a:t>
                      </a:r>
                      <a:r>
                        <a:rPr lang="en-US" sz="900" u="none" strike="noStrike" dirty="0">
                          <a:effectLst/>
                          <a:hlinkClick r:id="rId3" tooltip="class in java.io"/>
                        </a:rPr>
                        <a:t>File</a:t>
                      </a:r>
                      <a:r>
                        <a:rPr lang="en-US" sz="900" dirty="0">
                          <a:effectLst/>
                        </a:rPr>
                        <a:t> </a:t>
                      </a:r>
                      <a:r>
                        <a:rPr lang="en-US" sz="900" dirty="0" err="1">
                          <a:effectLst/>
                        </a:rPr>
                        <a:t>dest</a:t>
                      </a:r>
                      <a:r>
                        <a:rPr lang="en-US" sz="900" dirty="0" smtClean="0">
                          <a:effectLst/>
                        </a:rPr>
                        <a:t>) : Renames </a:t>
                      </a:r>
                      <a:r>
                        <a:rPr lang="en-US" sz="900" dirty="0">
                          <a:effectLst/>
                        </a:rPr>
                        <a:t>the file denoted by this abstract pathname.</a:t>
                      </a:r>
                    </a:p>
                  </a:txBody>
                  <a:tcPr marL="14635" marR="6272" marT="6272" marB="6272"/>
                </a:tc>
                <a:extLst>
                  <a:ext uri="{0D108BD9-81ED-4DB2-BD59-A6C34878D82A}">
                    <a16:rowId xmlns:a16="http://schemas.microsoft.com/office/drawing/2014/main" val="10017"/>
                  </a:ext>
                </a:extLst>
              </a:tr>
              <a:tr h="202779">
                <a:tc>
                  <a:txBody>
                    <a:bodyPr/>
                    <a:lstStyle/>
                    <a:p>
                      <a:pPr algn="l" fontAlgn="t"/>
                      <a:r>
                        <a:rPr lang="en-US" sz="900" u="none" strike="noStrike" dirty="0">
                          <a:effectLst/>
                          <a:hlinkClick r:id="rId23" tooltip="interface in java.nio.file"/>
                        </a:rPr>
                        <a:t>Path</a:t>
                      </a:r>
                      <a:endParaRPr lang="en-US" sz="900" dirty="0">
                        <a:effectLst/>
                      </a:endParaRPr>
                    </a:p>
                  </a:txBody>
                  <a:tcPr marL="14635" marR="6272" marT="6272" marB="6272"/>
                </a:tc>
                <a:tc>
                  <a:txBody>
                    <a:bodyPr/>
                    <a:lstStyle/>
                    <a:p>
                      <a:pPr algn="l" fontAlgn="t"/>
                      <a:r>
                        <a:rPr lang="en-US" sz="900" u="none" strike="noStrike" dirty="0" err="1">
                          <a:effectLst/>
                          <a:hlinkClick r:id="rId24"/>
                        </a:rPr>
                        <a:t>toPath</a:t>
                      </a:r>
                      <a:r>
                        <a:rPr lang="en-US" sz="900" dirty="0" smtClean="0">
                          <a:effectLst/>
                        </a:rPr>
                        <a:t>() : Returns </a:t>
                      </a:r>
                      <a:r>
                        <a:rPr lang="en-US" sz="900" dirty="0">
                          <a:effectLst/>
                        </a:rPr>
                        <a:t>a </a:t>
                      </a:r>
                      <a:r>
                        <a:rPr lang="en-US" sz="900" u="none" strike="noStrike" dirty="0" err="1">
                          <a:effectLst/>
                          <a:hlinkClick r:id="rId23" tooltip="interface in java.nio.file"/>
                        </a:rPr>
                        <a:t>java.nio.file.Path</a:t>
                      </a:r>
                      <a:r>
                        <a:rPr lang="en-US" sz="900" dirty="0">
                          <a:effectLst/>
                        </a:rPr>
                        <a:t> object constructed from the this abstract path.</a:t>
                      </a:r>
                    </a:p>
                  </a:txBody>
                  <a:tcPr marL="14635" marR="6272" marT="6272" marB="6272"/>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656514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ENUMS</a:t>
            </a:r>
            <a:endParaRPr lang="en-US" dirty="0"/>
          </a:p>
        </p:txBody>
      </p:sp>
    </p:spTree>
    <p:extLst>
      <p:ext uri="{BB962C8B-B14F-4D97-AF65-F5344CB8AC3E}">
        <p14:creationId xmlns:p14="http://schemas.microsoft.com/office/powerpoint/2010/main" val="792366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normAutofit/>
          </a:bodyPr>
          <a:lstStyle/>
          <a:p>
            <a:r>
              <a:rPr lang="en-US" dirty="0" smtClean="0"/>
              <a:t>Java.io </a:t>
            </a:r>
            <a:r>
              <a:rPr lang="en-US" dirty="0"/>
              <a:t>: </a:t>
            </a:r>
            <a:r>
              <a:rPr lang="en-US" dirty="0" smtClean="0"/>
              <a:t>File example</a:t>
            </a:r>
            <a:endParaRPr lang="en-US" dirty="0">
              <a:solidFill>
                <a:srgbClr val="464547"/>
              </a:solidFill>
            </a:endParaRPr>
          </a:p>
        </p:txBody>
      </p:sp>
      <p:sp>
        <p:nvSpPr>
          <p:cNvPr id="3" name="Rectangle 1"/>
          <p:cNvSpPr>
            <a:spLocks noChangeArrowheads="1"/>
          </p:cNvSpPr>
          <p:nvPr/>
        </p:nvSpPr>
        <p:spPr bwMode="auto">
          <a:xfrm>
            <a:off x="120650" y="568010"/>
            <a:ext cx="6132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796925" y="1359921"/>
            <a:ext cx="755015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File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"temp.txt"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file in working directory</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file.exists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false - file doesn't exist yet</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file.getName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result is 'temp.txt'</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file.getAbsolutePath</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result could be like 'D:\part 3\demo\test1.txt'</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isFileCreated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file.createNewFile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result is 'true'</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file.exists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true</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file.isFile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1200" i="1" dirty="0">
                <a:solidFill>
                  <a:srgbClr val="808080"/>
                </a:solidFill>
                <a:latin typeface="Courier New" panose="02070309020205020404" pitchFamily="49" charset="0"/>
                <a:cs typeface="Courier New" panose="02070309020205020404" pitchFamily="49" charset="0"/>
              </a:rPr>
              <a:t>// </a:t>
            </a:r>
            <a:r>
              <a:rPr lang="en-US" altLang="en-US" sz="1200" i="1" dirty="0" smtClean="0">
                <a:solidFill>
                  <a:srgbClr val="808080"/>
                </a:solidFill>
                <a:latin typeface="Courier New" panose="02070309020205020404" pitchFamily="49" charset="0"/>
                <a:cs typeface="Courier New" panose="02070309020205020404" pitchFamily="49" charset="0"/>
              </a:rPr>
              <a:t>true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file.isDirectory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1200" i="1" dirty="0">
                <a:solidFill>
                  <a:srgbClr val="808080"/>
                </a:solidFill>
                <a:latin typeface="Courier New" panose="02070309020205020404" pitchFamily="49" charset="0"/>
                <a:cs typeface="Courier New" panose="02070309020205020404" pitchFamily="49" charset="0"/>
              </a:rPr>
              <a:t>// </a:t>
            </a:r>
            <a:r>
              <a:rPr lang="en-US" altLang="en-US" sz="1200" i="1" dirty="0" smtClean="0">
                <a:solidFill>
                  <a:srgbClr val="808080"/>
                </a:solidFill>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isDirCreated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file.mkdir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false - there is already 'temp.txt'</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"temp2.txt"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isDirCreated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dir.mkdir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true - yes, it's ok now.</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336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smtClean="0"/>
              <a:t>Java.io : read / write a file – bytes</a:t>
            </a:r>
            <a:endParaRPr lang="en-US" dirty="0">
              <a:solidFill>
                <a:srgbClr val="464547"/>
              </a:solidFill>
            </a:endParaRPr>
          </a:p>
        </p:txBody>
      </p:sp>
      <p:sp>
        <p:nvSpPr>
          <p:cNvPr id="3" name="Rectangle 1"/>
          <p:cNvSpPr>
            <a:spLocks noChangeArrowheads="1"/>
          </p:cNvSpPr>
          <p:nvPr/>
        </p:nvSpPr>
        <p:spPr bwMode="auto">
          <a:xfrm>
            <a:off x="120650" y="568010"/>
            <a:ext cx="6132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61257" y="831569"/>
            <a:ext cx="5037149" cy="3832865"/>
          </a:xfrm>
          <a:prstGeom prst="rect">
            <a:avLst/>
          </a:prstGeom>
        </p:spPr>
      </p:pic>
      <p:pic>
        <p:nvPicPr>
          <p:cNvPr id="5" name="Picture 4"/>
          <p:cNvPicPr>
            <a:picLocks noChangeAspect="1"/>
          </p:cNvPicPr>
          <p:nvPr/>
        </p:nvPicPr>
        <p:blipFill>
          <a:blip r:embed="rId3"/>
          <a:stretch>
            <a:fillRect/>
          </a:stretch>
        </p:blipFill>
        <p:spPr>
          <a:xfrm>
            <a:off x="4339047" y="2384808"/>
            <a:ext cx="4265107" cy="2279626"/>
          </a:xfrm>
          <a:prstGeom prst="rect">
            <a:avLst/>
          </a:prstGeom>
        </p:spPr>
      </p:pic>
    </p:spTree>
    <p:extLst>
      <p:ext uri="{BB962C8B-B14F-4D97-AF65-F5344CB8AC3E}">
        <p14:creationId xmlns:p14="http://schemas.microsoft.com/office/powerpoint/2010/main" val="1106312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smtClean="0"/>
              <a:t>Java.io : read / write a file – characters</a:t>
            </a:r>
            <a:endParaRPr lang="en-US" dirty="0">
              <a:solidFill>
                <a:srgbClr val="464547"/>
              </a:solidFill>
            </a:endParaRPr>
          </a:p>
        </p:txBody>
      </p:sp>
      <p:sp>
        <p:nvSpPr>
          <p:cNvPr id="3" name="Rectangle 1"/>
          <p:cNvSpPr>
            <a:spLocks noChangeArrowheads="1"/>
          </p:cNvSpPr>
          <p:nvPr/>
        </p:nvSpPr>
        <p:spPr bwMode="auto">
          <a:xfrm>
            <a:off x="120650" y="568010"/>
            <a:ext cx="6132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507632" y="891175"/>
            <a:ext cx="5358702" cy="3735308"/>
          </a:xfrm>
          <a:prstGeom prst="rect">
            <a:avLst/>
          </a:prstGeom>
        </p:spPr>
      </p:pic>
      <p:pic>
        <p:nvPicPr>
          <p:cNvPr id="6" name="Picture 5"/>
          <p:cNvPicPr>
            <a:picLocks noChangeAspect="1"/>
          </p:cNvPicPr>
          <p:nvPr/>
        </p:nvPicPr>
        <p:blipFill>
          <a:blip r:embed="rId3"/>
          <a:stretch>
            <a:fillRect/>
          </a:stretch>
        </p:blipFill>
        <p:spPr>
          <a:xfrm>
            <a:off x="4831038" y="2420675"/>
            <a:ext cx="4312962" cy="2349119"/>
          </a:xfrm>
          <a:prstGeom prst="rect">
            <a:avLst/>
          </a:prstGeom>
        </p:spPr>
      </p:pic>
    </p:spTree>
    <p:extLst>
      <p:ext uri="{BB962C8B-B14F-4D97-AF65-F5344CB8AC3E}">
        <p14:creationId xmlns:p14="http://schemas.microsoft.com/office/powerpoint/2010/main" val="3709381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Java.io : read / write a file – </a:t>
            </a:r>
            <a:r>
              <a:rPr lang="en-US" dirty="0" smtClean="0"/>
              <a:t>lines</a:t>
            </a:r>
            <a:endParaRPr lang="en-US" dirty="0">
              <a:solidFill>
                <a:srgbClr val="464547"/>
              </a:solidFill>
            </a:endParaRPr>
          </a:p>
        </p:txBody>
      </p:sp>
      <p:pic>
        <p:nvPicPr>
          <p:cNvPr id="5" name="Picture 4"/>
          <p:cNvPicPr>
            <a:picLocks noChangeAspect="1"/>
          </p:cNvPicPr>
          <p:nvPr/>
        </p:nvPicPr>
        <p:blipFill>
          <a:blip r:embed="rId2"/>
          <a:stretch>
            <a:fillRect/>
          </a:stretch>
        </p:blipFill>
        <p:spPr>
          <a:xfrm>
            <a:off x="0" y="771167"/>
            <a:ext cx="5757182" cy="3798245"/>
          </a:xfrm>
          <a:prstGeom prst="rect">
            <a:avLst/>
          </a:prstGeom>
        </p:spPr>
      </p:pic>
      <p:pic>
        <p:nvPicPr>
          <p:cNvPr id="6" name="Picture 5"/>
          <p:cNvPicPr>
            <a:picLocks noChangeAspect="1"/>
          </p:cNvPicPr>
          <p:nvPr/>
        </p:nvPicPr>
        <p:blipFill>
          <a:blip r:embed="rId3"/>
          <a:stretch>
            <a:fillRect/>
          </a:stretch>
        </p:blipFill>
        <p:spPr>
          <a:xfrm>
            <a:off x="3749921" y="3120154"/>
            <a:ext cx="5394079" cy="1341844"/>
          </a:xfrm>
          <a:prstGeom prst="rect">
            <a:avLst/>
          </a:prstGeom>
        </p:spPr>
      </p:pic>
    </p:spTree>
    <p:extLst>
      <p:ext uri="{BB962C8B-B14F-4D97-AF65-F5344CB8AC3E}">
        <p14:creationId xmlns:p14="http://schemas.microsoft.com/office/powerpoint/2010/main" val="3549405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0"/>
            <a:ext cx="9144000" cy="699516"/>
          </a:xfrm>
        </p:spPr>
        <p:txBody>
          <a:bodyPr/>
          <a:lstStyle/>
          <a:p>
            <a:r>
              <a:rPr lang="en-US" dirty="0" smtClean="0"/>
              <a:t>Java.io : bridge ( </a:t>
            </a:r>
            <a:r>
              <a:rPr lang="en-US" altLang="en-US" dirty="0" err="1" smtClean="0">
                <a:solidFill>
                  <a:srgbClr val="000000"/>
                </a:solidFill>
                <a:latin typeface="Courier New" panose="02070309020205020404" pitchFamily="49" charset="0"/>
                <a:cs typeface="Courier New" panose="02070309020205020404" pitchFamily="49" charset="0"/>
              </a:rPr>
              <a:t>InputStreamReader</a:t>
            </a:r>
            <a:r>
              <a:rPr lang="en-US" altLang="en-US" dirty="0" smtClean="0">
                <a:solidFill>
                  <a:srgbClr val="000000"/>
                </a:solidFill>
                <a:latin typeface="Courier New" panose="02070309020205020404" pitchFamily="49" charset="0"/>
                <a:cs typeface="Courier New" panose="02070309020205020404" pitchFamily="49" charset="0"/>
              </a:rPr>
              <a:t>/</a:t>
            </a:r>
            <a:r>
              <a:rPr lang="en-US" altLang="en-US" dirty="0" err="1" smtClean="0">
                <a:solidFill>
                  <a:srgbClr val="000000"/>
                </a:solidFill>
                <a:latin typeface="Courier New" panose="02070309020205020404" pitchFamily="49" charset="0"/>
                <a:cs typeface="Courier New" panose="02070309020205020404" pitchFamily="49" charset="0"/>
              </a:rPr>
              <a:t>OutputStreamReader</a:t>
            </a:r>
            <a:r>
              <a:rPr lang="en-US" altLang="en-US" dirty="0" smtClean="0">
                <a:solidFill>
                  <a:srgbClr val="000000"/>
                </a:solidFill>
                <a:latin typeface="Courier New" panose="02070309020205020404" pitchFamily="49" charset="0"/>
                <a:cs typeface="Courier New" panose="02070309020205020404" pitchFamily="49" charset="0"/>
              </a:rPr>
              <a:t> </a:t>
            </a:r>
            <a:r>
              <a:rPr lang="en-US" dirty="0" smtClean="0"/>
              <a:t>)</a:t>
            </a:r>
            <a:endParaRPr lang="en-US" dirty="0">
              <a:solidFill>
                <a:srgbClr val="464547"/>
              </a:solidFill>
            </a:endParaRPr>
          </a:p>
        </p:txBody>
      </p:sp>
      <p:sp>
        <p:nvSpPr>
          <p:cNvPr id="3" name="Rectangle 1"/>
          <p:cNvSpPr>
            <a:spLocks noChangeArrowheads="1"/>
          </p:cNvSpPr>
          <p:nvPr/>
        </p:nvSpPr>
        <p:spPr bwMode="auto">
          <a:xfrm>
            <a:off x="120650" y="568010"/>
            <a:ext cx="6132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72018" y="759780"/>
            <a:ext cx="8599964" cy="1907352"/>
          </a:xfrm>
          <a:prstGeom prst="rect">
            <a:avLst/>
          </a:prstGeom>
        </p:spPr>
      </p:pic>
      <p:pic>
        <p:nvPicPr>
          <p:cNvPr id="5" name="Picture 4"/>
          <p:cNvPicPr>
            <a:picLocks noChangeAspect="1"/>
          </p:cNvPicPr>
          <p:nvPr/>
        </p:nvPicPr>
        <p:blipFill>
          <a:blip r:embed="rId3"/>
          <a:stretch>
            <a:fillRect/>
          </a:stretch>
        </p:blipFill>
        <p:spPr>
          <a:xfrm>
            <a:off x="120650" y="2727396"/>
            <a:ext cx="7736851" cy="2016310"/>
          </a:xfrm>
          <a:prstGeom prst="rect">
            <a:avLst/>
          </a:prstGeom>
        </p:spPr>
      </p:pic>
    </p:spTree>
    <p:extLst>
      <p:ext uri="{BB962C8B-B14F-4D97-AF65-F5344CB8AC3E}">
        <p14:creationId xmlns:p14="http://schemas.microsoft.com/office/powerpoint/2010/main" val="2375965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Home Tasks</a:t>
            </a:r>
            <a:endParaRPr lang="en-US" dirty="0"/>
          </a:p>
        </p:txBody>
      </p:sp>
      <p:graphicFrame>
        <p:nvGraphicFramePr>
          <p:cNvPr id="3" name="Diagram 2"/>
          <p:cNvGraphicFramePr/>
          <p:nvPr>
            <p:extLst>
              <p:ext uri="{D42A27DB-BD31-4B8C-83A1-F6EECF244321}">
                <p14:modId xmlns:p14="http://schemas.microsoft.com/office/powerpoint/2010/main" val="2218806311"/>
              </p:ext>
            </p:extLst>
          </p:nvPr>
        </p:nvGraphicFramePr>
        <p:xfrm>
          <a:off x="970128" y="1103573"/>
          <a:ext cx="7203744" cy="3120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970128" y="795796"/>
            <a:ext cx="5747984" cy="307777"/>
          </a:xfrm>
          <a:prstGeom prst="rect">
            <a:avLst/>
          </a:prstGeom>
        </p:spPr>
        <p:txBody>
          <a:bodyPr wrap="none">
            <a:spAutoFit/>
          </a:bodyPr>
          <a:lstStyle/>
          <a:p>
            <a:pPr algn="ctr"/>
            <a:r>
              <a:rPr lang="en-US" b="1" dirty="0" smtClean="0">
                <a:solidFill>
                  <a:srgbClr val="464547"/>
                </a:solidFill>
              </a:rPr>
              <a:t>Basing on Task 1 of Lecture 2 (a sample will be shared in advance)</a:t>
            </a:r>
            <a:endParaRPr lang="en-US" b="1" dirty="0">
              <a:solidFill>
                <a:srgbClr val="464547"/>
              </a:solidFill>
            </a:endParaRPr>
          </a:p>
        </p:txBody>
      </p:sp>
    </p:spTree>
    <p:extLst>
      <p:ext uri="{BB962C8B-B14F-4D97-AF65-F5344CB8AC3E}">
        <p14:creationId xmlns:p14="http://schemas.microsoft.com/office/powerpoint/2010/main" val="689423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Questions ?</a:t>
            </a:r>
            <a:endParaRPr lang="en-US" dirty="0"/>
          </a:p>
        </p:txBody>
      </p:sp>
    </p:spTree>
    <p:extLst>
      <p:ext uri="{BB962C8B-B14F-4D97-AF65-F5344CB8AC3E}">
        <p14:creationId xmlns:p14="http://schemas.microsoft.com/office/powerpoint/2010/main" val="2498089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908992" y="414042"/>
            <a:ext cx="7919049" cy="619913"/>
          </a:xfrm>
        </p:spPr>
        <p:txBody>
          <a:bodyPr wrap="square">
            <a:spAutoFit/>
          </a:bodyPr>
          <a:lstStyle/>
          <a:p>
            <a:pPr lvl="0"/>
            <a:r>
              <a:rPr lang="en-US" sz="4000" dirty="0"/>
              <a:t>Thanks for Your Attention!</a:t>
            </a:r>
          </a:p>
        </p:txBody>
      </p:sp>
      <p:sp>
        <p:nvSpPr>
          <p:cNvPr id="5" name="TextBox 4"/>
          <p:cNvSpPr txBox="1"/>
          <p:nvPr/>
        </p:nvSpPr>
        <p:spPr>
          <a:xfrm>
            <a:off x="998543" y="1629127"/>
            <a:ext cx="7739945" cy="461665"/>
          </a:xfrm>
          <a:prstGeom prst="rect">
            <a:avLst/>
          </a:prstGeom>
          <a:noFill/>
        </p:spPr>
        <p:txBody>
          <a:bodyPr wrap="square" rtlCol="0">
            <a:spAutoFit/>
          </a:bodyPr>
          <a:lstStyle/>
          <a:p>
            <a:r>
              <a:rPr lang="en-US" sz="2400" dirty="0" smtClean="0">
                <a:solidFill>
                  <a:schemeClr val="bg1"/>
                </a:solidFill>
              </a:rPr>
              <a:t>EPAM Systems – CN TA 2015-2016 Java Basics Lecture </a:t>
            </a:r>
            <a:r>
              <a:rPr lang="en-US" sz="2400" dirty="0">
                <a:solidFill>
                  <a:schemeClr val="bg1"/>
                </a:solidFill>
              </a:rPr>
              <a:t>3</a:t>
            </a:r>
          </a:p>
        </p:txBody>
      </p:sp>
      <p:sp>
        <p:nvSpPr>
          <p:cNvPr id="6" name="TextBox 5"/>
          <p:cNvSpPr txBox="1"/>
          <p:nvPr/>
        </p:nvSpPr>
        <p:spPr>
          <a:xfrm>
            <a:off x="998543" y="2755825"/>
            <a:ext cx="5472608" cy="1692771"/>
          </a:xfrm>
          <a:prstGeom prst="rect">
            <a:avLst/>
          </a:prstGeom>
          <a:noFill/>
        </p:spPr>
        <p:txBody>
          <a:bodyPr wrap="square" rtlCol="0">
            <a:spAutoFit/>
          </a:bodyPr>
          <a:lstStyle/>
          <a:p>
            <a:r>
              <a:rPr lang="en-US" dirty="0" smtClean="0">
                <a:solidFill>
                  <a:schemeClr val="bg1"/>
                </a:solidFill>
              </a:rPr>
              <a:t>By:</a:t>
            </a:r>
          </a:p>
          <a:p>
            <a:r>
              <a:rPr lang="en-US" sz="2000" b="1" dirty="0">
                <a:solidFill>
                  <a:schemeClr val="bg1"/>
                </a:solidFill>
              </a:rPr>
              <a:t>Andrei Kliashchonak</a:t>
            </a:r>
            <a:r>
              <a:rPr lang="en-US" sz="2000" dirty="0">
                <a:solidFill>
                  <a:schemeClr val="bg1"/>
                </a:solidFill>
              </a:rPr>
              <a:t/>
            </a:r>
            <a:br>
              <a:rPr lang="en-US" sz="2000" dirty="0">
                <a:solidFill>
                  <a:schemeClr val="bg1"/>
                </a:solidFill>
              </a:rPr>
            </a:br>
            <a:r>
              <a:rPr lang="en-US" dirty="0" smtClean="0">
                <a:solidFill>
                  <a:schemeClr val="bg1"/>
                </a:solidFill>
              </a:rPr>
              <a:t>Lead Software </a:t>
            </a:r>
            <a:r>
              <a:rPr lang="en-US" dirty="0">
                <a:solidFill>
                  <a:schemeClr val="bg1"/>
                </a:solidFill>
              </a:rPr>
              <a:t>Test Automation Engineer</a:t>
            </a:r>
          </a:p>
          <a:p>
            <a:r>
              <a:rPr lang="en-US" i="1" dirty="0">
                <a:solidFill>
                  <a:schemeClr val="bg1"/>
                </a:solidFill>
              </a:rPr>
              <a:t>EPAM Systems</a:t>
            </a:r>
            <a:r>
              <a:rPr lang="en-US" i="1" dirty="0" smtClean="0">
                <a:solidFill>
                  <a:schemeClr val="bg1"/>
                </a:solidFill>
              </a:rPr>
              <a:t>, BY, Test </a:t>
            </a:r>
            <a:r>
              <a:rPr lang="en-US" i="1" dirty="0">
                <a:solidFill>
                  <a:schemeClr val="bg1"/>
                </a:solidFill>
              </a:rPr>
              <a:t>Automation Department #</a:t>
            </a:r>
            <a:r>
              <a:rPr lang="en-US" i="1" dirty="0" smtClean="0">
                <a:solidFill>
                  <a:schemeClr val="bg1"/>
                </a:solidFill>
              </a:rPr>
              <a:t>1, Orange Team</a:t>
            </a:r>
          </a:p>
          <a:p>
            <a:endParaRPr lang="en-US" dirty="0">
              <a:solidFill>
                <a:schemeClr val="bg1"/>
              </a:solidFill>
            </a:endParaRPr>
          </a:p>
          <a:p>
            <a:r>
              <a:rPr lang="en-US" i="1" dirty="0">
                <a:solidFill>
                  <a:schemeClr val="bg1"/>
                </a:solidFill>
              </a:rPr>
              <a:t>E-mail: </a:t>
            </a:r>
            <a:r>
              <a:rPr lang="en-US" dirty="0">
                <a:solidFill>
                  <a:schemeClr val="bg1"/>
                </a:solidFill>
              </a:rPr>
              <a:t>               </a:t>
            </a:r>
            <a:r>
              <a:rPr lang="en-US" u="sng" dirty="0">
                <a:solidFill>
                  <a:schemeClr val="bg1"/>
                </a:solidFill>
              </a:rPr>
              <a:t>Andrei_Kliashchonak@epam.com</a:t>
            </a:r>
            <a:r>
              <a:rPr lang="en-US" dirty="0">
                <a:solidFill>
                  <a:schemeClr val="tx2">
                    <a:lumMod val="25000"/>
                    <a:lumOff val="75000"/>
                  </a:schemeClr>
                </a:solidFill>
              </a:rPr>
              <a:t/>
            </a:r>
            <a:br>
              <a:rPr lang="en-US" dirty="0">
                <a:solidFill>
                  <a:schemeClr val="tx2">
                    <a:lumMod val="25000"/>
                    <a:lumOff val="75000"/>
                  </a:schemeClr>
                </a:solidFill>
              </a:rPr>
            </a:br>
            <a:r>
              <a:rPr lang="en-US" i="1" dirty="0">
                <a:solidFill>
                  <a:schemeClr val="bg1"/>
                </a:solidFill>
              </a:rPr>
              <a:t>Skype:</a:t>
            </a:r>
            <a:r>
              <a:rPr lang="en-US" dirty="0">
                <a:solidFill>
                  <a:schemeClr val="bg1"/>
                </a:solidFill>
              </a:rPr>
              <a:t>                </a:t>
            </a:r>
            <a:r>
              <a:rPr lang="en-US" dirty="0" err="1">
                <a:solidFill>
                  <a:schemeClr val="bg1"/>
                </a:solidFill>
              </a:rPr>
              <a:t>andrei.kliashchonak</a:t>
            </a:r>
            <a:endParaRPr lang="en-US" dirty="0">
              <a:solidFill>
                <a:schemeClr val="bg1"/>
              </a:solidFill>
            </a:endParaRPr>
          </a:p>
        </p:txBody>
      </p:sp>
    </p:spTree>
    <p:extLst>
      <p:ext uri="{BB962C8B-B14F-4D97-AF65-F5344CB8AC3E}">
        <p14:creationId xmlns:p14="http://schemas.microsoft.com/office/powerpoint/2010/main" val="43439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ENUMS: </a:t>
            </a:r>
            <a:r>
              <a:rPr lang="en-US" dirty="0" err="1" smtClean="0"/>
              <a:t>Enum</a:t>
            </a:r>
            <a:r>
              <a:rPr lang="en-US" dirty="0" smtClean="0"/>
              <a:t> Types</a:t>
            </a:r>
            <a:endParaRPr lang="en-US" dirty="0"/>
          </a:p>
        </p:txBody>
      </p:sp>
      <p:graphicFrame>
        <p:nvGraphicFramePr>
          <p:cNvPr id="4" name="Diagram 3"/>
          <p:cNvGraphicFramePr/>
          <p:nvPr>
            <p:extLst>
              <p:ext uri="{D42A27DB-BD31-4B8C-83A1-F6EECF244321}">
                <p14:modId xmlns:p14="http://schemas.microsoft.com/office/powerpoint/2010/main" val="590932243"/>
              </p:ext>
            </p:extLst>
          </p:nvPr>
        </p:nvGraphicFramePr>
        <p:xfrm>
          <a:off x="162711" y="907523"/>
          <a:ext cx="8850659" cy="3753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ENUMS: </a:t>
            </a:r>
            <a:r>
              <a:rPr lang="en-US" dirty="0" err="1"/>
              <a:t>Enum</a:t>
            </a:r>
            <a:r>
              <a:rPr lang="en-US" dirty="0"/>
              <a:t> </a:t>
            </a:r>
            <a:r>
              <a:rPr lang="en-US" dirty="0" smtClean="0"/>
              <a:t>Types: Simple Samples</a:t>
            </a:r>
            <a:endParaRPr lang="en-US" dirty="0"/>
          </a:p>
        </p:txBody>
      </p:sp>
      <p:pic>
        <p:nvPicPr>
          <p:cNvPr id="5" name="Picture 4"/>
          <p:cNvPicPr>
            <a:picLocks noChangeAspect="1"/>
          </p:cNvPicPr>
          <p:nvPr/>
        </p:nvPicPr>
        <p:blipFill>
          <a:blip r:embed="rId2"/>
          <a:stretch>
            <a:fillRect/>
          </a:stretch>
        </p:blipFill>
        <p:spPr>
          <a:xfrm>
            <a:off x="526310" y="1135981"/>
            <a:ext cx="6991350" cy="1524000"/>
          </a:xfrm>
          <a:prstGeom prst="rect">
            <a:avLst/>
          </a:prstGeom>
        </p:spPr>
      </p:pic>
      <p:pic>
        <p:nvPicPr>
          <p:cNvPr id="6" name="Picture 5"/>
          <p:cNvPicPr>
            <a:picLocks noChangeAspect="1"/>
          </p:cNvPicPr>
          <p:nvPr/>
        </p:nvPicPr>
        <p:blipFill>
          <a:blip r:embed="rId3"/>
          <a:stretch>
            <a:fillRect/>
          </a:stretch>
        </p:blipFill>
        <p:spPr>
          <a:xfrm>
            <a:off x="526310" y="3343669"/>
            <a:ext cx="3543300" cy="752475"/>
          </a:xfrm>
          <a:prstGeom prst="rect">
            <a:avLst/>
          </a:prstGeom>
        </p:spPr>
      </p:pic>
      <p:sp>
        <p:nvSpPr>
          <p:cNvPr id="7" name="Rounded Rectangle 6"/>
          <p:cNvSpPr/>
          <p:nvPr/>
        </p:nvSpPr>
        <p:spPr>
          <a:xfrm>
            <a:off x="261257" y="880024"/>
            <a:ext cx="3588848" cy="25595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Natural ENUM types samples:</a:t>
            </a:r>
            <a:endParaRPr lang="en-US" dirty="0"/>
          </a:p>
        </p:txBody>
      </p:sp>
      <p:sp>
        <p:nvSpPr>
          <p:cNvPr id="8" name="Rounded Rectangle 7"/>
          <p:cNvSpPr/>
          <p:nvPr/>
        </p:nvSpPr>
        <p:spPr>
          <a:xfrm>
            <a:off x="261256" y="2968467"/>
            <a:ext cx="3588849" cy="25595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“User-predefined” ENUM types samples:</a:t>
            </a:r>
            <a:endParaRPr lang="en-US" dirty="0"/>
          </a:p>
        </p:txBody>
      </p:sp>
    </p:spTree>
    <p:extLst>
      <p:ext uri="{BB962C8B-B14F-4D97-AF65-F5344CB8AC3E}">
        <p14:creationId xmlns:p14="http://schemas.microsoft.com/office/powerpoint/2010/main" val="363241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ENUM : access </a:t>
            </a:r>
            <a:r>
              <a:rPr lang="en-US" dirty="0" err="1" smtClean="0"/>
              <a:t>enum</a:t>
            </a:r>
            <a:r>
              <a:rPr lang="en-US" dirty="0" smtClean="0"/>
              <a:t> / default methods </a:t>
            </a:r>
            <a:endParaRPr lang="en-US" dirty="0"/>
          </a:p>
        </p:txBody>
      </p:sp>
      <p:sp>
        <p:nvSpPr>
          <p:cNvPr id="4" name="Rectangle 3"/>
          <p:cNvSpPr>
            <a:spLocks noChangeArrowheads="1"/>
          </p:cNvSpPr>
          <p:nvPr/>
        </p:nvSpPr>
        <p:spPr bwMode="auto">
          <a:xfrm>
            <a:off x="699545" y="4100600"/>
            <a:ext cx="80388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 browsers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Browser.</a:t>
            </a:r>
            <a:r>
              <a:rPr kumimoji="0" lang="en-US" altLang="en-US" sz="14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gets all possible values of an </a:t>
            </a:r>
            <a:r>
              <a:rPr kumimoji="0" lang="en-US" altLang="en-US" sz="1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enum</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as array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699546" y="1119621"/>
            <a:ext cx="8164286" cy="52322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Browser current1 = </a:t>
            </a:r>
            <a:r>
              <a:rPr lang="en-US" altLang="en-US" dirty="0" err="1">
                <a:solidFill>
                  <a:srgbClr val="000000"/>
                </a:solidFill>
                <a:latin typeface="Courier New" panose="02070309020205020404" pitchFamily="49" charset="0"/>
                <a:cs typeface="Courier New" panose="02070309020205020404" pitchFamily="49" charset="0"/>
              </a:rPr>
              <a:t>Browser.</a:t>
            </a:r>
            <a:r>
              <a:rPr lang="en-US" altLang="en-US" b="1" i="1" dirty="0" err="1">
                <a:solidFill>
                  <a:srgbClr val="660E7A"/>
                </a:solidFill>
                <a:latin typeface="Courier New" panose="02070309020205020404" pitchFamily="49" charset="0"/>
                <a:cs typeface="Courier New" panose="02070309020205020404" pitchFamily="49" charset="0"/>
              </a:rPr>
              <a:t>CHROME</a:t>
            </a:r>
            <a:r>
              <a:rPr lang="en-US" altLang="en-US" dirty="0">
                <a:solidFill>
                  <a:srgbClr val="000000"/>
                </a:solidFill>
                <a:latin typeface="Courier New" panose="02070309020205020404" pitchFamily="49" charset="0"/>
                <a:cs typeface="Courier New" panose="02070309020205020404" pitchFamily="49" charset="0"/>
              </a:rPr>
              <a:t>; </a:t>
            </a:r>
            <a:r>
              <a:rPr lang="en-US" altLang="en-US" i="1" dirty="0">
                <a:solidFill>
                  <a:srgbClr val="808080"/>
                </a:solidFill>
                <a:latin typeface="Courier New" panose="02070309020205020404" pitchFamily="49" charset="0"/>
                <a:cs typeface="Courier New" panose="02070309020205020404" pitchFamily="49" charset="0"/>
              </a:rPr>
              <a:t>// create link to point on </a:t>
            </a:r>
            <a:r>
              <a:rPr lang="en-US" altLang="en-US" i="1" dirty="0" smtClean="0">
                <a:solidFill>
                  <a:srgbClr val="808080"/>
                </a:solidFill>
                <a:latin typeface="Courier New" panose="02070309020205020404" pitchFamily="49" charset="0"/>
                <a:cs typeface="Courier New" panose="02070309020205020404" pitchFamily="49" charset="0"/>
              </a:rPr>
              <a:t>CHROME</a:t>
            </a:r>
            <a:r>
              <a:rPr lang="en-US" altLang="en-US" dirty="0">
                <a:solidFill>
                  <a:srgbClr val="000000"/>
                </a:solidFill>
                <a:latin typeface="Courier New" panose="02070309020205020404" pitchFamily="49" charset="0"/>
                <a:cs typeface="Courier New" panose="02070309020205020404" pitchFamily="49" charset="0"/>
              </a:rPr>
              <a:t/>
            </a:r>
            <a:br>
              <a:rPr lang="en-US" altLang="en-US" dirty="0">
                <a:solidFill>
                  <a:srgbClr val="000000"/>
                </a:solidFill>
                <a:latin typeface="Courier New" panose="02070309020205020404" pitchFamily="49" charset="0"/>
                <a:cs typeface="Courier New" panose="02070309020205020404" pitchFamily="49" charset="0"/>
              </a:rPr>
            </a:br>
            <a:endParaRPr lang="en-US" altLang="en-US" dirty="0">
              <a:solidFill>
                <a:srgbClr val="000000"/>
              </a:solidFill>
              <a:latin typeface="Courier New" panose="02070309020205020404" pitchFamily="49" charset="0"/>
              <a:cs typeface="Courier New" panose="02070309020205020404" pitchFamily="49" charset="0"/>
            </a:endParaRPr>
          </a:p>
        </p:txBody>
      </p:sp>
      <p:sp>
        <p:nvSpPr>
          <p:cNvPr id="3" name="Rounded Rectangle 2"/>
          <p:cNvSpPr/>
          <p:nvPr/>
        </p:nvSpPr>
        <p:spPr>
          <a:xfrm>
            <a:off x="206254" y="1465268"/>
            <a:ext cx="2365065" cy="365418"/>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a:t>
            </a:r>
            <a:r>
              <a:rPr lang="en-US" dirty="0" smtClean="0"/>
              <a:t>ethod </a:t>
            </a:r>
            <a:r>
              <a:rPr lang="en-US" b="1" i="1" dirty="0" smtClean="0"/>
              <a:t>String name()</a:t>
            </a:r>
            <a:endParaRPr lang="en-US" b="1" i="1" dirty="0"/>
          </a:p>
        </p:txBody>
      </p:sp>
      <p:sp>
        <p:nvSpPr>
          <p:cNvPr id="5" name="Rectangle 4"/>
          <p:cNvSpPr/>
          <p:nvPr/>
        </p:nvSpPr>
        <p:spPr>
          <a:xfrm>
            <a:off x="2650383" y="1417145"/>
            <a:ext cx="6218608" cy="461665"/>
          </a:xfrm>
          <a:prstGeom prst="rect">
            <a:avLst/>
          </a:prstGeom>
        </p:spPr>
        <p:txBody>
          <a:bodyPr wrap="square">
            <a:spAutoFit/>
          </a:bodyPr>
          <a:lstStyle/>
          <a:p>
            <a:r>
              <a:rPr lang="en-US" sz="1200" dirty="0">
                <a:solidFill>
                  <a:srgbClr val="000000"/>
                </a:solidFill>
                <a:latin typeface="Verdana" panose="020B0604030504040204" pitchFamily="34" charset="0"/>
              </a:rPr>
              <a:t>This method returns the name of this </a:t>
            </a:r>
            <a:r>
              <a:rPr lang="en-US" sz="1200" dirty="0" err="1">
                <a:solidFill>
                  <a:srgbClr val="000000"/>
                </a:solidFill>
                <a:latin typeface="Verdana" panose="020B0604030504040204" pitchFamily="34" charset="0"/>
              </a:rPr>
              <a:t>enum</a:t>
            </a:r>
            <a:r>
              <a:rPr lang="en-US" sz="1200" dirty="0">
                <a:solidFill>
                  <a:srgbClr val="000000"/>
                </a:solidFill>
                <a:latin typeface="Verdana" panose="020B0604030504040204" pitchFamily="34" charset="0"/>
              </a:rPr>
              <a:t> constant, exactly as declared in its </a:t>
            </a:r>
            <a:r>
              <a:rPr lang="en-US" sz="1200" dirty="0" err="1">
                <a:solidFill>
                  <a:srgbClr val="000000"/>
                </a:solidFill>
                <a:latin typeface="Verdana" panose="020B0604030504040204" pitchFamily="34" charset="0"/>
              </a:rPr>
              <a:t>enum</a:t>
            </a:r>
            <a:r>
              <a:rPr lang="en-US" sz="1200" dirty="0">
                <a:solidFill>
                  <a:srgbClr val="000000"/>
                </a:solidFill>
                <a:latin typeface="Verdana" panose="020B0604030504040204" pitchFamily="34" charset="0"/>
              </a:rPr>
              <a:t> declaration.</a:t>
            </a:r>
            <a:endParaRPr lang="en-US" sz="1200" dirty="0"/>
          </a:p>
        </p:txBody>
      </p:sp>
      <p:sp>
        <p:nvSpPr>
          <p:cNvPr id="6" name="Rectangle 5"/>
          <p:cNvSpPr/>
          <p:nvPr/>
        </p:nvSpPr>
        <p:spPr>
          <a:xfrm>
            <a:off x="699545" y="1804216"/>
            <a:ext cx="7399423" cy="307777"/>
          </a:xfrm>
          <a:prstGeom prst="rect">
            <a:avLst/>
          </a:prstGeom>
        </p:spPr>
        <p:txBody>
          <a:bodyPr wrap="square">
            <a:spAutoFit/>
          </a:bodyPr>
          <a:lstStyle/>
          <a:p>
            <a:r>
              <a:rPr lang="en-US" altLang="en-US" dirty="0" smtClean="0">
                <a:solidFill>
                  <a:srgbClr val="000000"/>
                </a:solidFill>
                <a:latin typeface="Courier New" panose="02070309020205020404" pitchFamily="49" charset="0"/>
                <a:cs typeface="Courier New" panose="02070309020205020404" pitchFamily="49" charset="0"/>
              </a:rPr>
              <a:t>current1.</a:t>
            </a:r>
            <a:r>
              <a:rPr lang="en-US" altLang="en-US" b="1" dirty="0" smtClean="0">
                <a:solidFill>
                  <a:srgbClr val="000000"/>
                </a:solidFill>
                <a:latin typeface="Courier New" panose="02070309020205020404" pitchFamily="49" charset="0"/>
                <a:cs typeface="Courier New" panose="02070309020205020404" pitchFamily="49" charset="0"/>
              </a:rPr>
              <a:t>name</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i="1" dirty="0" smtClean="0">
                <a:solidFill>
                  <a:srgbClr val="808080"/>
                </a:solidFill>
                <a:latin typeface="Courier New" panose="02070309020205020404" pitchFamily="49" charset="0"/>
                <a:cs typeface="Courier New" panose="02070309020205020404" pitchFamily="49" charset="0"/>
              </a:rPr>
              <a:t>// returns name string “CHROME”</a:t>
            </a:r>
            <a:endParaRPr lang="en-US" dirty="0"/>
          </a:p>
        </p:txBody>
      </p:sp>
      <p:sp>
        <p:nvSpPr>
          <p:cNvPr id="10" name="Rounded Rectangle 9"/>
          <p:cNvSpPr/>
          <p:nvPr/>
        </p:nvSpPr>
        <p:spPr>
          <a:xfrm>
            <a:off x="206256" y="2413292"/>
            <a:ext cx="2365064" cy="365418"/>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a:t>
            </a:r>
            <a:r>
              <a:rPr lang="en-US" dirty="0" smtClean="0"/>
              <a:t>ethod </a:t>
            </a:r>
            <a:r>
              <a:rPr lang="en-US" b="1" i="1" dirty="0" err="1" smtClean="0"/>
              <a:t>int</a:t>
            </a:r>
            <a:r>
              <a:rPr lang="en-US" b="1" i="1" dirty="0" smtClean="0"/>
              <a:t> ordinal()</a:t>
            </a:r>
            <a:endParaRPr lang="en-US" b="1" i="1" dirty="0"/>
          </a:p>
        </p:txBody>
      </p:sp>
      <p:sp>
        <p:nvSpPr>
          <p:cNvPr id="8" name="Rectangle 7"/>
          <p:cNvSpPr/>
          <p:nvPr/>
        </p:nvSpPr>
        <p:spPr>
          <a:xfrm>
            <a:off x="699546" y="2713637"/>
            <a:ext cx="8038817" cy="307777"/>
          </a:xfrm>
          <a:prstGeom prst="rect">
            <a:avLst/>
          </a:prstGeom>
        </p:spPr>
        <p:txBody>
          <a:bodyPr wrap="square">
            <a:spAutoFit/>
          </a:bodyPr>
          <a:lstStyle/>
          <a:p>
            <a:r>
              <a:rPr lang="en-US" altLang="en-US" dirty="0">
                <a:solidFill>
                  <a:srgbClr val="000000"/>
                </a:solidFill>
                <a:latin typeface="Courier New" panose="02070309020205020404" pitchFamily="49" charset="0"/>
                <a:cs typeface="Courier New" panose="02070309020205020404" pitchFamily="49" charset="0"/>
              </a:rPr>
              <a:t>current1.</a:t>
            </a:r>
            <a:r>
              <a:rPr lang="en-US" altLang="en-US" b="1" dirty="0">
                <a:solidFill>
                  <a:srgbClr val="000000"/>
                </a:solidFill>
                <a:latin typeface="Courier New" panose="02070309020205020404" pitchFamily="49" charset="0"/>
                <a:cs typeface="Courier New" panose="02070309020205020404" pitchFamily="49" charset="0"/>
              </a:rPr>
              <a:t>ordinal</a:t>
            </a:r>
            <a:r>
              <a:rPr lang="en-US" altLang="en-US" dirty="0">
                <a:solidFill>
                  <a:srgbClr val="000000"/>
                </a:solidFill>
                <a:latin typeface="Courier New" panose="02070309020205020404" pitchFamily="49" charset="0"/>
                <a:cs typeface="Courier New" panose="02070309020205020404" pitchFamily="49" charset="0"/>
              </a:rPr>
              <a:t>(); </a:t>
            </a:r>
            <a:r>
              <a:rPr lang="en-US" altLang="en-US" i="1" dirty="0">
                <a:solidFill>
                  <a:srgbClr val="808080"/>
                </a:solidFill>
                <a:latin typeface="Courier New" panose="02070309020205020404" pitchFamily="49" charset="0"/>
                <a:cs typeface="Courier New" panose="02070309020205020404" pitchFamily="49" charset="0"/>
              </a:rPr>
              <a:t>// its position in </a:t>
            </a:r>
            <a:r>
              <a:rPr lang="en-US" altLang="en-US" i="1" dirty="0" smtClean="0">
                <a:solidFill>
                  <a:srgbClr val="808080"/>
                </a:solidFill>
                <a:latin typeface="Courier New" panose="02070309020205020404" pitchFamily="49" charset="0"/>
                <a:cs typeface="Courier New" panose="02070309020205020404" pitchFamily="49" charset="0"/>
              </a:rPr>
              <a:t>the </a:t>
            </a:r>
            <a:r>
              <a:rPr lang="en-US" altLang="en-US" i="1" dirty="0" err="1">
                <a:solidFill>
                  <a:srgbClr val="808080"/>
                </a:solidFill>
                <a:latin typeface="Courier New" panose="02070309020205020404" pitchFamily="49" charset="0"/>
                <a:cs typeface="Courier New" panose="02070309020205020404" pitchFamily="49" charset="0"/>
              </a:rPr>
              <a:t>enum</a:t>
            </a:r>
            <a:r>
              <a:rPr lang="en-US" altLang="en-US" i="1" dirty="0">
                <a:solidFill>
                  <a:srgbClr val="808080"/>
                </a:solidFill>
                <a:latin typeface="Courier New" panose="02070309020205020404" pitchFamily="49" charset="0"/>
                <a:cs typeface="Courier New" panose="02070309020205020404" pitchFamily="49" charset="0"/>
              </a:rPr>
              <a:t> declaration, start from </a:t>
            </a:r>
            <a:r>
              <a:rPr lang="en-US" altLang="en-US" i="1" dirty="0" smtClean="0">
                <a:solidFill>
                  <a:srgbClr val="808080"/>
                </a:solidFill>
                <a:latin typeface="Courier New" panose="02070309020205020404" pitchFamily="49" charset="0"/>
                <a:cs typeface="Courier New" panose="02070309020205020404" pitchFamily="49" charset="0"/>
              </a:rPr>
              <a:t>0</a:t>
            </a:r>
            <a:endParaRPr lang="en-US" dirty="0"/>
          </a:p>
        </p:txBody>
      </p:sp>
      <p:sp>
        <p:nvSpPr>
          <p:cNvPr id="11" name="Rectangle 10"/>
          <p:cNvSpPr/>
          <p:nvPr/>
        </p:nvSpPr>
        <p:spPr>
          <a:xfrm>
            <a:off x="2650384" y="2340448"/>
            <a:ext cx="6218608" cy="461665"/>
          </a:xfrm>
          <a:prstGeom prst="rect">
            <a:avLst/>
          </a:prstGeom>
        </p:spPr>
        <p:txBody>
          <a:bodyPr wrap="square">
            <a:spAutoFit/>
          </a:bodyPr>
          <a:lstStyle/>
          <a:p>
            <a:r>
              <a:rPr lang="en-US" sz="1200" dirty="0">
                <a:solidFill>
                  <a:srgbClr val="000000"/>
                </a:solidFill>
                <a:latin typeface="Verdana" panose="020B0604030504040204" pitchFamily="34" charset="0"/>
              </a:rPr>
              <a:t>This method returns the ordinal of this enumeration constant (its position in its </a:t>
            </a:r>
            <a:r>
              <a:rPr lang="en-US" sz="1200" dirty="0" err="1">
                <a:solidFill>
                  <a:srgbClr val="000000"/>
                </a:solidFill>
                <a:latin typeface="Verdana" panose="020B0604030504040204" pitchFamily="34" charset="0"/>
              </a:rPr>
              <a:t>enum</a:t>
            </a:r>
            <a:r>
              <a:rPr lang="en-US" sz="1200" dirty="0">
                <a:solidFill>
                  <a:srgbClr val="000000"/>
                </a:solidFill>
                <a:latin typeface="Verdana" panose="020B0604030504040204" pitchFamily="34" charset="0"/>
              </a:rPr>
              <a:t> declaration, where the initial constant is assigned an ordinal of zero)</a:t>
            </a:r>
            <a:endParaRPr lang="en-US" sz="1200" dirty="0"/>
          </a:p>
        </p:txBody>
      </p:sp>
      <p:sp>
        <p:nvSpPr>
          <p:cNvPr id="12" name="Rounded Rectangle 11"/>
          <p:cNvSpPr/>
          <p:nvPr/>
        </p:nvSpPr>
        <p:spPr>
          <a:xfrm>
            <a:off x="206254" y="3263751"/>
            <a:ext cx="2365065" cy="365418"/>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00" dirty="0"/>
              <a:t>m</a:t>
            </a:r>
            <a:r>
              <a:rPr lang="en-US" sz="1300" dirty="0" smtClean="0"/>
              <a:t>ethod </a:t>
            </a:r>
            <a:r>
              <a:rPr lang="en-US" sz="1300" b="1" i="1" dirty="0" err="1" smtClean="0"/>
              <a:t>Enum</a:t>
            </a:r>
            <a:r>
              <a:rPr lang="en-US" sz="1300" b="1" i="1" dirty="0" smtClean="0"/>
              <a:t>&lt;T&gt; </a:t>
            </a:r>
            <a:r>
              <a:rPr lang="en-US" sz="1300" b="1" i="1" dirty="0" err="1" smtClean="0"/>
              <a:t>valueOf</a:t>
            </a:r>
            <a:r>
              <a:rPr lang="en-US" sz="1300" b="1" i="1" dirty="0" smtClean="0"/>
              <a:t>()</a:t>
            </a:r>
            <a:endParaRPr lang="en-US" sz="1300" b="1" i="1" dirty="0"/>
          </a:p>
        </p:txBody>
      </p:sp>
      <p:sp>
        <p:nvSpPr>
          <p:cNvPr id="13" name="Rectangle 12"/>
          <p:cNvSpPr/>
          <p:nvPr/>
        </p:nvSpPr>
        <p:spPr>
          <a:xfrm>
            <a:off x="2650383" y="3243310"/>
            <a:ext cx="6218608" cy="461665"/>
          </a:xfrm>
          <a:prstGeom prst="rect">
            <a:avLst/>
          </a:prstGeom>
        </p:spPr>
        <p:txBody>
          <a:bodyPr wrap="square">
            <a:spAutoFit/>
          </a:bodyPr>
          <a:lstStyle/>
          <a:p>
            <a:r>
              <a:rPr lang="en-US" sz="1200" dirty="0">
                <a:solidFill>
                  <a:srgbClr val="000000"/>
                </a:solidFill>
                <a:latin typeface="Verdana" panose="020B0604030504040204" pitchFamily="34" charset="0"/>
              </a:rPr>
              <a:t>This method returns the </a:t>
            </a:r>
            <a:r>
              <a:rPr lang="en-US" sz="1200" dirty="0" err="1">
                <a:solidFill>
                  <a:srgbClr val="000000"/>
                </a:solidFill>
                <a:latin typeface="Verdana" panose="020B0604030504040204" pitchFamily="34" charset="0"/>
              </a:rPr>
              <a:t>enum</a:t>
            </a:r>
            <a:r>
              <a:rPr lang="en-US" sz="1200" dirty="0">
                <a:solidFill>
                  <a:srgbClr val="000000"/>
                </a:solidFill>
                <a:latin typeface="Verdana" panose="020B0604030504040204" pitchFamily="34" charset="0"/>
              </a:rPr>
              <a:t> constant of the specified </a:t>
            </a:r>
            <a:r>
              <a:rPr lang="en-US" sz="1200" dirty="0" err="1">
                <a:solidFill>
                  <a:srgbClr val="000000"/>
                </a:solidFill>
                <a:latin typeface="Verdana" panose="020B0604030504040204" pitchFamily="34" charset="0"/>
              </a:rPr>
              <a:t>enum</a:t>
            </a:r>
            <a:r>
              <a:rPr lang="en-US" sz="1200" dirty="0">
                <a:solidFill>
                  <a:srgbClr val="000000"/>
                </a:solidFill>
                <a:latin typeface="Verdana" panose="020B0604030504040204" pitchFamily="34" charset="0"/>
              </a:rPr>
              <a:t> type with the specified name.</a:t>
            </a:r>
            <a:endParaRPr lang="en-US" sz="1200" dirty="0"/>
          </a:p>
        </p:txBody>
      </p:sp>
      <p:sp>
        <p:nvSpPr>
          <p:cNvPr id="14" name="Rectangle 13"/>
          <p:cNvSpPr/>
          <p:nvPr/>
        </p:nvSpPr>
        <p:spPr>
          <a:xfrm>
            <a:off x="699545" y="3580369"/>
            <a:ext cx="8169446" cy="307777"/>
          </a:xfrm>
          <a:prstGeom prst="rect">
            <a:avLst/>
          </a:prstGeom>
        </p:spPr>
        <p:txBody>
          <a:bodyPr wrap="square">
            <a:spAutoFit/>
          </a:bodyPr>
          <a:lstStyle/>
          <a:p>
            <a:r>
              <a:rPr lang="en-US" altLang="en-US" dirty="0">
                <a:solidFill>
                  <a:srgbClr val="000000"/>
                </a:solidFill>
                <a:latin typeface="Courier New" panose="02070309020205020404" pitchFamily="49" charset="0"/>
                <a:cs typeface="Courier New" panose="02070309020205020404" pitchFamily="49" charset="0"/>
              </a:rPr>
              <a:t>Browser current2 = </a:t>
            </a:r>
            <a:r>
              <a:rPr lang="en-US" altLang="en-US" dirty="0" err="1">
                <a:solidFill>
                  <a:srgbClr val="000000"/>
                </a:solidFill>
                <a:latin typeface="Courier New" panose="02070309020205020404" pitchFamily="49" charset="0"/>
                <a:cs typeface="Courier New" panose="02070309020205020404" pitchFamily="49" charset="0"/>
              </a:rPr>
              <a:t>Browser.</a:t>
            </a:r>
            <a:r>
              <a:rPr lang="en-US" altLang="en-US" b="1" i="1" dirty="0" err="1">
                <a:solidFill>
                  <a:srgbClr val="000000"/>
                </a:solidFill>
                <a:latin typeface="Courier New" panose="02070309020205020404" pitchFamily="49" charset="0"/>
                <a:cs typeface="Courier New" panose="02070309020205020404" pitchFamily="49" charset="0"/>
              </a:rPr>
              <a:t>valueOf</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"FIREFOX</a:t>
            </a:r>
            <a:r>
              <a:rPr lang="en-US" altLang="en-US" b="1" dirty="0" smtClean="0">
                <a:solidFill>
                  <a:srgbClr val="008000"/>
                </a:solidFill>
                <a:latin typeface="Courier New" panose="02070309020205020404" pitchFamily="49" charset="0"/>
                <a:cs typeface="Courier New" panose="02070309020205020404" pitchFamily="49" charset="0"/>
              </a:rPr>
              <a:t>"</a:t>
            </a:r>
            <a:r>
              <a:rPr lang="en-US" altLang="en-US" dirty="0" smtClean="0">
                <a:solidFill>
                  <a:srgbClr val="000000"/>
                </a:solidFill>
                <a:latin typeface="Courier New" panose="02070309020205020404" pitchFamily="49" charset="0"/>
                <a:cs typeface="Courier New" panose="02070309020205020404" pitchFamily="49" charset="0"/>
              </a:rPr>
              <a:t>);</a:t>
            </a:r>
            <a:r>
              <a:rPr lang="en-US" altLang="en-US" i="1" dirty="0">
                <a:solidFill>
                  <a:srgbClr val="808080"/>
                </a:solidFill>
                <a:latin typeface="Courier New" panose="02070309020205020404" pitchFamily="49" charset="0"/>
                <a:cs typeface="Courier New" panose="02070309020205020404" pitchFamily="49" charset="0"/>
              </a:rPr>
              <a:t>// returns </a:t>
            </a:r>
            <a:r>
              <a:rPr lang="en-US" altLang="en-US" i="1" dirty="0" err="1">
                <a:solidFill>
                  <a:srgbClr val="808080"/>
                </a:solidFill>
                <a:latin typeface="Courier New" panose="02070309020205020404" pitchFamily="49" charset="0"/>
                <a:cs typeface="Courier New" panose="02070309020205020404" pitchFamily="49" charset="0"/>
              </a:rPr>
              <a:t>Browser.FIREFOX</a:t>
            </a:r>
            <a:endParaRPr lang="en-US" i="1" dirty="0">
              <a:solidFill>
                <a:srgbClr val="808080"/>
              </a:solidFill>
              <a:latin typeface="Courier New" panose="02070309020205020404" pitchFamily="49" charset="0"/>
              <a:cs typeface="Courier New" panose="02070309020205020404" pitchFamily="49" charset="0"/>
            </a:endParaRPr>
          </a:p>
        </p:txBody>
      </p:sp>
      <p:sp>
        <p:nvSpPr>
          <p:cNvPr id="15" name="Rounded Rectangle 14"/>
          <p:cNvSpPr/>
          <p:nvPr/>
        </p:nvSpPr>
        <p:spPr>
          <a:xfrm>
            <a:off x="206255" y="780242"/>
            <a:ext cx="2365065" cy="365418"/>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Creation link to point on ENUM value</a:t>
            </a:r>
            <a:endParaRPr lang="en-US" b="1" i="1" dirty="0"/>
          </a:p>
        </p:txBody>
      </p:sp>
      <p:sp>
        <p:nvSpPr>
          <p:cNvPr id="17" name="Rectangle 16"/>
          <p:cNvSpPr/>
          <p:nvPr/>
        </p:nvSpPr>
        <p:spPr>
          <a:xfrm>
            <a:off x="699545" y="2002381"/>
            <a:ext cx="4572000" cy="307777"/>
          </a:xfrm>
          <a:prstGeom prst="rect">
            <a:avLst/>
          </a:prstGeom>
        </p:spPr>
        <p:txBody>
          <a:bodyPr>
            <a:spAutoFit/>
          </a:bodyPr>
          <a:lstStyle/>
          <a:p>
            <a:r>
              <a:rPr lang="en-US" altLang="en-US" dirty="0">
                <a:solidFill>
                  <a:srgbClr val="000000"/>
                </a:solidFill>
                <a:latin typeface="Courier New" panose="02070309020205020404" pitchFamily="49" charset="0"/>
                <a:cs typeface="Courier New" panose="02070309020205020404" pitchFamily="49" charset="0"/>
              </a:rPr>
              <a:t>Browser.</a:t>
            </a:r>
            <a:r>
              <a:rPr lang="en-US" altLang="en-US" b="1" i="1" dirty="0">
                <a:solidFill>
                  <a:srgbClr val="660E7A"/>
                </a:solidFill>
                <a:latin typeface="Courier New" panose="02070309020205020404" pitchFamily="49" charset="0"/>
                <a:cs typeface="Courier New" panose="02070309020205020404" pitchFamily="49" charset="0"/>
              </a:rPr>
              <a:t>CHROME</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0000"/>
                </a:solidFill>
                <a:latin typeface="Courier New" panose="02070309020205020404" pitchFamily="49" charset="0"/>
                <a:cs typeface="Courier New" panose="02070309020205020404" pitchFamily="49" charset="0"/>
              </a:rPr>
              <a:t>name</a:t>
            </a:r>
            <a:r>
              <a:rPr lang="en-US" altLang="en-US" dirty="0">
                <a:solidFill>
                  <a:srgbClr val="000000"/>
                </a:solidFill>
                <a:latin typeface="Courier New" panose="02070309020205020404" pitchFamily="49" charset="0"/>
                <a:cs typeface="Courier New" panose="02070309020205020404" pitchFamily="49" charset="0"/>
              </a:rPr>
              <a:t>(); </a:t>
            </a:r>
            <a:r>
              <a:rPr lang="en-US" altLang="en-US" i="1" dirty="0">
                <a:solidFill>
                  <a:srgbClr val="808080"/>
                </a:solidFill>
                <a:latin typeface="Courier New" panose="02070309020205020404" pitchFamily="49" charset="0"/>
                <a:cs typeface="Courier New" panose="02070309020205020404" pitchFamily="49" charset="0"/>
              </a:rPr>
              <a:t>// direct access </a:t>
            </a:r>
            <a:endParaRPr lang="en-US" dirty="0"/>
          </a:p>
        </p:txBody>
      </p:sp>
      <p:sp>
        <p:nvSpPr>
          <p:cNvPr id="19" name="Rectangle 18"/>
          <p:cNvSpPr/>
          <p:nvPr/>
        </p:nvSpPr>
        <p:spPr>
          <a:xfrm>
            <a:off x="699545" y="2901482"/>
            <a:ext cx="5660003" cy="307777"/>
          </a:xfrm>
          <a:prstGeom prst="rect">
            <a:avLst/>
          </a:prstGeom>
        </p:spPr>
        <p:txBody>
          <a:bodyPr wrap="square">
            <a:spAutoFit/>
          </a:bodyPr>
          <a:lstStyle/>
          <a:p>
            <a:r>
              <a:rPr lang="en-US" altLang="en-US" dirty="0" err="1" smtClean="0">
                <a:solidFill>
                  <a:srgbClr val="000000"/>
                </a:solidFill>
                <a:latin typeface="Courier New" panose="02070309020205020404" pitchFamily="49" charset="0"/>
                <a:cs typeface="Courier New" panose="02070309020205020404" pitchFamily="49" charset="0"/>
              </a:rPr>
              <a:t>Browser.</a:t>
            </a:r>
            <a:r>
              <a:rPr lang="en-US" altLang="en-US" b="1" i="1" dirty="0" err="1" smtClean="0">
                <a:solidFill>
                  <a:srgbClr val="660E7A"/>
                </a:solidFill>
                <a:latin typeface="Courier New" panose="02070309020205020404" pitchFamily="49" charset="0"/>
                <a:cs typeface="Courier New" panose="02070309020205020404" pitchFamily="49" charset="0"/>
              </a:rPr>
              <a:t>CHROME</a:t>
            </a:r>
            <a:r>
              <a:rPr lang="en-US" altLang="en-US" dirty="0" err="1" smtClean="0">
                <a:solidFill>
                  <a:srgbClr val="000000"/>
                </a:solidFill>
                <a:latin typeface="Courier New" panose="02070309020205020404" pitchFamily="49" charset="0"/>
                <a:cs typeface="Courier New" panose="02070309020205020404" pitchFamily="49" charset="0"/>
              </a:rPr>
              <a:t>.</a:t>
            </a:r>
            <a:r>
              <a:rPr lang="en-US" altLang="en-US" b="1" dirty="0" err="1" smtClean="0">
                <a:solidFill>
                  <a:srgbClr val="000000"/>
                </a:solidFill>
                <a:latin typeface="Courier New" panose="02070309020205020404" pitchFamily="49" charset="0"/>
                <a:cs typeface="Courier New" panose="02070309020205020404" pitchFamily="49" charset="0"/>
              </a:rPr>
              <a:t>ordinal</a:t>
            </a:r>
            <a:r>
              <a:rPr lang="en-US" altLang="en-US" dirty="0">
                <a:solidFill>
                  <a:srgbClr val="000000"/>
                </a:solidFill>
                <a:latin typeface="Courier New" panose="02070309020205020404" pitchFamily="49" charset="0"/>
                <a:cs typeface="Courier New" panose="02070309020205020404" pitchFamily="49" charset="0"/>
              </a:rPr>
              <a:t>(); </a:t>
            </a:r>
            <a:r>
              <a:rPr lang="en-US" altLang="en-US" i="1" dirty="0">
                <a:solidFill>
                  <a:srgbClr val="808080"/>
                </a:solidFill>
                <a:latin typeface="Courier New" panose="02070309020205020404" pitchFamily="49" charset="0"/>
                <a:cs typeface="Courier New" panose="02070309020205020404" pitchFamily="49" charset="0"/>
              </a:rPr>
              <a:t>// direct access</a:t>
            </a:r>
            <a:endParaRPr lang="en-US" dirty="0"/>
          </a:p>
        </p:txBody>
      </p:sp>
      <p:sp>
        <p:nvSpPr>
          <p:cNvPr id="20" name="Rounded Rectangle 19"/>
          <p:cNvSpPr/>
          <p:nvPr/>
        </p:nvSpPr>
        <p:spPr>
          <a:xfrm>
            <a:off x="206254" y="3951090"/>
            <a:ext cx="2365065" cy="365418"/>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00" dirty="0" smtClean="0"/>
              <a:t>Static-method </a:t>
            </a:r>
            <a:r>
              <a:rPr lang="en-US" sz="1300" b="1" i="1" dirty="0" err="1" smtClean="0"/>
              <a:t>Enum</a:t>
            </a:r>
            <a:r>
              <a:rPr lang="en-US" sz="1300" b="1" i="1" dirty="0" smtClean="0"/>
              <a:t>&lt;T&gt;[] values()</a:t>
            </a:r>
            <a:endParaRPr lang="en-US" sz="1300" b="1" i="1" dirty="0"/>
          </a:p>
        </p:txBody>
      </p:sp>
    </p:spTree>
    <p:extLst>
      <p:ext uri="{BB962C8B-B14F-4D97-AF65-F5344CB8AC3E}">
        <p14:creationId xmlns:p14="http://schemas.microsoft.com/office/powerpoint/2010/main" val="3322215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ENUM : Usage example </a:t>
            </a:r>
            <a:endParaRPr lang="en-US" dirty="0"/>
          </a:p>
        </p:txBody>
      </p:sp>
      <p:sp>
        <p:nvSpPr>
          <p:cNvPr id="2" name="Rectangle 1"/>
          <p:cNvSpPr>
            <a:spLocks noChangeArrowheads="1"/>
          </p:cNvSpPr>
          <p:nvPr/>
        </p:nvSpPr>
        <p:spPr bwMode="auto">
          <a:xfrm>
            <a:off x="2292090" y="1027014"/>
            <a:ext cx="4559815" cy="193899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openBrowser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 current)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FIREFOX</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do some staff for </a:t>
            </a:r>
            <a:r>
              <a:rPr kumimoji="0" lang="en-US" altLang="en-US" sz="12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firefox</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CHROME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do some staff for chrome</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2292090" y="3310957"/>
            <a:ext cx="4559815" cy="101566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printSupportedBrowsers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 browser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Browser.</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2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(browser.name());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321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ENUM : Simple, State, Behavior</a:t>
            </a:r>
            <a:endParaRPr lang="en-US" dirty="0"/>
          </a:p>
        </p:txBody>
      </p:sp>
      <p:sp>
        <p:nvSpPr>
          <p:cNvPr id="7" name="Rectangle 4"/>
          <p:cNvSpPr>
            <a:spLocks noChangeArrowheads="1"/>
          </p:cNvSpPr>
          <p:nvPr/>
        </p:nvSpPr>
        <p:spPr bwMode="auto">
          <a:xfrm>
            <a:off x="672861" y="1037718"/>
            <a:ext cx="3158891" cy="646331"/>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200" b="1" i="0" u="none" strike="noStrike" cap="none" normalizeH="0" baseline="0" dirty="0" err="1" smtClean="0">
                <a:ln>
                  <a:noFill/>
                </a:ln>
                <a:solidFill>
                  <a:srgbClr val="000080"/>
                </a:solidFill>
                <a:effectLst/>
                <a:latin typeface="Courier New" pitchFamily="49" charset="0"/>
                <a:cs typeface="Courier New" pitchFamily="49" charset="0"/>
              </a:rPr>
              <a:t>enum</a:t>
            </a:r>
            <a:r>
              <a:rPr kumimoji="0" lang="ru-RU" altLang="ru-RU" sz="12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200" b="0" i="0" u="none" strike="noStrike" cap="none" normalizeH="0" baseline="0" dirty="0" err="1" smtClean="0">
                <a:ln>
                  <a:noFill/>
                </a:ln>
                <a:solidFill>
                  <a:srgbClr val="000000"/>
                </a:solidFill>
                <a:effectLst/>
                <a:latin typeface="Courier New" pitchFamily="49" charset="0"/>
                <a:cs typeface="Courier New" pitchFamily="49" charset="0"/>
              </a:rPr>
              <a:t>Browser</a:t>
            </a:r>
            <a: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200" b="1" i="1" u="none" strike="noStrike" cap="none" normalizeH="0" baseline="0" dirty="0" smtClean="0">
                <a:ln>
                  <a:noFill/>
                </a:ln>
                <a:solidFill>
                  <a:srgbClr val="660E7A"/>
                </a:solidFill>
                <a:effectLst/>
                <a:latin typeface="Courier New" pitchFamily="49" charset="0"/>
                <a:cs typeface="Courier New" pitchFamily="49" charset="0"/>
              </a:rPr>
              <a:t>FIREFOX</a:t>
            </a:r>
            <a: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200" b="1" i="1" u="none" strike="noStrike" cap="none" normalizeH="0" baseline="0" dirty="0" smtClean="0">
                <a:ln>
                  <a:noFill/>
                </a:ln>
                <a:solidFill>
                  <a:srgbClr val="660E7A"/>
                </a:solidFill>
                <a:effectLst/>
                <a:latin typeface="Courier New" pitchFamily="49" charset="0"/>
                <a:cs typeface="Courier New" pitchFamily="49" charset="0"/>
              </a:rPr>
              <a:t>CHROME</a:t>
            </a:r>
            <a: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200" b="1" i="1" u="none" strike="noStrike" cap="none" normalizeH="0" baseline="0" dirty="0" smtClean="0">
                <a:ln>
                  <a:noFill/>
                </a:ln>
                <a:solidFill>
                  <a:srgbClr val="660E7A"/>
                </a:solidFill>
                <a:effectLst/>
                <a:latin typeface="Courier New" pitchFamily="49" charset="0"/>
                <a:cs typeface="Courier New" pitchFamily="49" charset="0"/>
              </a:rPr>
              <a:t>SAFARI</a:t>
            </a:r>
            <a: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200" b="1" i="1" u="none" strike="noStrike" cap="none" normalizeH="0" baseline="0" dirty="0" smtClean="0">
                <a:ln>
                  <a:noFill/>
                </a:ln>
                <a:solidFill>
                  <a:srgbClr val="660E7A"/>
                </a:solidFill>
                <a:effectLst/>
                <a:latin typeface="Courier New" pitchFamily="49" charset="0"/>
                <a:cs typeface="Courier New" pitchFamily="49" charset="0"/>
              </a:rPr>
              <a:t>IE</a:t>
            </a:r>
            <a:br>
              <a:rPr kumimoji="0" lang="ru-RU" altLang="ru-RU" sz="1200" b="1" i="1" u="none" strike="noStrike" cap="none" normalizeH="0" baseline="0" dirty="0" smtClean="0">
                <a:ln>
                  <a:noFill/>
                </a:ln>
                <a:solidFill>
                  <a:srgbClr val="660E7A"/>
                </a:solidFill>
                <a:effectLst/>
                <a:latin typeface="Courier New" pitchFamily="49" charset="0"/>
                <a:cs typeface="Courier New" pitchFamily="49" charset="0"/>
              </a:rPr>
            </a:br>
            <a:r>
              <a:rPr kumimoji="0" lang="ru-RU" altLang="ru-RU" sz="1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672861" y="2145714"/>
            <a:ext cx="3158891" cy="212365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enum</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with state</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FIREFOX</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firefox</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CHROME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"chrome"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alias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Browsers(String alias)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alias</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alias;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4411014" y="1037718"/>
            <a:ext cx="4269346" cy="323165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enum</a:t>
            </a:r>
            <a: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with state and behavior</a:t>
            </a:r>
            <a:br>
              <a:rPr kumimoji="0" lang="en-US" alt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FIREFOX</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firefox</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"25.0.1"</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CHROME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"chrome"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"46.0.2490.80"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alias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version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Browser(String alias, String version)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alias</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alias;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version</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version;</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getInfo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alias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version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392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EXCEPTIONS</a:t>
            </a:r>
            <a:endParaRPr lang="en-US" dirty="0"/>
          </a:p>
        </p:txBody>
      </p:sp>
    </p:spTree>
    <p:extLst>
      <p:ext uri="{BB962C8B-B14F-4D97-AF65-F5344CB8AC3E}">
        <p14:creationId xmlns:p14="http://schemas.microsoft.com/office/powerpoint/2010/main" val="1038778684"/>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purl.org/dc/terms/"/>
    <ds:schemaRef ds:uri="http://www.w3.org/XML/1998/namespace"/>
    <ds:schemaRef ds:uri="http://purl.org/dc/dcmitype/"/>
    <ds:schemaRef ds:uri="http://schemas.microsoft.com/sharepoint/v3"/>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22972</TotalTime>
  <Words>1861</Words>
  <Application>Microsoft Office PowerPoint</Application>
  <PresentationFormat>On-screen Show (16:9)</PresentationFormat>
  <Paragraphs>287</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Black</vt:lpstr>
      <vt:lpstr>Calibri</vt:lpstr>
      <vt:lpstr>Courier New</vt:lpstr>
      <vt:lpstr>Lucida Grande</vt:lpstr>
      <vt:lpstr>Trebuchet MS</vt:lpstr>
      <vt:lpstr>Verdana</vt:lpstr>
      <vt:lpstr>Wingdings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Andrei Kliashchonak</cp:lastModifiedBy>
  <cp:revision>1071</cp:revision>
  <cp:lastPrinted>2014-07-09T13:30:36Z</cp:lastPrinted>
  <dcterms:created xsi:type="dcterms:W3CDTF">2014-07-08T13:27:24Z</dcterms:created>
  <dcterms:modified xsi:type="dcterms:W3CDTF">2016-01-18T09:13:39Z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