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37"/>
  </p:notesMasterIdLst>
  <p:handoutMasterIdLst>
    <p:handoutMasterId r:id="rId38"/>
  </p:handoutMasterIdLst>
  <p:sldIdLst>
    <p:sldId id="448" r:id="rId5"/>
    <p:sldId id="451" r:id="rId6"/>
    <p:sldId id="469" r:id="rId7"/>
    <p:sldId id="534" r:id="rId8"/>
    <p:sldId id="472" r:id="rId9"/>
    <p:sldId id="545" r:id="rId10"/>
    <p:sldId id="544" r:id="rId11"/>
    <p:sldId id="565" r:id="rId12"/>
    <p:sldId id="566" r:id="rId13"/>
    <p:sldId id="567" r:id="rId14"/>
    <p:sldId id="568" r:id="rId15"/>
    <p:sldId id="569" r:id="rId16"/>
    <p:sldId id="570" r:id="rId17"/>
    <p:sldId id="571" r:id="rId18"/>
    <p:sldId id="572" r:id="rId19"/>
    <p:sldId id="573" r:id="rId20"/>
    <p:sldId id="574" r:id="rId21"/>
    <p:sldId id="575" r:id="rId22"/>
    <p:sldId id="576" r:id="rId23"/>
    <p:sldId id="577" r:id="rId24"/>
    <p:sldId id="578" r:id="rId25"/>
    <p:sldId id="579" r:id="rId26"/>
    <p:sldId id="580" r:id="rId27"/>
    <p:sldId id="581" r:id="rId28"/>
    <p:sldId id="582" r:id="rId29"/>
    <p:sldId id="583" r:id="rId30"/>
    <p:sldId id="589" r:id="rId31"/>
    <p:sldId id="586" r:id="rId32"/>
    <p:sldId id="542" r:id="rId33"/>
    <p:sldId id="584" r:id="rId34"/>
    <p:sldId id="562" r:id="rId35"/>
    <p:sldId id="543" r:id="rId36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6666"/>
    <a:srgbClr val="464547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5" autoAdjust="0"/>
    <p:restoredTop sz="96005" autoAdjust="0"/>
  </p:normalViewPr>
  <p:slideViewPr>
    <p:cSldViewPr snapToGrid="0">
      <p:cViewPr varScale="1">
        <p:scale>
          <a:sx n="116" d="100"/>
          <a:sy n="116" d="100"/>
        </p:scale>
        <p:origin x="990" y="108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962AC4-690C-43D5-8EC2-BD2F66284D93}" type="doc">
      <dgm:prSet loTypeId="urn:microsoft.com/office/officeart/2005/8/layout/radial4" loCatId="relationship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02808E6C-B0EC-44A1-BC58-1CEA021A93D3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PO</a:t>
          </a:r>
          <a:endParaRPr lang="en-US" dirty="0"/>
        </a:p>
      </dgm:t>
    </dgm:pt>
    <dgm:pt modelId="{F8E418B6-FD8E-4F55-9A06-8E02BA64AEE6}" type="parTrans" cxnId="{FCA43940-6CC1-4A85-ABB8-DF896F61FC93}">
      <dgm:prSet/>
      <dgm:spPr/>
      <dgm:t>
        <a:bodyPr/>
        <a:lstStyle/>
        <a:p>
          <a:endParaRPr lang="en-US"/>
        </a:p>
      </dgm:t>
    </dgm:pt>
    <dgm:pt modelId="{159109E0-6A3C-481A-B6EA-5E3A357EED51}" type="sibTrans" cxnId="{FCA43940-6CC1-4A85-ABB8-DF896F61FC93}">
      <dgm:prSet/>
      <dgm:spPr/>
      <dgm:t>
        <a:bodyPr/>
        <a:lstStyle/>
        <a:p>
          <a:endParaRPr lang="en-US"/>
        </a:p>
      </dgm:t>
    </dgm:pt>
    <dgm:pt modelId="{AD7F0695-32D9-4C10-A6B9-E128F73C5639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Page Class (Screen)</a:t>
          </a:r>
          <a:endParaRPr lang="en-US" dirty="0"/>
        </a:p>
      </dgm:t>
    </dgm:pt>
    <dgm:pt modelId="{4FA78433-B97E-46A1-9F84-049AFF898DE9}" type="parTrans" cxnId="{20DD83FE-758A-414A-9271-2D498A2BEA60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A0C6AA75-67C7-42D3-8475-7A2E688A6696}" type="sibTrans" cxnId="{20DD83FE-758A-414A-9271-2D498A2BEA60}">
      <dgm:prSet/>
      <dgm:spPr/>
      <dgm:t>
        <a:bodyPr/>
        <a:lstStyle/>
        <a:p>
          <a:endParaRPr lang="en-US"/>
        </a:p>
      </dgm:t>
    </dgm:pt>
    <dgm:pt modelId="{F2755281-7AF2-47CC-9805-2754AE536ECC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WebElements</a:t>
          </a:r>
          <a:endParaRPr lang="en-US" dirty="0"/>
        </a:p>
      </dgm:t>
    </dgm:pt>
    <dgm:pt modelId="{EBCCE685-EB23-4CF5-9F4B-16A29BE7F9E5}" type="parTrans" cxnId="{0554556D-DAD2-4CC7-8313-691C285263A5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9B079DC4-3731-459D-B243-49C34A13154F}" type="sibTrans" cxnId="{0554556D-DAD2-4CC7-8313-691C285263A5}">
      <dgm:prSet/>
      <dgm:spPr/>
      <dgm:t>
        <a:bodyPr/>
        <a:lstStyle/>
        <a:p>
          <a:endParaRPr lang="en-US"/>
        </a:p>
      </dgm:t>
    </dgm:pt>
    <dgm:pt modelId="{1DBBB804-73D2-484F-A492-21BCB5FF5BB0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Methods</a:t>
          </a:r>
          <a:endParaRPr lang="en-US" dirty="0"/>
        </a:p>
      </dgm:t>
    </dgm:pt>
    <dgm:pt modelId="{2B9A351A-DA7A-4809-89CF-FE4B0BF44AB7}" type="parTrans" cxnId="{F1C6F399-D7B6-4AAA-A574-18BFBAA31844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70059127-5018-4BE4-A4CA-BB85147B4F62}" type="sibTrans" cxnId="{F1C6F399-D7B6-4AAA-A574-18BFBAA31844}">
      <dgm:prSet/>
      <dgm:spPr/>
      <dgm:t>
        <a:bodyPr/>
        <a:lstStyle/>
        <a:p>
          <a:endParaRPr lang="en-US"/>
        </a:p>
      </dgm:t>
    </dgm:pt>
    <dgm:pt modelId="{2278F68F-FCA9-4FA5-B656-826FE232C9B9}" type="pres">
      <dgm:prSet presAssocID="{55962AC4-690C-43D5-8EC2-BD2F66284D9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2CEDF4-0CF0-4261-B5CB-50FB9A8059DC}" type="pres">
      <dgm:prSet presAssocID="{02808E6C-B0EC-44A1-BC58-1CEA021A93D3}" presName="centerShape" presStyleLbl="node0" presStyleIdx="0" presStyleCnt="1"/>
      <dgm:spPr/>
      <dgm:t>
        <a:bodyPr/>
        <a:lstStyle/>
        <a:p>
          <a:endParaRPr lang="en-US"/>
        </a:p>
      </dgm:t>
    </dgm:pt>
    <dgm:pt modelId="{FD251CC2-0436-43F8-9F8B-7B2C003BC43B}" type="pres">
      <dgm:prSet presAssocID="{4FA78433-B97E-46A1-9F84-049AFF898DE9}" presName="parTrans" presStyleLbl="bgSibTrans2D1" presStyleIdx="0" presStyleCnt="3" custScaleX="34320" custLinFactNeighborX="28092" custLinFactNeighborY="77679"/>
      <dgm:spPr/>
      <dgm:t>
        <a:bodyPr/>
        <a:lstStyle/>
        <a:p>
          <a:endParaRPr lang="en-US"/>
        </a:p>
      </dgm:t>
    </dgm:pt>
    <dgm:pt modelId="{4BCD34CC-8A18-43F0-92A0-1774DDDBDB83}" type="pres">
      <dgm:prSet presAssocID="{AD7F0695-32D9-4C10-A6B9-E128F73C5639}" presName="node" presStyleLbl="node1" presStyleIdx="0" presStyleCnt="3" custRadScaleRad="111047" custRadScaleInc="-22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5E0E6D-C054-479A-BA30-26D50D0F1D61}" type="pres">
      <dgm:prSet presAssocID="{EBCCE685-EB23-4CF5-9F4B-16A29BE7F9E5}" presName="parTrans" presStyleLbl="bgSibTrans2D1" presStyleIdx="1" presStyleCnt="3" custScaleX="46217" custScaleY="108468" custLinFactNeighborX="437" custLinFactNeighborY="78966" custRadScaleRad="0"/>
      <dgm:spPr/>
      <dgm:t>
        <a:bodyPr/>
        <a:lstStyle/>
        <a:p>
          <a:endParaRPr lang="en-US"/>
        </a:p>
      </dgm:t>
    </dgm:pt>
    <dgm:pt modelId="{CDEFC3C0-B1C0-4815-AC55-308B9D725390}" type="pres">
      <dgm:prSet presAssocID="{F2755281-7AF2-47CC-9805-2754AE536ECC}" presName="node" presStyleLbl="node1" presStyleIdx="1" presStyleCnt="3" custRadScaleRad="98185" custRadScaleInc="24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AC362F-A398-4400-A52A-765CA11C9CA1}" type="pres">
      <dgm:prSet presAssocID="{2B9A351A-DA7A-4809-89CF-FE4B0BF44AB7}" presName="parTrans" presStyleLbl="bgSibTrans2D1" presStyleIdx="2" presStyleCnt="3" custScaleX="32753" custLinFactNeighborX="-26630" custLinFactNeighborY="78078"/>
      <dgm:spPr/>
      <dgm:t>
        <a:bodyPr/>
        <a:lstStyle/>
        <a:p>
          <a:endParaRPr lang="en-US"/>
        </a:p>
      </dgm:t>
    </dgm:pt>
    <dgm:pt modelId="{740C9898-9BD0-4589-8E15-5D8AB1CEC753}" type="pres">
      <dgm:prSet presAssocID="{1DBBB804-73D2-484F-A492-21BCB5FF5BB0}" presName="node" presStyleLbl="node1" presStyleIdx="2" presStyleCnt="3" custRadScaleRad="109412" custRadScaleInc="-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92E557-16BA-42C2-806B-C30F21DF3EBC}" type="presOf" srcId="{EBCCE685-EB23-4CF5-9F4B-16A29BE7F9E5}" destId="{D15E0E6D-C054-479A-BA30-26D50D0F1D61}" srcOrd="0" destOrd="0" presId="urn:microsoft.com/office/officeart/2005/8/layout/radial4"/>
    <dgm:cxn modelId="{FCA43940-6CC1-4A85-ABB8-DF896F61FC93}" srcId="{55962AC4-690C-43D5-8EC2-BD2F66284D93}" destId="{02808E6C-B0EC-44A1-BC58-1CEA021A93D3}" srcOrd="0" destOrd="0" parTransId="{F8E418B6-FD8E-4F55-9A06-8E02BA64AEE6}" sibTransId="{159109E0-6A3C-481A-B6EA-5E3A357EED51}"/>
    <dgm:cxn modelId="{907C91BB-7877-436C-9B75-42F94AA08255}" type="presOf" srcId="{55962AC4-690C-43D5-8EC2-BD2F66284D93}" destId="{2278F68F-FCA9-4FA5-B656-826FE232C9B9}" srcOrd="0" destOrd="0" presId="urn:microsoft.com/office/officeart/2005/8/layout/radial4"/>
    <dgm:cxn modelId="{AE36427A-E219-4256-B82B-B8AE4E4DDFA0}" type="presOf" srcId="{02808E6C-B0EC-44A1-BC58-1CEA021A93D3}" destId="{092CEDF4-0CF0-4261-B5CB-50FB9A8059DC}" srcOrd="0" destOrd="0" presId="urn:microsoft.com/office/officeart/2005/8/layout/radial4"/>
    <dgm:cxn modelId="{20DD83FE-758A-414A-9271-2D498A2BEA60}" srcId="{02808E6C-B0EC-44A1-BC58-1CEA021A93D3}" destId="{AD7F0695-32D9-4C10-A6B9-E128F73C5639}" srcOrd="0" destOrd="0" parTransId="{4FA78433-B97E-46A1-9F84-049AFF898DE9}" sibTransId="{A0C6AA75-67C7-42D3-8475-7A2E688A6696}"/>
    <dgm:cxn modelId="{D996CC10-060B-46E7-9C0D-F5154CBCB15D}" type="presOf" srcId="{1DBBB804-73D2-484F-A492-21BCB5FF5BB0}" destId="{740C9898-9BD0-4589-8E15-5D8AB1CEC753}" srcOrd="0" destOrd="0" presId="urn:microsoft.com/office/officeart/2005/8/layout/radial4"/>
    <dgm:cxn modelId="{0554556D-DAD2-4CC7-8313-691C285263A5}" srcId="{02808E6C-B0EC-44A1-BC58-1CEA021A93D3}" destId="{F2755281-7AF2-47CC-9805-2754AE536ECC}" srcOrd="1" destOrd="0" parTransId="{EBCCE685-EB23-4CF5-9F4B-16A29BE7F9E5}" sibTransId="{9B079DC4-3731-459D-B243-49C34A13154F}"/>
    <dgm:cxn modelId="{A361F406-BB94-40E0-A8FC-A7EBCA7E5001}" type="presOf" srcId="{AD7F0695-32D9-4C10-A6B9-E128F73C5639}" destId="{4BCD34CC-8A18-43F0-92A0-1774DDDBDB83}" srcOrd="0" destOrd="0" presId="urn:microsoft.com/office/officeart/2005/8/layout/radial4"/>
    <dgm:cxn modelId="{C0C28B72-2AC9-4EDF-9772-B92C52A7E05C}" type="presOf" srcId="{2B9A351A-DA7A-4809-89CF-FE4B0BF44AB7}" destId="{45AC362F-A398-4400-A52A-765CA11C9CA1}" srcOrd="0" destOrd="0" presId="urn:microsoft.com/office/officeart/2005/8/layout/radial4"/>
    <dgm:cxn modelId="{2BA2DCA0-2DE0-4AAE-BE4F-C2BD98A82475}" type="presOf" srcId="{F2755281-7AF2-47CC-9805-2754AE536ECC}" destId="{CDEFC3C0-B1C0-4815-AC55-308B9D725390}" srcOrd="0" destOrd="0" presId="urn:microsoft.com/office/officeart/2005/8/layout/radial4"/>
    <dgm:cxn modelId="{AFBD0DB6-9722-4B6D-898E-6BF4FBD1A6A5}" type="presOf" srcId="{4FA78433-B97E-46A1-9F84-049AFF898DE9}" destId="{FD251CC2-0436-43F8-9F8B-7B2C003BC43B}" srcOrd="0" destOrd="0" presId="urn:microsoft.com/office/officeart/2005/8/layout/radial4"/>
    <dgm:cxn modelId="{F1C6F399-D7B6-4AAA-A574-18BFBAA31844}" srcId="{02808E6C-B0EC-44A1-BC58-1CEA021A93D3}" destId="{1DBBB804-73D2-484F-A492-21BCB5FF5BB0}" srcOrd="2" destOrd="0" parTransId="{2B9A351A-DA7A-4809-89CF-FE4B0BF44AB7}" sibTransId="{70059127-5018-4BE4-A4CA-BB85147B4F62}"/>
    <dgm:cxn modelId="{815935F4-7628-4D88-AAE8-37A2AC2198FE}" type="presParOf" srcId="{2278F68F-FCA9-4FA5-B656-826FE232C9B9}" destId="{092CEDF4-0CF0-4261-B5CB-50FB9A8059DC}" srcOrd="0" destOrd="0" presId="urn:microsoft.com/office/officeart/2005/8/layout/radial4"/>
    <dgm:cxn modelId="{23DE1E4D-9C03-4EBF-ABAF-4EBB9603F0AD}" type="presParOf" srcId="{2278F68F-FCA9-4FA5-B656-826FE232C9B9}" destId="{FD251CC2-0436-43F8-9F8B-7B2C003BC43B}" srcOrd="1" destOrd="0" presId="urn:microsoft.com/office/officeart/2005/8/layout/radial4"/>
    <dgm:cxn modelId="{1FA89FDE-8A04-48BD-B112-F9A5609040AE}" type="presParOf" srcId="{2278F68F-FCA9-4FA5-B656-826FE232C9B9}" destId="{4BCD34CC-8A18-43F0-92A0-1774DDDBDB83}" srcOrd="2" destOrd="0" presId="urn:microsoft.com/office/officeart/2005/8/layout/radial4"/>
    <dgm:cxn modelId="{6727A874-FF70-4C9B-9DF6-2E1FA6322312}" type="presParOf" srcId="{2278F68F-FCA9-4FA5-B656-826FE232C9B9}" destId="{D15E0E6D-C054-479A-BA30-26D50D0F1D61}" srcOrd="3" destOrd="0" presId="urn:microsoft.com/office/officeart/2005/8/layout/radial4"/>
    <dgm:cxn modelId="{871F760A-EFEF-4A5C-8635-510222F1AE25}" type="presParOf" srcId="{2278F68F-FCA9-4FA5-B656-826FE232C9B9}" destId="{CDEFC3C0-B1C0-4815-AC55-308B9D725390}" srcOrd="4" destOrd="0" presId="urn:microsoft.com/office/officeart/2005/8/layout/radial4"/>
    <dgm:cxn modelId="{D467B2A1-03BA-49AF-9B23-20A35774514D}" type="presParOf" srcId="{2278F68F-FCA9-4FA5-B656-826FE232C9B9}" destId="{45AC362F-A398-4400-A52A-765CA11C9CA1}" srcOrd="5" destOrd="0" presId="urn:microsoft.com/office/officeart/2005/8/layout/radial4"/>
    <dgm:cxn modelId="{BFC574A3-4F8D-4D70-B529-7B4F93261C7C}" type="presParOf" srcId="{2278F68F-FCA9-4FA5-B656-826FE232C9B9}" destId="{740C9898-9BD0-4589-8E15-5D8AB1CEC753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BC60F6-BE24-4E74-8C21-783B8C45D7AC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B7A04F33-14CE-4E54-AFE6-267E4536D169}">
      <dgm:prSet/>
      <dgm:spPr>
        <a:solidFill>
          <a:schemeClr val="bg2"/>
        </a:solidFill>
      </dgm:spPr>
      <dgm:t>
        <a:bodyPr/>
        <a:lstStyle/>
        <a:p>
          <a:pPr rtl="0"/>
          <a:r>
            <a:rPr lang="en-US" smtClean="0"/>
            <a:t>role</a:t>
          </a:r>
          <a:endParaRPr lang="en-US"/>
        </a:p>
      </dgm:t>
    </dgm:pt>
    <dgm:pt modelId="{D4A62191-A223-4919-B960-D93DF01CB64D}" type="parTrans" cxnId="{28474F9C-4985-4290-8F19-C62AE8359AB9}">
      <dgm:prSet/>
      <dgm:spPr/>
      <dgm:t>
        <a:bodyPr/>
        <a:lstStyle/>
        <a:p>
          <a:endParaRPr lang="en-US"/>
        </a:p>
      </dgm:t>
    </dgm:pt>
    <dgm:pt modelId="{35CEE2A5-32E0-4998-BE23-41C87A284230}" type="sibTrans" cxnId="{28474F9C-4985-4290-8F19-C62AE8359AB9}">
      <dgm:prSet/>
      <dgm:spPr/>
      <dgm:t>
        <a:bodyPr/>
        <a:lstStyle/>
        <a:p>
          <a:endParaRPr lang="en-US"/>
        </a:p>
      </dgm:t>
    </dgm:pt>
    <dgm:pt modelId="{CC9F59FF-9FE5-44CE-B461-420C8FB09BD9}">
      <dgm:prSet/>
      <dgm:spPr/>
      <dgm:t>
        <a:bodyPr/>
        <a:lstStyle/>
        <a:p>
          <a:pPr rtl="0"/>
          <a:r>
            <a:rPr lang="en-US" baseline="0" dirty="0" smtClean="0"/>
            <a:t>node or hub</a:t>
          </a:r>
          <a:endParaRPr lang="en-US" dirty="0"/>
        </a:p>
      </dgm:t>
    </dgm:pt>
    <dgm:pt modelId="{67958A87-843C-4F50-821D-3013329FC598}" type="parTrans" cxnId="{F2C3F8A7-C1C2-4A3A-A400-1AEBECA324B9}">
      <dgm:prSet/>
      <dgm:spPr/>
      <dgm:t>
        <a:bodyPr/>
        <a:lstStyle/>
        <a:p>
          <a:endParaRPr lang="en-US"/>
        </a:p>
      </dgm:t>
    </dgm:pt>
    <dgm:pt modelId="{DE25CC7E-97DB-48CD-997B-2DC65103A85B}" type="sibTrans" cxnId="{F2C3F8A7-C1C2-4A3A-A400-1AEBECA324B9}">
      <dgm:prSet/>
      <dgm:spPr/>
      <dgm:t>
        <a:bodyPr/>
        <a:lstStyle/>
        <a:p>
          <a:endParaRPr lang="en-US"/>
        </a:p>
      </dgm:t>
    </dgm:pt>
    <dgm:pt modelId="{3AA8BD5B-BA49-4EA9-92AF-E01E363364D0}">
      <dgm:prSet/>
      <dgm:spPr>
        <a:solidFill>
          <a:schemeClr val="bg2"/>
        </a:solidFill>
      </dgm:spPr>
      <dgm:t>
        <a:bodyPr/>
        <a:lstStyle/>
        <a:p>
          <a:pPr rtl="0"/>
          <a:r>
            <a:rPr lang="en-US" smtClean="0"/>
            <a:t>hub </a:t>
          </a:r>
          <a:endParaRPr lang="en-US"/>
        </a:p>
      </dgm:t>
    </dgm:pt>
    <dgm:pt modelId="{633FD954-1CFB-4344-8D37-26FACB6D977C}" type="parTrans" cxnId="{26560C11-50E6-4701-B712-87967CD2FC55}">
      <dgm:prSet/>
      <dgm:spPr/>
      <dgm:t>
        <a:bodyPr/>
        <a:lstStyle/>
        <a:p>
          <a:endParaRPr lang="en-US"/>
        </a:p>
      </dgm:t>
    </dgm:pt>
    <dgm:pt modelId="{C370F0E5-AF78-419F-8631-FADBD3ED77D8}" type="sibTrans" cxnId="{26560C11-50E6-4701-B712-87967CD2FC55}">
      <dgm:prSet/>
      <dgm:spPr/>
      <dgm:t>
        <a:bodyPr/>
        <a:lstStyle/>
        <a:p>
          <a:endParaRPr lang="en-US"/>
        </a:p>
      </dgm:t>
    </dgm:pt>
    <dgm:pt modelId="{691DB3AD-E9EF-4128-9EDA-FE460F7EFD4D}">
      <dgm:prSet/>
      <dgm:spPr/>
      <dgm:t>
        <a:bodyPr/>
        <a:lstStyle/>
        <a:p>
          <a:pPr rtl="0"/>
          <a:r>
            <a:rPr lang="en-US" baseline="0" dirty="0" smtClean="0"/>
            <a:t>hub for node (http://localhost:4444/grid/register)</a:t>
          </a:r>
          <a:endParaRPr lang="en-US" dirty="0"/>
        </a:p>
      </dgm:t>
    </dgm:pt>
    <dgm:pt modelId="{590199FE-4F3A-4830-8F85-E448805756A7}" type="parTrans" cxnId="{748340D2-EDD2-438D-A729-86131F409F76}">
      <dgm:prSet/>
      <dgm:spPr/>
      <dgm:t>
        <a:bodyPr/>
        <a:lstStyle/>
        <a:p>
          <a:endParaRPr lang="en-US"/>
        </a:p>
      </dgm:t>
    </dgm:pt>
    <dgm:pt modelId="{84E647A7-390C-4C55-9236-79C63212B39A}" type="sibTrans" cxnId="{748340D2-EDD2-438D-A729-86131F409F76}">
      <dgm:prSet/>
      <dgm:spPr/>
      <dgm:t>
        <a:bodyPr/>
        <a:lstStyle/>
        <a:p>
          <a:endParaRPr lang="en-US"/>
        </a:p>
      </dgm:t>
    </dgm:pt>
    <dgm:pt modelId="{F6173934-9FEF-42F8-8DD4-12DA4BE2F651}">
      <dgm:prSet/>
      <dgm:spPr>
        <a:solidFill>
          <a:schemeClr val="bg2"/>
        </a:solidFill>
      </dgm:spPr>
      <dgm:t>
        <a:bodyPr/>
        <a:lstStyle/>
        <a:p>
          <a:pPr rtl="0"/>
          <a:r>
            <a:rPr lang="en-US" smtClean="0"/>
            <a:t>port</a:t>
          </a:r>
          <a:endParaRPr lang="en-US"/>
        </a:p>
      </dgm:t>
    </dgm:pt>
    <dgm:pt modelId="{D839A024-6AD4-4B6B-A421-11BCE4934E77}" type="parTrans" cxnId="{070245F2-120B-4BB1-AA5F-98B065F408DB}">
      <dgm:prSet/>
      <dgm:spPr/>
      <dgm:t>
        <a:bodyPr/>
        <a:lstStyle/>
        <a:p>
          <a:endParaRPr lang="en-US"/>
        </a:p>
      </dgm:t>
    </dgm:pt>
    <dgm:pt modelId="{D1CE2F67-9443-452E-AC5F-EA45DA665B8A}" type="sibTrans" cxnId="{070245F2-120B-4BB1-AA5F-98B065F408DB}">
      <dgm:prSet/>
      <dgm:spPr/>
      <dgm:t>
        <a:bodyPr/>
        <a:lstStyle/>
        <a:p>
          <a:endParaRPr lang="en-US"/>
        </a:p>
      </dgm:t>
    </dgm:pt>
    <dgm:pt modelId="{FB610E1C-97E5-4E12-9711-EFEDB869D71A}">
      <dgm:prSet/>
      <dgm:spPr/>
      <dgm:t>
        <a:bodyPr/>
        <a:lstStyle/>
        <a:p>
          <a:pPr rtl="0"/>
          <a:r>
            <a:rPr lang="en-US" baseline="0" smtClean="0"/>
            <a:t>4444 by default for hub, 5555 by default for node</a:t>
          </a:r>
          <a:endParaRPr lang="en-US"/>
        </a:p>
      </dgm:t>
    </dgm:pt>
    <dgm:pt modelId="{47754F11-6176-4542-B432-288E8C2C27EE}" type="parTrans" cxnId="{9AD131B3-77A7-4220-BB53-9A46AA70BA0D}">
      <dgm:prSet/>
      <dgm:spPr/>
      <dgm:t>
        <a:bodyPr/>
        <a:lstStyle/>
        <a:p>
          <a:endParaRPr lang="en-US"/>
        </a:p>
      </dgm:t>
    </dgm:pt>
    <dgm:pt modelId="{1279AF32-1DB1-4DB5-8462-A83B9519DC4C}" type="sibTrans" cxnId="{9AD131B3-77A7-4220-BB53-9A46AA70BA0D}">
      <dgm:prSet/>
      <dgm:spPr/>
      <dgm:t>
        <a:bodyPr/>
        <a:lstStyle/>
        <a:p>
          <a:endParaRPr lang="en-US"/>
        </a:p>
      </dgm:t>
    </dgm:pt>
    <dgm:pt modelId="{A64D38F7-FDD2-4D6F-80B5-362068AAE43E}">
      <dgm:prSet/>
      <dgm:spPr>
        <a:solidFill>
          <a:schemeClr val="bg2"/>
        </a:solidFill>
      </dgm:spPr>
      <dgm:t>
        <a:bodyPr/>
        <a:lstStyle/>
        <a:p>
          <a:pPr rtl="0"/>
          <a:r>
            <a:rPr lang="en-US" smtClean="0"/>
            <a:t>browser</a:t>
          </a:r>
          <a:endParaRPr lang="en-US"/>
        </a:p>
      </dgm:t>
    </dgm:pt>
    <dgm:pt modelId="{7F2A8AF3-EA51-44F3-AEB7-12F482AC7C29}" type="parTrans" cxnId="{49096AD9-3AC1-48C6-A1E2-BE6AC1B871C1}">
      <dgm:prSet/>
      <dgm:spPr/>
      <dgm:t>
        <a:bodyPr/>
        <a:lstStyle/>
        <a:p>
          <a:endParaRPr lang="en-US"/>
        </a:p>
      </dgm:t>
    </dgm:pt>
    <dgm:pt modelId="{615D6091-545C-4DF4-BDF5-3395443183DA}" type="sibTrans" cxnId="{49096AD9-3AC1-48C6-A1E2-BE6AC1B871C1}">
      <dgm:prSet/>
      <dgm:spPr/>
      <dgm:t>
        <a:bodyPr/>
        <a:lstStyle/>
        <a:p>
          <a:endParaRPr lang="en-US"/>
        </a:p>
      </dgm:t>
    </dgm:pt>
    <dgm:pt modelId="{75E351EF-DB00-4537-B1A9-52A337EF65CA}">
      <dgm:prSet/>
      <dgm:spPr/>
      <dgm:t>
        <a:bodyPr/>
        <a:lstStyle/>
        <a:p>
          <a:pPr rtl="0"/>
          <a:r>
            <a:rPr lang="en-US" baseline="0" dirty="0" err="1" smtClean="0"/>
            <a:t>browserName</a:t>
          </a:r>
          <a:r>
            <a:rPr lang="en-US" baseline="0" dirty="0" smtClean="0"/>
            <a:t>=</a:t>
          </a:r>
          <a:r>
            <a:rPr lang="en-US" baseline="0" dirty="0" err="1" smtClean="0"/>
            <a:t>firefox</a:t>
          </a:r>
          <a:r>
            <a:rPr lang="en-US" baseline="0" dirty="0" smtClean="0"/>
            <a:t>, version=</a:t>
          </a:r>
          <a:r>
            <a:rPr lang="ru-RU" baseline="0" dirty="0" smtClean="0"/>
            <a:t>21</a:t>
          </a:r>
          <a:r>
            <a:rPr lang="en-US" baseline="0" dirty="0" smtClean="0"/>
            <a:t>.0, </a:t>
          </a:r>
          <a:r>
            <a:rPr lang="en-US" b="0" baseline="0" dirty="0" err="1" smtClean="0"/>
            <a:t>maxInstances</a:t>
          </a:r>
          <a:r>
            <a:rPr lang="en-US" b="0" baseline="0" dirty="0" smtClean="0"/>
            <a:t>=7</a:t>
          </a:r>
          <a:r>
            <a:rPr lang="en-US" baseline="0" dirty="0" smtClean="0"/>
            <a:t>, platform=WINDOWS</a:t>
          </a:r>
          <a:endParaRPr lang="en-US" dirty="0"/>
        </a:p>
      </dgm:t>
    </dgm:pt>
    <dgm:pt modelId="{6394CC8D-B7AE-44E0-9421-55F7F4AB8389}" type="parTrans" cxnId="{10759912-4652-4641-A075-CFA1C70BE4CA}">
      <dgm:prSet/>
      <dgm:spPr/>
      <dgm:t>
        <a:bodyPr/>
        <a:lstStyle/>
        <a:p>
          <a:endParaRPr lang="en-US"/>
        </a:p>
      </dgm:t>
    </dgm:pt>
    <dgm:pt modelId="{D642EEC8-EDF7-4B43-9545-CE2088A1A079}" type="sibTrans" cxnId="{10759912-4652-4641-A075-CFA1C70BE4CA}">
      <dgm:prSet/>
      <dgm:spPr/>
      <dgm:t>
        <a:bodyPr/>
        <a:lstStyle/>
        <a:p>
          <a:endParaRPr lang="en-US"/>
        </a:p>
      </dgm:t>
    </dgm:pt>
    <dgm:pt modelId="{90E5DD26-E717-4299-8ED7-C9279F23A061}">
      <dgm:prSet/>
      <dgm:spPr>
        <a:solidFill>
          <a:schemeClr val="bg2"/>
        </a:solidFill>
      </dgm:spPr>
      <dgm:t>
        <a:bodyPr/>
        <a:lstStyle/>
        <a:p>
          <a:pPr rtl="0"/>
          <a:r>
            <a:rPr lang="en-US" dirty="0" err="1" smtClean="0"/>
            <a:t>maxSession</a:t>
          </a:r>
          <a:endParaRPr lang="en-US" dirty="0"/>
        </a:p>
      </dgm:t>
    </dgm:pt>
    <dgm:pt modelId="{2E146384-699F-4B3F-A9A6-CAF791EE9350}" type="parTrans" cxnId="{7A1CF774-BEA1-409A-8AF5-1789D0BA9C66}">
      <dgm:prSet/>
      <dgm:spPr/>
      <dgm:t>
        <a:bodyPr/>
        <a:lstStyle/>
        <a:p>
          <a:endParaRPr lang="en-US"/>
        </a:p>
      </dgm:t>
    </dgm:pt>
    <dgm:pt modelId="{9AB37C08-0EB1-4F54-A23B-9302DF2550DB}" type="sibTrans" cxnId="{7A1CF774-BEA1-409A-8AF5-1789D0BA9C66}">
      <dgm:prSet/>
      <dgm:spPr/>
      <dgm:t>
        <a:bodyPr/>
        <a:lstStyle/>
        <a:p>
          <a:endParaRPr lang="en-US"/>
        </a:p>
      </dgm:t>
    </dgm:pt>
    <dgm:pt modelId="{230F1B14-2B3B-4FCC-8E37-BD22F99512C7}">
      <dgm:prSet/>
      <dgm:spPr/>
      <dgm:t>
        <a:bodyPr/>
        <a:lstStyle/>
        <a:p>
          <a:pPr rtl="0"/>
          <a:r>
            <a:rPr lang="en-US" dirty="0" smtClean="0"/>
            <a:t>number of parallel tests on node (5 by default)</a:t>
          </a:r>
          <a:endParaRPr lang="en-US" dirty="0"/>
        </a:p>
      </dgm:t>
    </dgm:pt>
    <dgm:pt modelId="{F1834E41-0DFE-410C-BB33-276B5A24B386}" type="parTrans" cxnId="{8137240F-184F-42F4-9054-21D142F37A1B}">
      <dgm:prSet/>
      <dgm:spPr/>
      <dgm:t>
        <a:bodyPr/>
        <a:lstStyle/>
        <a:p>
          <a:endParaRPr lang="en-US"/>
        </a:p>
      </dgm:t>
    </dgm:pt>
    <dgm:pt modelId="{ED938E8D-2AE8-49B4-88A9-C892DB2893F8}" type="sibTrans" cxnId="{8137240F-184F-42F4-9054-21D142F37A1B}">
      <dgm:prSet/>
      <dgm:spPr/>
      <dgm:t>
        <a:bodyPr/>
        <a:lstStyle/>
        <a:p>
          <a:endParaRPr lang="en-US"/>
        </a:p>
      </dgm:t>
    </dgm:pt>
    <dgm:pt modelId="{34B86C4E-0998-4307-B78A-73125D7C202C}">
      <dgm:prSet/>
      <dgm:spPr>
        <a:solidFill>
          <a:schemeClr val="bg2"/>
        </a:solidFill>
      </dgm:spPr>
      <dgm:t>
        <a:bodyPr/>
        <a:lstStyle/>
        <a:p>
          <a:pPr rtl="0"/>
          <a:r>
            <a:rPr lang="en-US" dirty="0" err="1" smtClean="0"/>
            <a:t>nodeTimeout</a:t>
          </a:r>
          <a:endParaRPr lang="en-US" dirty="0" smtClean="0"/>
        </a:p>
      </dgm:t>
    </dgm:pt>
    <dgm:pt modelId="{693650A7-500A-4BFC-BB56-9A4B20CC1141}" type="parTrans" cxnId="{2DDC3979-915D-4889-85AF-365719011A8D}">
      <dgm:prSet/>
      <dgm:spPr/>
      <dgm:t>
        <a:bodyPr/>
        <a:lstStyle/>
        <a:p>
          <a:endParaRPr lang="en-US"/>
        </a:p>
      </dgm:t>
    </dgm:pt>
    <dgm:pt modelId="{155A9FFE-885D-425F-A3F2-FEB9DE392039}" type="sibTrans" cxnId="{2DDC3979-915D-4889-85AF-365719011A8D}">
      <dgm:prSet/>
      <dgm:spPr/>
      <dgm:t>
        <a:bodyPr/>
        <a:lstStyle/>
        <a:p>
          <a:endParaRPr lang="en-US"/>
        </a:p>
      </dgm:t>
    </dgm:pt>
    <dgm:pt modelId="{9107CE95-9B65-4C9A-95E4-99ED5924FC82}">
      <dgm:prSet/>
      <dgm:spPr/>
      <dgm:t>
        <a:bodyPr/>
        <a:lstStyle/>
        <a:p>
          <a:pPr rtl="0"/>
          <a:r>
            <a:rPr lang="en-US" dirty="0" smtClean="0"/>
            <a:t>30</a:t>
          </a:r>
          <a:r>
            <a:rPr lang="ru-RU" dirty="0" smtClean="0"/>
            <a:t>0 </a:t>
          </a:r>
          <a:r>
            <a:rPr lang="en-US" dirty="0" smtClean="0"/>
            <a:t>s by </a:t>
          </a:r>
          <a:r>
            <a:rPr lang="en-US" dirty="0" err="1" smtClean="0"/>
            <a:t>defaul</a:t>
          </a:r>
          <a:r>
            <a:rPr lang="ru-RU" dirty="0" smtClean="0"/>
            <a:t>t, 0 – </a:t>
          </a:r>
          <a:r>
            <a:rPr lang="en-US" dirty="0" smtClean="0"/>
            <a:t>disable option</a:t>
          </a:r>
        </a:p>
      </dgm:t>
    </dgm:pt>
    <dgm:pt modelId="{A379BAC1-74F6-4066-A3C5-2D1AD75FC14C}" type="parTrans" cxnId="{33E815CB-6AEC-4F02-B07A-A09CBCD9F290}">
      <dgm:prSet/>
      <dgm:spPr/>
      <dgm:t>
        <a:bodyPr/>
        <a:lstStyle/>
        <a:p>
          <a:endParaRPr lang="en-US"/>
        </a:p>
      </dgm:t>
    </dgm:pt>
    <dgm:pt modelId="{3EDA71A7-E927-4828-8205-014ED837CF8D}" type="sibTrans" cxnId="{33E815CB-6AEC-4F02-B07A-A09CBCD9F290}">
      <dgm:prSet/>
      <dgm:spPr/>
      <dgm:t>
        <a:bodyPr/>
        <a:lstStyle/>
        <a:p>
          <a:endParaRPr lang="en-US"/>
        </a:p>
      </dgm:t>
    </dgm:pt>
    <dgm:pt modelId="{3283BF4A-83B5-45DB-981A-E34DDC7C48E2}" type="pres">
      <dgm:prSet presAssocID="{16BC60F6-BE24-4E74-8C21-783B8C45D7A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84EA00-22D3-4C0B-8F04-817ECB457F57}" type="pres">
      <dgm:prSet presAssocID="{B7A04F33-14CE-4E54-AFE6-267E4536D169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5EF1A-C422-4A41-A8F6-2F2FA1F9B317}" type="pres">
      <dgm:prSet presAssocID="{B7A04F33-14CE-4E54-AFE6-267E4536D169}" presName="childTex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D2FA1D-C963-4FE8-8CF6-4329DE3B1B1C}" type="pres">
      <dgm:prSet presAssocID="{3AA8BD5B-BA49-4EA9-92AF-E01E363364D0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E17746-E616-4DFE-8181-9E5A2662364F}" type="pres">
      <dgm:prSet presAssocID="{3AA8BD5B-BA49-4EA9-92AF-E01E363364D0}" presName="childTex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B51676-2364-433C-86B4-D5467461C046}" type="pres">
      <dgm:prSet presAssocID="{F6173934-9FEF-42F8-8DD4-12DA4BE2F651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B904EE-F032-4F9C-8BE5-819D3FA5D031}" type="pres">
      <dgm:prSet presAssocID="{F6173934-9FEF-42F8-8DD4-12DA4BE2F651}" presName="childTex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A353CA-F924-4F29-A812-4F9B3E77E275}" type="pres">
      <dgm:prSet presAssocID="{A64D38F7-FDD2-4D6F-80B5-362068AAE43E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28C53-6E6C-43EA-B392-F6D378AD3FB7}" type="pres">
      <dgm:prSet presAssocID="{A64D38F7-FDD2-4D6F-80B5-362068AAE43E}" presName="childTex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7A8BA4-0C68-4CF1-9FC2-5B7075E647DD}" type="pres">
      <dgm:prSet presAssocID="{90E5DD26-E717-4299-8ED7-C9279F23A061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2EDFF-01CA-4EED-9597-EFBE159F98A0}" type="pres">
      <dgm:prSet presAssocID="{90E5DD26-E717-4299-8ED7-C9279F23A061}" presName="childTex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436A57-21A1-4FBD-A265-515D4B4EBF91}" type="pres">
      <dgm:prSet presAssocID="{34B86C4E-0998-4307-B78A-73125D7C202C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9DDD4B-2CF4-457F-872A-DA8FF43813AD}" type="pres">
      <dgm:prSet presAssocID="{34B86C4E-0998-4307-B78A-73125D7C202C}" presName="childTex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474F9C-4985-4290-8F19-C62AE8359AB9}" srcId="{16BC60F6-BE24-4E74-8C21-783B8C45D7AC}" destId="{B7A04F33-14CE-4E54-AFE6-267E4536D169}" srcOrd="0" destOrd="0" parTransId="{D4A62191-A223-4919-B960-D93DF01CB64D}" sibTransId="{35CEE2A5-32E0-4998-BE23-41C87A284230}"/>
    <dgm:cxn modelId="{7A1CF774-BEA1-409A-8AF5-1789D0BA9C66}" srcId="{16BC60F6-BE24-4E74-8C21-783B8C45D7AC}" destId="{90E5DD26-E717-4299-8ED7-C9279F23A061}" srcOrd="4" destOrd="0" parTransId="{2E146384-699F-4B3F-A9A6-CAF791EE9350}" sibTransId="{9AB37C08-0EB1-4F54-A23B-9302DF2550DB}"/>
    <dgm:cxn modelId="{10759912-4652-4641-A075-CFA1C70BE4CA}" srcId="{A64D38F7-FDD2-4D6F-80B5-362068AAE43E}" destId="{75E351EF-DB00-4537-B1A9-52A337EF65CA}" srcOrd="0" destOrd="0" parTransId="{6394CC8D-B7AE-44E0-9421-55F7F4AB8389}" sibTransId="{D642EEC8-EDF7-4B43-9545-CE2088A1A079}"/>
    <dgm:cxn modelId="{2DDC3979-915D-4889-85AF-365719011A8D}" srcId="{16BC60F6-BE24-4E74-8C21-783B8C45D7AC}" destId="{34B86C4E-0998-4307-B78A-73125D7C202C}" srcOrd="5" destOrd="0" parTransId="{693650A7-500A-4BFC-BB56-9A4B20CC1141}" sibTransId="{155A9FFE-885D-425F-A3F2-FEB9DE392039}"/>
    <dgm:cxn modelId="{DD72378F-5BE0-4B52-8206-50B5334F02BE}" type="presOf" srcId="{34B86C4E-0998-4307-B78A-73125D7C202C}" destId="{FD436A57-21A1-4FBD-A265-515D4B4EBF91}" srcOrd="0" destOrd="0" presId="urn:microsoft.com/office/officeart/2005/8/layout/vList2"/>
    <dgm:cxn modelId="{EF17EEF4-1E10-4AC8-A42E-43290CBBC79D}" type="presOf" srcId="{FB610E1C-97E5-4E12-9711-EFEDB869D71A}" destId="{99B904EE-F032-4F9C-8BE5-819D3FA5D031}" srcOrd="0" destOrd="0" presId="urn:microsoft.com/office/officeart/2005/8/layout/vList2"/>
    <dgm:cxn modelId="{0E38FE15-6EA5-49A5-815A-6C6D4D4DEDBA}" type="presOf" srcId="{691DB3AD-E9EF-4128-9EDA-FE460F7EFD4D}" destId="{9EE17746-E616-4DFE-8181-9E5A2662364F}" srcOrd="0" destOrd="0" presId="urn:microsoft.com/office/officeart/2005/8/layout/vList2"/>
    <dgm:cxn modelId="{070245F2-120B-4BB1-AA5F-98B065F408DB}" srcId="{16BC60F6-BE24-4E74-8C21-783B8C45D7AC}" destId="{F6173934-9FEF-42F8-8DD4-12DA4BE2F651}" srcOrd="2" destOrd="0" parTransId="{D839A024-6AD4-4B6B-A421-11BCE4934E77}" sibTransId="{D1CE2F67-9443-452E-AC5F-EA45DA665B8A}"/>
    <dgm:cxn modelId="{1E84EE9E-C9B9-413C-A66A-324FD604C6DF}" type="presOf" srcId="{3AA8BD5B-BA49-4EA9-92AF-E01E363364D0}" destId="{24D2FA1D-C963-4FE8-8CF6-4329DE3B1B1C}" srcOrd="0" destOrd="0" presId="urn:microsoft.com/office/officeart/2005/8/layout/vList2"/>
    <dgm:cxn modelId="{2CE84383-E36D-4092-B260-6BA7EB372C83}" type="presOf" srcId="{B7A04F33-14CE-4E54-AFE6-267E4536D169}" destId="{2E84EA00-22D3-4C0B-8F04-817ECB457F57}" srcOrd="0" destOrd="0" presId="urn:microsoft.com/office/officeart/2005/8/layout/vList2"/>
    <dgm:cxn modelId="{49096AD9-3AC1-48C6-A1E2-BE6AC1B871C1}" srcId="{16BC60F6-BE24-4E74-8C21-783B8C45D7AC}" destId="{A64D38F7-FDD2-4D6F-80B5-362068AAE43E}" srcOrd="3" destOrd="0" parTransId="{7F2A8AF3-EA51-44F3-AEB7-12F482AC7C29}" sibTransId="{615D6091-545C-4DF4-BDF5-3395443183DA}"/>
    <dgm:cxn modelId="{F2C3F8A7-C1C2-4A3A-A400-1AEBECA324B9}" srcId="{B7A04F33-14CE-4E54-AFE6-267E4536D169}" destId="{CC9F59FF-9FE5-44CE-B461-420C8FB09BD9}" srcOrd="0" destOrd="0" parTransId="{67958A87-843C-4F50-821D-3013329FC598}" sibTransId="{DE25CC7E-97DB-48CD-997B-2DC65103A85B}"/>
    <dgm:cxn modelId="{27D9C06B-C001-4472-A3BE-0412FD1D4623}" type="presOf" srcId="{16BC60F6-BE24-4E74-8C21-783B8C45D7AC}" destId="{3283BF4A-83B5-45DB-981A-E34DDC7C48E2}" srcOrd="0" destOrd="0" presId="urn:microsoft.com/office/officeart/2005/8/layout/vList2"/>
    <dgm:cxn modelId="{748340D2-EDD2-438D-A729-86131F409F76}" srcId="{3AA8BD5B-BA49-4EA9-92AF-E01E363364D0}" destId="{691DB3AD-E9EF-4128-9EDA-FE460F7EFD4D}" srcOrd="0" destOrd="0" parTransId="{590199FE-4F3A-4830-8F85-E448805756A7}" sibTransId="{84E647A7-390C-4C55-9236-79C63212B39A}"/>
    <dgm:cxn modelId="{FD30040D-AE30-4565-BDE9-034A0BB8B259}" type="presOf" srcId="{230F1B14-2B3B-4FCC-8E37-BD22F99512C7}" destId="{5822EDFF-01CA-4EED-9597-EFBE159F98A0}" srcOrd="0" destOrd="0" presId="urn:microsoft.com/office/officeart/2005/8/layout/vList2"/>
    <dgm:cxn modelId="{99CCA5F9-B91D-4784-9E2E-69DA54753CD3}" type="presOf" srcId="{9107CE95-9B65-4C9A-95E4-99ED5924FC82}" destId="{B49DDD4B-2CF4-457F-872A-DA8FF43813AD}" srcOrd="0" destOrd="0" presId="urn:microsoft.com/office/officeart/2005/8/layout/vList2"/>
    <dgm:cxn modelId="{9AD131B3-77A7-4220-BB53-9A46AA70BA0D}" srcId="{F6173934-9FEF-42F8-8DD4-12DA4BE2F651}" destId="{FB610E1C-97E5-4E12-9711-EFEDB869D71A}" srcOrd="0" destOrd="0" parTransId="{47754F11-6176-4542-B432-288E8C2C27EE}" sibTransId="{1279AF32-1DB1-4DB5-8462-A83B9519DC4C}"/>
    <dgm:cxn modelId="{0932C72A-5E03-4D25-A7B6-1B34A1905B8B}" type="presOf" srcId="{75E351EF-DB00-4537-B1A9-52A337EF65CA}" destId="{A8428C53-6E6C-43EA-B392-F6D378AD3FB7}" srcOrd="0" destOrd="0" presId="urn:microsoft.com/office/officeart/2005/8/layout/vList2"/>
    <dgm:cxn modelId="{B305DEFE-854E-477B-927B-0DD5B47483F3}" type="presOf" srcId="{A64D38F7-FDD2-4D6F-80B5-362068AAE43E}" destId="{F9A353CA-F924-4F29-A812-4F9B3E77E275}" srcOrd="0" destOrd="0" presId="urn:microsoft.com/office/officeart/2005/8/layout/vList2"/>
    <dgm:cxn modelId="{26560C11-50E6-4701-B712-87967CD2FC55}" srcId="{16BC60F6-BE24-4E74-8C21-783B8C45D7AC}" destId="{3AA8BD5B-BA49-4EA9-92AF-E01E363364D0}" srcOrd="1" destOrd="0" parTransId="{633FD954-1CFB-4344-8D37-26FACB6D977C}" sibTransId="{C370F0E5-AF78-419F-8631-FADBD3ED77D8}"/>
    <dgm:cxn modelId="{8137240F-184F-42F4-9054-21D142F37A1B}" srcId="{90E5DD26-E717-4299-8ED7-C9279F23A061}" destId="{230F1B14-2B3B-4FCC-8E37-BD22F99512C7}" srcOrd="0" destOrd="0" parTransId="{F1834E41-0DFE-410C-BB33-276B5A24B386}" sibTransId="{ED938E8D-2AE8-49B4-88A9-C892DB2893F8}"/>
    <dgm:cxn modelId="{2CF7C7B8-E1F0-49CA-AF13-FAA5C8DF8A23}" type="presOf" srcId="{F6173934-9FEF-42F8-8DD4-12DA4BE2F651}" destId="{35B51676-2364-433C-86B4-D5467461C046}" srcOrd="0" destOrd="0" presId="urn:microsoft.com/office/officeart/2005/8/layout/vList2"/>
    <dgm:cxn modelId="{33E815CB-6AEC-4F02-B07A-A09CBCD9F290}" srcId="{34B86C4E-0998-4307-B78A-73125D7C202C}" destId="{9107CE95-9B65-4C9A-95E4-99ED5924FC82}" srcOrd="0" destOrd="0" parTransId="{A379BAC1-74F6-4066-A3C5-2D1AD75FC14C}" sibTransId="{3EDA71A7-E927-4828-8205-014ED837CF8D}"/>
    <dgm:cxn modelId="{25CE5519-D550-480F-ACA2-F712F738525B}" type="presOf" srcId="{CC9F59FF-9FE5-44CE-B461-420C8FB09BD9}" destId="{0745EF1A-C422-4A41-A8F6-2F2FA1F9B317}" srcOrd="0" destOrd="0" presId="urn:microsoft.com/office/officeart/2005/8/layout/vList2"/>
    <dgm:cxn modelId="{93B0C88C-5ADD-46F7-9E85-5260064A7E46}" type="presOf" srcId="{90E5DD26-E717-4299-8ED7-C9279F23A061}" destId="{DB7A8BA4-0C68-4CF1-9FC2-5B7075E647DD}" srcOrd="0" destOrd="0" presId="urn:microsoft.com/office/officeart/2005/8/layout/vList2"/>
    <dgm:cxn modelId="{81580C92-4730-4BCB-BA40-E2091C71D7C0}" type="presParOf" srcId="{3283BF4A-83B5-45DB-981A-E34DDC7C48E2}" destId="{2E84EA00-22D3-4C0B-8F04-817ECB457F57}" srcOrd="0" destOrd="0" presId="urn:microsoft.com/office/officeart/2005/8/layout/vList2"/>
    <dgm:cxn modelId="{2C0749E6-BBB2-4AB2-B902-EE91E2115C8C}" type="presParOf" srcId="{3283BF4A-83B5-45DB-981A-E34DDC7C48E2}" destId="{0745EF1A-C422-4A41-A8F6-2F2FA1F9B317}" srcOrd="1" destOrd="0" presId="urn:microsoft.com/office/officeart/2005/8/layout/vList2"/>
    <dgm:cxn modelId="{8D5D56D8-532B-4637-A5BC-37833695EFC4}" type="presParOf" srcId="{3283BF4A-83B5-45DB-981A-E34DDC7C48E2}" destId="{24D2FA1D-C963-4FE8-8CF6-4329DE3B1B1C}" srcOrd="2" destOrd="0" presId="urn:microsoft.com/office/officeart/2005/8/layout/vList2"/>
    <dgm:cxn modelId="{59D51A62-022B-47BB-B1F2-C01BAB7F48CB}" type="presParOf" srcId="{3283BF4A-83B5-45DB-981A-E34DDC7C48E2}" destId="{9EE17746-E616-4DFE-8181-9E5A2662364F}" srcOrd="3" destOrd="0" presId="urn:microsoft.com/office/officeart/2005/8/layout/vList2"/>
    <dgm:cxn modelId="{D64A5854-1188-4267-B192-8D0DBE5A5FC7}" type="presParOf" srcId="{3283BF4A-83B5-45DB-981A-E34DDC7C48E2}" destId="{35B51676-2364-433C-86B4-D5467461C046}" srcOrd="4" destOrd="0" presId="urn:microsoft.com/office/officeart/2005/8/layout/vList2"/>
    <dgm:cxn modelId="{98B64FB6-EEEB-4868-BE88-99B4CDBFF42B}" type="presParOf" srcId="{3283BF4A-83B5-45DB-981A-E34DDC7C48E2}" destId="{99B904EE-F032-4F9C-8BE5-819D3FA5D031}" srcOrd="5" destOrd="0" presId="urn:microsoft.com/office/officeart/2005/8/layout/vList2"/>
    <dgm:cxn modelId="{5A7D429A-1885-44BA-B1DB-B68E28E7D434}" type="presParOf" srcId="{3283BF4A-83B5-45DB-981A-E34DDC7C48E2}" destId="{F9A353CA-F924-4F29-A812-4F9B3E77E275}" srcOrd="6" destOrd="0" presId="urn:microsoft.com/office/officeart/2005/8/layout/vList2"/>
    <dgm:cxn modelId="{E9CC2D23-959C-4A1D-BBFE-6BEFF71FC90C}" type="presParOf" srcId="{3283BF4A-83B5-45DB-981A-E34DDC7C48E2}" destId="{A8428C53-6E6C-43EA-B392-F6D378AD3FB7}" srcOrd="7" destOrd="0" presId="urn:microsoft.com/office/officeart/2005/8/layout/vList2"/>
    <dgm:cxn modelId="{0132F5B5-430D-4582-B5B8-8C381C5BEC18}" type="presParOf" srcId="{3283BF4A-83B5-45DB-981A-E34DDC7C48E2}" destId="{DB7A8BA4-0C68-4CF1-9FC2-5B7075E647DD}" srcOrd="8" destOrd="0" presId="urn:microsoft.com/office/officeart/2005/8/layout/vList2"/>
    <dgm:cxn modelId="{A202429C-0ECF-43D8-9B7A-509BDE0D982E}" type="presParOf" srcId="{3283BF4A-83B5-45DB-981A-E34DDC7C48E2}" destId="{5822EDFF-01CA-4EED-9597-EFBE159F98A0}" srcOrd="9" destOrd="0" presId="urn:microsoft.com/office/officeart/2005/8/layout/vList2"/>
    <dgm:cxn modelId="{F43BDB85-3CAD-488B-89C2-C590CC47A531}" type="presParOf" srcId="{3283BF4A-83B5-45DB-981A-E34DDC7C48E2}" destId="{FD436A57-21A1-4FBD-A265-515D4B4EBF91}" srcOrd="10" destOrd="0" presId="urn:microsoft.com/office/officeart/2005/8/layout/vList2"/>
    <dgm:cxn modelId="{90BA98B0-9C26-415F-A5AA-1ED1CF2BF00B}" type="presParOf" srcId="{3283BF4A-83B5-45DB-981A-E34DDC7C48E2}" destId="{B49DDD4B-2CF4-457F-872A-DA8FF43813AD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0BD81E-20AB-4830-B96D-104287B17229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6B2F793-A9BA-4C69-8D86-50AE55C9A120}">
      <dgm:prSet phldrT="[Text]"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n-US" dirty="0" err="1" smtClean="0"/>
            <a:t>DesiredCapabilities</a:t>
          </a:r>
          <a:endParaRPr lang="en-US" dirty="0"/>
        </a:p>
      </dgm:t>
    </dgm:pt>
    <dgm:pt modelId="{5EFD6171-22B2-401E-8B82-FEC29CE4FA8D}" type="parTrans" cxnId="{4CC9B635-7E82-44B5-A33F-DE5FBA8AE9C7}">
      <dgm:prSet/>
      <dgm:spPr/>
      <dgm:t>
        <a:bodyPr/>
        <a:lstStyle/>
        <a:p>
          <a:endParaRPr lang="en-US"/>
        </a:p>
      </dgm:t>
    </dgm:pt>
    <dgm:pt modelId="{1EC337D5-B360-45EE-A885-588A167CB4C4}" type="sibTrans" cxnId="{4CC9B635-7E82-44B5-A33F-DE5FBA8AE9C7}">
      <dgm:prSet/>
      <dgm:spPr/>
      <dgm:t>
        <a:bodyPr/>
        <a:lstStyle/>
        <a:p>
          <a:endParaRPr lang="en-US"/>
        </a:p>
      </dgm:t>
    </dgm:pt>
    <dgm:pt modelId="{BCBD1652-D976-41D3-BDE4-F6F4FA0F1E8C}">
      <dgm:prSet phldrT="[Text]"/>
      <dgm:spPr/>
      <dgm:t>
        <a:bodyPr/>
        <a:lstStyle/>
        <a:p>
          <a:r>
            <a:rPr lang="en-US" dirty="0" err="1" smtClean="0"/>
            <a:t>setPlatform</a:t>
          </a:r>
          <a:r>
            <a:rPr lang="en-US" dirty="0" smtClean="0"/>
            <a:t>()</a:t>
          </a:r>
          <a:endParaRPr lang="en-US" dirty="0"/>
        </a:p>
      </dgm:t>
    </dgm:pt>
    <dgm:pt modelId="{A23F966C-A829-4B98-B357-2334C3352220}" type="parTrans" cxnId="{6A556810-BCCB-4856-A271-31050802C61D}">
      <dgm:prSet/>
      <dgm:spPr/>
      <dgm:t>
        <a:bodyPr/>
        <a:lstStyle/>
        <a:p>
          <a:endParaRPr lang="en-US"/>
        </a:p>
      </dgm:t>
    </dgm:pt>
    <dgm:pt modelId="{4B404D4F-17A6-4397-807B-D8BA837BCD5C}" type="sibTrans" cxnId="{6A556810-BCCB-4856-A271-31050802C61D}">
      <dgm:prSet/>
      <dgm:spPr/>
      <dgm:t>
        <a:bodyPr/>
        <a:lstStyle/>
        <a:p>
          <a:endParaRPr lang="en-US"/>
        </a:p>
      </dgm:t>
    </dgm:pt>
    <dgm:pt modelId="{8A85CDAF-CB66-4B8D-AD43-C10FD0F8DBC0}">
      <dgm:prSet phldrT="[Text]"/>
      <dgm:spPr/>
      <dgm:t>
        <a:bodyPr/>
        <a:lstStyle/>
        <a:p>
          <a:r>
            <a:rPr lang="en-US" dirty="0" err="1" smtClean="0"/>
            <a:t>setVersion</a:t>
          </a:r>
          <a:r>
            <a:rPr lang="en-US" dirty="0" smtClean="0"/>
            <a:t>()</a:t>
          </a:r>
          <a:endParaRPr lang="en-US" dirty="0"/>
        </a:p>
      </dgm:t>
    </dgm:pt>
    <dgm:pt modelId="{3B0B5578-9DD7-424A-AA3B-6EA032A6B67A}" type="parTrans" cxnId="{1748A639-A6B9-4DCA-86F2-C89295EA999F}">
      <dgm:prSet/>
      <dgm:spPr/>
      <dgm:t>
        <a:bodyPr/>
        <a:lstStyle/>
        <a:p>
          <a:endParaRPr lang="en-US"/>
        </a:p>
      </dgm:t>
    </dgm:pt>
    <dgm:pt modelId="{75A71DBA-12D7-429D-AE30-6A9DD67DE1BF}" type="sibTrans" cxnId="{1748A639-A6B9-4DCA-86F2-C89295EA999F}">
      <dgm:prSet/>
      <dgm:spPr/>
      <dgm:t>
        <a:bodyPr/>
        <a:lstStyle/>
        <a:p>
          <a:endParaRPr lang="en-US"/>
        </a:p>
      </dgm:t>
    </dgm:pt>
    <dgm:pt modelId="{68AFAD7E-DDCE-4A87-B141-F5C72CA62D66}">
      <dgm:prSet phldrT="[Text]"/>
      <dgm:spPr/>
      <dgm:t>
        <a:bodyPr/>
        <a:lstStyle/>
        <a:p>
          <a:r>
            <a:rPr lang="en-US" dirty="0" err="1" smtClean="0"/>
            <a:t>setBrowserName</a:t>
          </a:r>
          <a:r>
            <a:rPr lang="en-US" dirty="0" smtClean="0"/>
            <a:t>()</a:t>
          </a:r>
          <a:endParaRPr lang="en-US" dirty="0"/>
        </a:p>
      </dgm:t>
    </dgm:pt>
    <dgm:pt modelId="{F2A3F85B-CF5B-4A65-83CD-3A67FD5A5BBC}" type="parTrans" cxnId="{B989C04B-8377-4CF4-B992-6CC6D8639234}">
      <dgm:prSet/>
      <dgm:spPr/>
      <dgm:t>
        <a:bodyPr/>
        <a:lstStyle/>
        <a:p>
          <a:endParaRPr lang="en-US"/>
        </a:p>
      </dgm:t>
    </dgm:pt>
    <dgm:pt modelId="{EF208BED-E141-4020-916C-382F82CECD52}" type="sibTrans" cxnId="{B989C04B-8377-4CF4-B992-6CC6D8639234}">
      <dgm:prSet/>
      <dgm:spPr/>
      <dgm:t>
        <a:bodyPr/>
        <a:lstStyle/>
        <a:p>
          <a:endParaRPr lang="en-US"/>
        </a:p>
      </dgm:t>
    </dgm:pt>
    <dgm:pt modelId="{B2691918-03F5-4FA0-9987-9D84F1B79352}">
      <dgm:prSet phldrT="[Text]"/>
      <dgm:spPr/>
      <dgm:t>
        <a:bodyPr/>
        <a:lstStyle/>
        <a:p>
          <a:r>
            <a:rPr lang="en-US" dirty="0" err="1" smtClean="0"/>
            <a:t>setCapability</a:t>
          </a:r>
          <a:r>
            <a:rPr lang="en-US" dirty="0" smtClean="0"/>
            <a:t>()</a:t>
          </a:r>
          <a:endParaRPr lang="en-US" dirty="0"/>
        </a:p>
      </dgm:t>
    </dgm:pt>
    <dgm:pt modelId="{14B1E16F-A2A4-404A-BFF2-CB30609DF82B}" type="parTrans" cxnId="{120C0418-613B-4E7A-A743-7A6F70EA97A2}">
      <dgm:prSet/>
      <dgm:spPr/>
      <dgm:t>
        <a:bodyPr/>
        <a:lstStyle/>
        <a:p>
          <a:endParaRPr lang="en-US"/>
        </a:p>
      </dgm:t>
    </dgm:pt>
    <dgm:pt modelId="{8A0A8E78-6D75-414E-9ADB-C8188FAF87F6}" type="sibTrans" cxnId="{120C0418-613B-4E7A-A743-7A6F70EA97A2}">
      <dgm:prSet/>
      <dgm:spPr/>
      <dgm:t>
        <a:bodyPr/>
        <a:lstStyle/>
        <a:p>
          <a:endParaRPr lang="en-US"/>
        </a:p>
      </dgm:t>
    </dgm:pt>
    <dgm:pt modelId="{8322C9C9-E338-4C08-9129-D84FCA35C273}">
      <dgm:prSet phldrT="[Text]"/>
      <dgm:spPr/>
      <dgm:t>
        <a:bodyPr/>
        <a:lstStyle/>
        <a:p>
          <a:r>
            <a:rPr lang="en-US" dirty="0" err="1" smtClean="0"/>
            <a:t>setJavaScriptEnabled</a:t>
          </a:r>
          <a:r>
            <a:rPr lang="en-US" dirty="0" smtClean="0"/>
            <a:t>()</a:t>
          </a:r>
          <a:endParaRPr lang="en-US" dirty="0"/>
        </a:p>
      </dgm:t>
    </dgm:pt>
    <dgm:pt modelId="{9D6A7A6F-316B-45A0-8AB4-A6A09C8F61EC}" type="parTrans" cxnId="{A82613E3-EC8A-49DA-A310-1F09CD730B17}">
      <dgm:prSet/>
      <dgm:spPr/>
      <dgm:t>
        <a:bodyPr/>
        <a:lstStyle/>
        <a:p>
          <a:endParaRPr lang="en-US"/>
        </a:p>
      </dgm:t>
    </dgm:pt>
    <dgm:pt modelId="{E18B9AE3-C572-4A72-BBB9-6951ECCA3FE0}" type="sibTrans" cxnId="{A82613E3-EC8A-49DA-A310-1F09CD730B17}">
      <dgm:prSet/>
      <dgm:spPr/>
      <dgm:t>
        <a:bodyPr/>
        <a:lstStyle/>
        <a:p>
          <a:endParaRPr lang="en-US"/>
        </a:p>
      </dgm:t>
    </dgm:pt>
    <dgm:pt modelId="{10A816C2-1217-4769-8A17-F37B67B1C059}">
      <dgm:prSet phldrT="[Text]"/>
      <dgm:spPr/>
      <dgm:t>
        <a:bodyPr/>
        <a:lstStyle/>
        <a:p>
          <a:r>
            <a:rPr lang="en-US" dirty="0" smtClean="0"/>
            <a:t>android(), chrome(),</a:t>
          </a:r>
          <a:r>
            <a:rPr lang="en-US" dirty="0" err="1" smtClean="0"/>
            <a:t>firefox</a:t>
          </a:r>
          <a:r>
            <a:rPr lang="en-US" dirty="0" smtClean="0"/>
            <a:t>(), etc…</a:t>
          </a:r>
          <a:endParaRPr lang="en-US" dirty="0"/>
        </a:p>
      </dgm:t>
    </dgm:pt>
    <dgm:pt modelId="{F96AEE5D-1929-43E4-95D5-9DD134671E80}" type="parTrans" cxnId="{B9067EA5-966A-4C80-A238-4EC236872296}">
      <dgm:prSet/>
      <dgm:spPr/>
      <dgm:t>
        <a:bodyPr/>
        <a:lstStyle/>
        <a:p>
          <a:endParaRPr lang="en-US"/>
        </a:p>
      </dgm:t>
    </dgm:pt>
    <dgm:pt modelId="{7C8F52BF-59AE-45AD-AE0C-AD5EDE8E395D}" type="sibTrans" cxnId="{B9067EA5-966A-4C80-A238-4EC236872296}">
      <dgm:prSet/>
      <dgm:spPr/>
      <dgm:t>
        <a:bodyPr/>
        <a:lstStyle/>
        <a:p>
          <a:endParaRPr lang="en-US"/>
        </a:p>
      </dgm:t>
    </dgm:pt>
    <dgm:pt modelId="{42B44E08-BD2A-43DB-A57E-F1B0298C84A2}" type="pres">
      <dgm:prSet presAssocID="{E00BD81E-20AB-4830-B96D-104287B1722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85580D-62D6-4276-A663-3CCE974246B6}" type="pres">
      <dgm:prSet presAssocID="{F6B2F793-A9BA-4C69-8D86-50AE55C9A120}" presName="parentText" presStyleLbl="node1" presStyleIdx="0" presStyleCnt="1" custLinFactNeighborX="-14310" custLinFactNeighborY="137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7B02E5-35FD-4FD4-B05D-1E471B349AE0}" type="pres">
      <dgm:prSet presAssocID="{F6B2F793-A9BA-4C69-8D86-50AE55C9A12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556810-BCCB-4856-A271-31050802C61D}" srcId="{F6B2F793-A9BA-4C69-8D86-50AE55C9A120}" destId="{BCBD1652-D976-41D3-BDE4-F6F4FA0F1E8C}" srcOrd="1" destOrd="0" parTransId="{A23F966C-A829-4B98-B357-2334C3352220}" sibTransId="{4B404D4F-17A6-4397-807B-D8BA837BCD5C}"/>
    <dgm:cxn modelId="{20D1CD21-0DF0-43DB-96F2-DD62557254D0}" type="presOf" srcId="{B2691918-03F5-4FA0-9987-9D84F1B79352}" destId="{C07B02E5-35FD-4FD4-B05D-1E471B349AE0}" srcOrd="0" destOrd="3" presId="urn:microsoft.com/office/officeart/2005/8/layout/vList2"/>
    <dgm:cxn modelId="{19205BE5-723E-48E5-B2BC-5636FC9D4777}" type="presOf" srcId="{68AFAD7E-DDCE-4A87-B141-F5C72CA62D66}" destId="{C07B02E5-35FD-4FD4-B05D-1E471B349AE0}" srcOrd="0" destOrd="0" presId="urn:microsoft.com/office/officeart/2005/8/layout/vList2"/>
    <dgm:cxn modelId="{601865A2-E701-48F2-A706-F84B01E90F6A}" type="presOf" srcId="{10A816C2-1217-4769-8A17-F37B67B1C059}" destId="{C07B02E5-35FD-4FD4-B05D-1E471B349AE0}" srcOrd="0" destOrd="5" presId="urn:microsoft.com/office/officeart/2005/8/layout/vList2"/>
    <dgm:cxn modelId="{4CC9B635-7E82-44B5-A33F-DE5FBA8AE9C7}" srcId="{E00BD81E-20AB-4830-B96D-104287B17229}" destId="{F6B2F793-A9BA-4C69-8D86-50AE55C9A120}" srcOrd="0" destOrd="0" parTransId="{5EFD6171-22B2-401E-8B82-FEC29CE4FA8D}" sibTransId="{1EC337D5-B360-45EE-A885-588A167CB4C4}"/>
    <dgm:cxn modelId="{B989C04B-8377-4CF4-B992-6CC6D8639234}" srcId="{F6B2F793-A9BA-4C69-8D86-50AE55C9A120}" destId="{68AFAD7E-DDCE-4A87-B141-F5C72CA62D66}" srcOrd="0" destOrd="0" parTransId="{F2A3F85B-CF5B-4A65-83CD-3A67FD5A5BBC}" sibTransId="{EF208BED-E141-4020-916C-382F82CECD52}"/>
    <dgm:cxn modelId="{A82613E3-EC8A-49DA-A310-1F09CD730B17}" srcId="{F6B2F793-A9BA-4C69-8D86-50AE55C9A120}" destId="{8322C9C9-E338-4C08-9129-D84FCA35C273}" srcOrd="4" destOrd="0" parTransId="{9D6A7A6F-316B-45A0-8AB4-A6A09C8F61EC}" sibTransId="{E18B9AE3-C572-4A72-BBB9-6951ECCA3FE0}"/>
    <dgm:cxn modelId="{8608EAF1-AC8C-4045-B0DD-5959EC44396B}" type="presOf" srcId="{8322C9C9-E338-4C08-9129-D84FCA35C273}" destId="{C07B02E5-35FD-4FD4-B05D-1E471B349AE0}" srcOrd="0" destOrd="4" presId="urn:microsoft.com/office/officeart/2005/8/layout/vList2"/>
    <dgm:cxn modelId="{1748A639-A6B9-4DCA-86F2-C89295EA999F}" srcId="{F6B2F793-A9BA-4C69-8D86-50AE55C9A120}" destId="{8A85CDAF-CB66-4B8D-AD43-C10FD0F8DBC0}" srcOrd="2" destOrd="0" parTransId="{3B0B5578-9DD7-424A-AA3B-6EA032A6B67A}" sibTransId="{75A71DBA-12D7-429D-AE30-6A9DD67DE1BF}"/>
    <dgm:cxn modelId="{A68F74C9-9A02-4C23-86E8-9D52E6FB8E01}" type="presOf" srcId="{E00BD81E-20AB-4830-B96D-104287B17229}" destId="{42B44E08-BD2A-43DB-A57E-F1B0298C84A2}" srcOrd="0" destOrd="0" presId="urn:microsoft.com/office/officeart/2005/8/layout/vList2"/>
    <dgm:cxn modelId="{B9067EA5-966A-4C80-A238-4EC236872296}" srcId="{F6B2F793-A9BA-4C69-8D86-50AE55C9A120}" destId="{10A816C2-1217-4769-8A17-F37B67B1C059}" srcOrd="5" destOrd="0" parTransId="{F96AEE5D-1929-43E4-95D5-9DD134671E80}" sibTransId="{7C8F52BF-59AE-45AD-AE0C-AD5EDE8E395D}"/>
    <dgm:cxn modelId="{B06072F0-0EC1-4415-AC93-1610FE36DD7D}" type="presOf" srcId="{F6B2F793-A9BA-4C69-8D86-50AE55C9A120}" destId="{A085580D-62D6-4276-A663-3CCE974246B6}" srcOrd="0" destOrd="0" presId="urn:microsoft.com/office/officeart/2005/8/layout/vList2"/>
    <dgm:cxn modelId="{2A75DABF-87F2-44F3-B093-0B277E03035C}" type="presOf" srcId="{BCBD1652-D976-41D3-BDE4-F6F4FA0F1E8C}" destId="{C07B02E5-35FD-4FD4-B05D-1E471B349AE0}" srcOrd="0" destOrd="1" presId="urn:microsoft.com/office/officeart/2005/8/layout/vList2"/>
    <dgm:cxn modelId="{120C0418-613B-4E7A-A743-7A6F70EA97A2}" srcId="{F6B2F793-A9BA-4C69-8D86-50AE55C9A120}" destId="{B2691918-03F5-4FA0-9987-9D84F1B79352}" srcOrd="3" destOrd="0" parTransId="{14B1E16F-A2A4-404A-BFF2-CB30609DF82B}" sibTransId="{8A0A8E78-6D75-414E-9ADB-C8188FAF87F6}"/>
    <dgm:cxn modelId="{CE48765B-8F6B-4497-AC5A-185BF3B5AA3B}" type="presOf" srcId="{8A85CDAF-CB66-4B8D-AD43-C10FD0F8DBC0}" destId="{C07B02E5-35FD-4FD4-B05D-1E471B349AE0}" srcOrd="0" destOrd="2" presId="urn:microsoft.com/office/officeart/2005/8/layout/vList2"/>
    <dgm:cxn modelId="{F14FE5E7-53BD-47F3-A851-BDCB20C86CD8}" type="presParOf" srcId="{42B44E08-BD2A-43DB-A57E-F1B0298C84A2}" destId="{A085580D-62D6-4276-A663-3CCE974246B6}" srcOrd="0" destOrd="0" presId="urn:microsoft.com/office/officeart/2005/8/layout/vList2"/>
    <dgm:cxn modelId="{C4EB78A1-A2F8-49DB-B996-6364003E2B2C}" type="presParOf" srcId="{42B44E08-BD2A-43DB-A57E-F1B0298C84A2}" destId="{C07B02E5-35FD-4FD4-B05D-1E471B349AE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2CEDF4-0CF0-4261-B5CB-50FB9A8059DC}">
      <dsp:nvSpPr>
        <dsp:cNvPr id="0" name=""/>
        <dsp:cNvSpPr/>
      </dsp:nvSpPr>
      <dsp:spPr>
        <a:xfrm>
          <a:off x="1168901" y="781058"/>
          <a:ext cx="654958" cy="654958"/>
        </a:xfrm>
        <a:prstGeom prst="ellipse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PO</a:t>
          </a:r>
          <a:endParaRPr lang="en-US" sz="2700" kern="1200" dirty="0"/>
        </a:p>
      </dsp:txBody>
      <dsp:txXfrm>
        <a:off x="1264817" y="876974"/>
        <a:ext cx="463126" cy="463126"/>
      </dsp:txXfrm>
    </dsp:sp>
    <dsp:sp modelId="{FD251CC2-0436-43F8-9F8B-7B2C003BC43B}">
      <dsp:nvSpPr>
        <dsp:cNvPr id="0" name=""/>
        <dsp:cNvSpPr/>
      </dsp:nvSpPr>
      <dsp:spPr>
        <a:xfrm rot="12817776">
          <a:off x="1013082" y="795655"/>
          <a:ext cx="203363" cy="186663"/>
        </a:xfrm>
        <a:prstGeom prst="lef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</dsp:sp>
    <dsp:sp modelId="{4BCD34CC-8A18-43F0-92A0-1774DDDBDB83}">
      <dsp:nvSpPr>
        <dsp:cNvPr id="0" name=""/>
        <dsp:cNvSpPr/>
      </dsp:nvSpPr>
      <dsp:spPr>
        <a:xfrm>
          <a:off x="390509" y="331020"/>
          <a:ext cx="622211" cy="49776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Page Class (Screen)</a:t>
          </a:r>
          <a:endParaRPr lang="en-US" sz="700" kern="1200" dirty="0"/>
        </a:p>
      </dsp:txBody>
      <dsp:txXfrm>
        <a:off x="405088" y="345599"/>
        <a:ext cx="593053" cy="468610"/>
      </dsp:txXfrm>
    </dsp:sp>
    <dsp:sp modelId="{D15E0E6D-C054-479A-BA30-26D50D0F1D61}">
      <dsp:nvSpPr>
        <dsp:cNvPr id="0" name=""/>
        <dsp:cNvSpPr/>
      </dsp:nvSpPr>
      <dsp:spPr>
        <a:xfrm rot="16286544">
          <a:off x="1400828" y="554969"/>
          <a:ext cx="225574" cy="202469"/>
        </a:xfrm>
        <a:prstGeom prst="lef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</dsp:sp>
    <dsp:sp modelId="{CDEFC3C0-B1C0-4815-AC55-308B9D725390}">
      <dsp:nvSpPr>
        <dsp:cNvPr id="0" name=""/>
        <dsp:cNvSpPr/>
      </dsp:nvSpPr>
      <dsp:spPr>
        <a:xfrm>
          <a:off x="1206519" y="15958"/>
          <a:ext cx="622211" cy="49776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WebElements</a:t>
          </a:r>
          <a:endParaRPr lang="en-US" sz="700" kern="1200" dirty="0"/>
        </a:p>
      </dsp:txBody>
      <dsp:txXfrm>
        <a:off x="1221098" y="30537"/>
        <a:ext cx="593053" cy="468610"/>
      </dsp:txXfrm>
    </dsp:sp>
    <dsp:sp modelId="{45AC362F-A398-4400-A52A-765CA11C9CA1}">
      <dsp:nvSpPr>
        <dsp:cNvPr id="0" name=""/>
        <dsp:cNvSpPr/>
      </dsp:nvSpPr>
      <dsp:spPr>
        <a:xfrm rot="19490316">
          <a:off x="1779331" y="786148"/>
          <a:ext cx="189728" cy="186663"/>
        </a:xfrm>
        <a:prstGeom prst="lef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</dsp:sp>
    <dsp:sp modelId="{740C9898-9BD0-4589-8E15-5D8AB1CEC753}">
      <dsp:nvSpPr>
        <dsp:cNvPr id="0" name=""/>
        <dsp:cNvSpPr/>
      </dsp:nvSpPr>
      <dsp:spPr>
        <a:xfrm>
          <a:off x="1954136" y="318056"/>
          <a:ext cx="622211" cy="49776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Methods</a:t>
          </a:r>
          <a:endParaRPr lang="en-US" sz="700" kern="1200" dirty="0"/>
        </a:p>
      </dsp:txBody>
      <dsp:txXfrm>
        <a:off x="1968715" y="332635"/>
        <a:ext cx="593053" cy="4686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84EA00-22D3-4C0B-8F04-817ECB457F57}">
      <dsp:nvSpPr>
        <dsp:cNvPr id="0" name=""/>
        <dsp:cNvSpPr/>
      </dsp:nvSpPr>
      <dsp:spPr>
        <a:xfrm>
          <a:off x="0" y="68967"/>
          <a:ext cx="8229600" cy="374400"/>
        </a:xfrm>
        <a:prstGeom prst="round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role</a:t>
          </a:r>
          <a:endParaRPr lang="en-US" sz="1600" kern="1200"/>
        </a:p>
      </dsp:txBody>
      <dsp:txXfrm>
        <a:off x="18277" y="87244"/>
        <a:ext cx="8193046" cy="337846"/>
      </dsp:txXfrm>
    </dsp:sp>
    <dsp:sp modelId="{0745EF1A-C422-4A41-A8F6-2F2FA1F9B317}">
      <dsp:nvSpPr>
        <dsp:cNvPr id="0" name=""/>
        <dsp:cNvSpPr/>
      </dsp:nvSpPr>
      <dsp:spPr>
        <a:xfrm>
          <a:off x="0" y="443367"/>
          <a:ext cx="82296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baseline="0" dirty="0" smtClean="0"/>
            <a:t>node or hub</a:t>
          </a:r>
          <a:endParaRPr lang="en-US" sz="1200" kern="1200" dirty="0"/>
        </a:p>
      </dsp:txBody>
      <dsp:txXfrm>
        <a:off x="0" y="443367"/>
        <a:ext cx="8229600" cy="264960"/>
      </dsp:txXfrm>
    </dsp:sp>
    <dsp:sp modelId="{24D2FA1D-C963-4FE8-8CF6-4329DE3B1B1C}">
      <dsp:nvSpPr>
        <dsp:cNvPr id="0" name=""/>
        <dsp:cNvSpPr/>
      </dsp:nvSpPr>
      <dsp:spPr>
        <a:xfrm>
          <a:off x="0" y="708327"/>
          <a:ext cx="8229600" cy="374400"/>
        </a:xfrm>
        <a:prstGeom prst="round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hub </a:t>
          </a:r>
          <a:endParaRPr lang="en-US" sz="1600" kern="1200"/>
        </a:p>
      </dsp:txBody>
      <dsp:txXfrm>
        <a:off x="18277" y="726604"/>
        <a:ext cx="8193046" cy="337846"/>
      </dsp:txXfrm>
    </dsp:sp>
    <dsp:sp modelId="{9EE17746-E616-4DFE-8181-9E5A2662364F}">
      <dsp:nvSpPr>
        <dsp:cNvPr id="0" name=""/>
        <dsp:cNvSpPr/>
      </dsp:nvSpPr>
      <dsp:spPr>
        <a:xfrm>
          <a:off x="0" y="1082727"/>
          <a:ext cx="82296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baseline="0" dirty="0" smtClean="0"/>
            <a:t>hub for node (http://localhost:4444/grid/register)</a:t>
          </a:r>
          <a:endParaRPr lang="en-US" sz="1200" kern="1200" dirty="0"/>
        </a:p>
      </dsp:txBody>
      <dsp:txXfrm>
        <a:off x="0" y="1082727"/>
        <a:ext cx="8229600" cy="264960"/>
      </dsp:txXfrm>
    </dsp:sp>
    <dsp:sp modelId="{35B51676-2364-433C-86B4-D5467461C046}">
      <dsp:nvSpPr>
        <dsp:cNvPr id="0" name=""/>
        <dsp:cNvSpPr/>
      </dsp:nvSpPr>
      <dsp:spPr>
        <a:xfrm>
          <a:off x="0" y="1347687"/>
          <a:ext cx="8229600" cy="374400"/>
        </a:xfrm>
        <a:prstGeom prst="round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port</a:t>
          </a:r>
          <a:endParaRPr lang="en-US" sz="1600" kern="1200"/>
        </a:p>
      </dsp:txBody>
      <dsp:txXfrm>
        <a:off x="18277" y="1365964"/>
        <a:ext cx="8193046" cy="337846"/>
      </dsp:txXfrm>
    </dsp:sp>
    <dsp:sp modelId="{99B904EE-F032-4F9C-8BE5-819D3FA5D031}">
      <dsp:nvSpPr>
        <dsp:cNvPr id="0" name=""/>
        <dsp:cNvSpPr/>
      </dsp:nvSpPr>
      <dsp:spPr>
        <a:xfrm>
          <a:off x="0" y="1722087"/>
          <a:ext cx="82296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baseline="0" smtClean="0"/>
            <a:t>4444 by default for hub, 5555 by default for node</a:t>
          </a:r>
          <a:endParaRPr lang="en-US" sz="1200" kern="1200"/>
        </a:p>
      </dsp:txBody>
      <dsp:txXfrm>
        <a:off x="0" y="1722087"/>
        <a:ext cx="8229600" cy="264960"/>
      </dsp:txXfrm>
    </dsp:sp>
    <dsp:sp modelId="{F9A353CA-F924-4F29-A812-4F9B3E77E275}">
      <dsp:nvSpPr>
        <dsp:cNvPr id="0" name=""/>
        <dsp:cNvSpPr/>
      </dsp:nvSpPr>
      <dsp:spPr>
        <a:xfrm>
          <a:off x="0" y="1987047"/>
          <a:ext cx="8229600" cy="374400"/>
        </a:xfrm>
        <a:prstGeom prst="round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browser</a:t>
          </a:r>
          <a:endParaRPr lang="en-US" sz="1600" kern="1200"/>
        </a:p>
      </dsp:txBody>
      <dsp:txXfrm>
        <a:off x="18277" y="2005324"/>
        <a:ext cx="8193046" cy="337846"/>
      </dsp:txXfrm>
    </dsp:sp>
    <dsp:sp modelId="{A8428C53-6E6C-43EA-B392-F6D378AD3FB7}">
      <dsp:nvSpPr>
        <dsp:cNvPr id="0" name=""/>
        <dsp:cNvSpPr/>
      </dsp:nvSpPr>
      <dsp:spPr>
        <a:xfrm>
          <a:off x="0" y="2361447"/>
          <a:ext cx="82296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baseline="0" dirty="0" err="1" smtClean="0"/>
            <a:t>browserName</a:t>
          </a:r>
          <a:r>
            <a:rPr lang="en-US" sz="1200" kern="1200" baseline="0" dirty="0" smtClean="0"/>
            <a:t>=</a:t>
          </a:r>
          <a:r>
            <a:rPr lang="en-US" sz="1200" kern="1200" baseline="0" dirty="0" err="1" smtClean="0"/>
            <a:t>firefox</a:t>
          </a:r>
          <a:r>
            <a:rPr lang="en-US" sz="1200" kern="1200" baseline="0" dirty="0" smtClean="0"/>
            <a:t>, version=</a:t>
          </a:r>
          <a:r>
            <a:rPr lang="ru-RU" sz="1200" kern="1200" baseline="0" dirty="0" smtClean="0"/>
            <a:t>21</a:t>
          </a:r>
          <a:r>
            <a:rPr lang="en-US" sz="1200" kern="1200" baseline="0" dirty="0" smtClean="0"/>
            <a:t>.0, </a:t>
          </a:r>
          <a:r>
            <a:rPr lang="en-US" sz="1200" b="0" kern="1200" baseline="0" dirty="0" err="1" smtClean="0"/>
            <a:t>maxInstances</a:t>
          </a:r>
          <a:r>
            <a:rPr lang="en-US" sz="1200" b="0" kern="1200" baseline="0" dirty="0" smtClean="0"/>
            <a:t>=7</a:t>
          </a:r>
          <a:r>
            <a:rPr lang="en-US" sz="1200" kern="1200" baseline="0" dirty="0" smtClean="0"/>
            <a:t>, platform=WINDOWS</a:t>
          </a:r>
          <a:endParaRPr lang="en-US" sz="1200" kern="1200" dirty="0"/>
        </a:p>
      </dsp:txBody>
      <dsp:txXfrm>
        <a:off x="0" y="2361447"/>
        <a:ext cx="8229600" cy="264960"/>
      </dsp:txXfrm>
    </dsp:sp>
    <dsp:sp modelId="{DB7A8BA4-0C68-4CF1-9FC2-5B7075E647DD}">
      <dsp:nvSpPr>
        <dsp:cNvPr id="0" name=""/>
        <dsp:cNvSpPr/>
      </dsp:nvSpPr>
      <dsp:spPr>
        <a:xfrm>
          <a:off x="0" y="2626407"/>
          <a:ext cx="8229600" cy="374400"/>
        </a:xfrm>
        <a:prstGeom prst="round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maxSession</a:t>
          </a:r>
          <a:endParaRPr lang="en-US" sz="1600" kern="1200" dirty="0"/>
        </a:p>
      </dsp:txBody>
      <dsp:txXfrm>
        <a:off x="18277" y="2644684"/>
        <a:ext cx="8193046" cy="337846"/>
      </dsp:txXfrm>
    </dsp:sp>
    <dsp:sp modelId="{5822EDFF-01CA-4EED-9597-EFBE159F98A0}">
      <dsp:nvSpPr>
        <dsp:cNvPr id="0" name=""/>
        <dsp:cNvSpPr/>
      </dsp:nvSpPr>
      <dsp:spPr>
        <a:xfrm>
          <a:off x="0" y="3000807"/>
          <a:ext cx="82296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smtClean="0"/>
            <a:t>number of parallel tests on node (5 by default)</a:t>
          </a:r>
          <a:endParaRPr lang="en-US" sz="1200" kern="1200" dirty="0"/>
        </a:p>
      </dsp:txBody>
      <dsp:txXfrm>
        <a:off x="0" y="3000807"/>
        <a:ext cx="8229600" cy="264960"/>
      </dsp:txXfrm>
    </dsp:sp>
    <dsp:sp modelId="{FD436A57-21A1-4FBD-A265-515D4B4EBF91}">
      <dsp:nvSpPr>
        <dsp:cNvPr id="0" name=""/>
        <dsp:cNvSpPr/>
      </dsp:nvSpPr>
      <dsp:spPr>
        <a:xfrm>
          <a:off x="0" y="3265767"/>
          <a:ext cx="8229600" cy="374400"/>
        </a:xfrm>
        <a:prstGeom prst="round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nodeTimeout</a:t>
          </a:r>
          <a:endParaRPr lang="en-US" sz="1600" kern="1200" dirty="0" smtClean="0"/>
        </a:p>
      </dsp:txBody>
      <dsp:txXfrm>
        <a:off x="18277" y="3284044"/>
        <a:ext cx="8193046" cy="337846"/>
      </dsp:txXfrm>
    </dsp:sp>
    <dsp:sp modelId="{B49DDD4B-2CF4-457F-872A-DA8FF43813AD}">
      <dsp:nvSpPr>
        <dsp:cNvPr id="0" name=""/>
        <dsp:cNvSpPr/>
      </dsp:nvSpPr>
      <dsp:spPr>
        <a:xfrm>
          <a:off x="0" y="3640167"/>
          <a:ext cx="82296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smtClean="0"/>
            <a:t>30</a:t>
          </a:r>
          <a:r>
            <a:rPr lang="ru-RU" sz="1200" kern="1200" dirty="0" smtClean="0"/>
            <a:t>0 </a:t>
          </a:r>
          <a:r>
            <a:rPr lang="en-US" sz="1200" kern="1200" dirty="0" smtClean="0"/>
            <a:t>s by </a:t>
          </a:r>
          <a:r>
            <a:rPr lang="en-US" sz="1200" kern="1200" dirty="0" err="1" smtClean="0"/>
            <a:t>defaul</a:t>
          </a:r>
          <a:r>
            <a:rPr lang="ru-RU" sz="1200" kern="1200" dirty="0" smtClean="0"/>
            <a:t>t, 0 – </a:t>
          </a:r>
          <a:r>
            <a:rPr lang="en-US" sz="1200" kern="1200" dirty="0" smtClean="0"/>
            <a:t>disable option</a:t>
          </a:r>
        </a:p>
      </dsp:txBody>
      <dsp:txXfrm>
        <a:off x="0" y="3640167"/>
        <a:ext cx="8229600" cy="264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5580D-62D6-4276-A663-3CCE974246B6}">
      <dsp:nvSpPr>
        <dsp:cNvPr id="0" name=""/>
        <dsp:cNvSpPr/>
      </dsp:nvSpPr>
      <dsp:spPr>
        <a:xfrm>
          <a:off x="0" y="64701"/>
          <a:ext cx="8229600" cy="725399"/>
        </a:xfrm>
        <a:prstGeom prst="roundRect">
          <a:avLst/>
        </a:prstGeom>
        <a:solidFill>
          <a:schemeClr val="bg2">
            <a:alpha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DesiredCapabilities</a:t>
          </a:r>
          <a:endParaRPr lang="en-US" sz="3100" kern="1200" dirty="0"/>
        </a:p>
      </dsp:txBody>
      <dsp:txXfrm>
        <a:off x="35411" y="100112"/>
        <a:ext cx="8158778" cy="654577"/>
      </dsp:txXfrm>
    </dsp:sp>
    <dsp:sp modelId="{C07B02E5-35FD-4FD4-B05D-1E471B349AE0}">
      <dsp:nvSpPr>
        <dsp:cNvPr id="0" name=""/>
        <dsp:cNvSpPr/>
      </dsp:nvSpPr>
      <dsp:spPr>
        <a:xfrm>
          <a:off x="0" y="757407"/>
          <a:ext cx="8229600" cy="237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err="1" smtClean="0"/>
            <a:t>setBrowserName</a:t>
          </a:r>
          <a:r>
            <a:rPr lang="en-US" sz="2400" kern="1200" dirty="0" smtClean="0"/>
            <a:t>()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err="1" smtClean="0"/>
            <a:t>setPlatform</a:t>
          </a:r>
          <a:r>
            <a:rPr lang="en-US" sz="2400" kern="1200" dirty="0" smtClean="0"/>
            <a:t>()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err="1" smtClean="0"/>
            <a:t>setVersion</a:t>
          </a:r>
          <a:r>
            <a:rPr lang="en-US" sz="2400" kern="1200" dirty="0" smtClean="0"/>
            <a:t>()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err="1" smtClean="0"/>
            <a:t>setCapability</a:t>
          </a:r>
          <a:r>
            <a:rPr lang="en-US" sz="2400" kern="1200" dirty="0" smtClean="0"/>
            <a:t>()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err="1" smtClean="0"/>
            <a:t>setJavaScriptEnabled</a:t>
          </a:r>
          <a:r>
            <a:rPr lang="en-US" sz="2400" kern="1200" dirty="0" smtClean="0"/>
            <a:t>()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android(), chrome(),</a:t>
          </a:r>
          <a:r>
            <a:rPr lang="en-US" sz="2400" kern="1200" dirty="0" err="1" smtClean="0"/>
            <a:t>firefox</a:t>
          </a:r>
          <a:r>
            <a:rPr lang="en-US" sz="2400" kern="1200" dirty="0" smtClean="0"/>
            <a:t>(), etc…</a:t>
          </a:r>
          <a:endParaRPr lang="en-US" sz="2400" kern="1200" dirty="0"/>
        </a:p>
      </dsp:txBody>
      <dsp:txXfrm>
        <a:off x="0" y="757407"/>
        <a:ext cx="8229600" cy="2374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02/29/2016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02/29/2016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DD1DE-F21B-4FE9-B997-0E8DA21EE8F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38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81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4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83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95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23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58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32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649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02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44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459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704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101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970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535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09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75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273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DD1DE-F21B-4FE9-B997-0E8DA21EE8F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015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DD1DE-F21B-4FE9-B997-0E8DA21EE8F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164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05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DD1DE-F21B-4FE9-B997-0E8DA21EE8F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79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DD1DE-F21B-4FE9-B997-0E8DA21EE8F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27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DD1DE-F21B-4FE9-B997-0E8DA21EE8F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57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02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45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43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2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105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2398060"/>
            <a:ext cx="7574494" cy="2191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28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1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85000"/>
              </a:lnSpc>
            </a:pPr>
            <a:endParaRPr lang="en-US" sz="14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41032"/>
            <a:ext cx="962773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9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5" y="704273"/>
            <a:ext cx="4575735" cy="41563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8"/>
            <a:ext cx="3810584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076705"/>
            <a:ext cx="8430768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05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0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1" r:id="rId4"/>
    <p:sldLayoutId id="2147483752" r:id="rId5"/>
    <p:sldLayoutId id="2147483756" r:id="rId6"/>
    <p:sldLayoutId id="2147483711" r:id="rId7"/>
    <p:sldLayoutId id="2147483749" r:id="rId8"/>
    <p:sldLayoutId id="2147483767" r:id="rId9"/>
    <p:sldLayoutId id="2147483768" r:id="rId10"/>
    <p:sldLayoutId id="214748376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leniumhq.org/download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444/grid/consol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leniumhq.org/docs/04_webdriver_advanced.js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toolsqa.com/selenium-webdrive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1091068"/>
          </a:xfrm>
        </p:spPr>
        <p:txBody>
          <a:bodyPr/>
          <a:lstStyle/>
          <a:p>
            <a:r>
              <a:rPr lang="en-US" dirty="0" smtClean="0"/>
              <a:t>Module 6:</a:t>
            </a:r>
          </a:p>
          <a:p>
            <a:r>
              <a:rPr lang="en-US" dirty="0" smtClean="0"/>
              <a:t>Selenium WebDriver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by Uladzimir Zviartouski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FEBRUARY 26, 2016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12" name="Rounded Rectangle 9"/>
          <p:cNvSpPr/>
          <p:nvPr/>
        </p:nvSpPr>
        <p:spPr>
          <a:xfrm>
            <a:off x="1087858" y="3577483"/>
            <a:ext cx="7316624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perform() </a:t>
            </a:r>
            <a:r>
              <a:rPr lang="en-US" dirty="0" smtClean="0"/>
              <a:t>– routine for executing built chain</a:t>
            </a:r>
            <a:r>
              <a:rPr lang="ru-RU" dirty="0" smtClean="0"/>
              <a:t>;</a:t>
            </a:r>
          </a:p>
        </p:txBody>
      </p:sp>
      <p:sp>
        <p:nvSpPr>
          <p:cNvPr id="13" name="Rounded Rectangle 10"/>
          <p:cNvSpPr/>
          <p:nvPr/>
        </p:nvSpPr>
        <p:spPr>
          <a:xfrm>
            <a:off x="1087858" y="1092781"/>
            <a:ext cx="7316624" cy="1371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 way to run a chain</a:t>
            </a:r>
            <a:r>
              <a:rPr lang="ru-RU" dirty="0" smtClean="0"/>
              <a:t>:</a:t>
            </a:r>
          </a:p>
          <a:p>
            <a:pPr algn="ctr"/>
            <a:r>
              <a:rPr lang="en-US" b="1" i="1" dirty="0"/>
              <a:t>n</a:t>
            </a:r>
            <a:r>
              <a:rPr lang="en-US" b="1" i="1" dirty="0" smtClean="0"/>
              <a:t>ew Actions(driver).{&lt;method1&gt;…&lt;</a:t>
            </a:r>
            <a:r>
              <a:rPr lang="en-US" b="1" i="1" dirty="0" err="1" smtClean="0"/>
              <a:t>methodN</a:t>
            </a:r>
            <a:r>
              <a:rPr lang="en-US" b="1" i="1" dirty="0" smtClean="0"/>
              <a:t>&gt;}.build().perform();</a:t>
            </a:r>
            <a:endParaRPr lang="ru-RU" b="1" i="1" dirty="0" smtClean="0"/>
          </a:p>
        </p:txBody>
      </p:sp>
      <p:sp>
        <p:nvSpPr>
          <p:cNvPr id="14" name="Rounded Rectangle 7"/>
          <p:cNvSpPr/>
          <p:nvPr/>
        </p:nvSpPr>
        <p:spPr>
          <a:xfrm>
            <a:off x="1087858" y="2639932"/>
            <a:ext cx="7316624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build() </a:t>
            </a:r>
            <a:r>
              <a:rPr lang="en-US" dirty="0" smtClean="0"/>
              <a:t>– routine for “compiling” actions chain</a:t>
            </a:r>
            <a:r>
              <a:rPr lang="ru-RU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4885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ACTIONS. CLICK, CONTEXT CLICK</a:t>
            </a:r>
            <a:endParaRPr lang="en-US" dirty="0"/>
          </a:p>
        </p:txBody>
      </p:sp>
      <p:sp>
        <p:nvSpPr>
          <p:cNvPr id="4" name="Rounded Rectangle 6"/>
          <p:cNvSpPr/>
          <p:nvPr/>
        </p:nvSpPr>
        <p:spPr>
          <a:xfrm>
            <a:off x="503464" y="909570"/>
            <a:ext cx="8229600" cy="68845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b="1" i="1" dirty="0" smtClean="0"/>
              <a:t>click() </a:t>
            </a:r>
            <a:r>
              <a:rPr lang="en-US" dirty="0" smtClean="0"/>
              <a:t>– mouse click at the current cursor location</a:t>
            </a:r>
            <a:endParaRPr lang="ru-RU" dirty="0" smtClean="0"/>
          </a:p>
          <a:p>
            <a:pPr algn="just"/>
            <a:r>
              <a:rPr lang="en-US" b="1" i="1" dirty="0" smtClean="0"/>
              <a:t>click(</a:t>
            </a:r>
            <a:r>
              <a:rPr lang="en-US" b="1" i="1" dirty="0" err="1" smtClean="0"/>
              <a:t>WebElement</a:t>
            </a:r>
            <a:r>
              <a:rPr lang="en-US" b="1" i="1" dirty="0" smtClean="0"/>
              <a:t> </a:t>
            </a:r>
            <a:r>
              <a:rPr lang="en-US" b="1" i="1" dirty="0" err="1" smtClean="0"/>
              <a:t>onElement</a:t>
            </a:r>
            <a:r>
              <a:rPr lang="en-US" b="1" i="1" dirty="0" smtClean="0"/>
              <a:t>) </a:t>
            </a:r>
            <a:r>
              <a:rPr lang="en-US" dirty="0" smtClean="0"/>
              <a:t>– click at the center of particular </a:t>
            </a:r>
            <a:r>
              <a:rPr lang="en-US" dirty="0" err="1" smtClean="0"/>
              <a:t>WebElement</a:t>
            </a:r>
            <a:endParaRPr lang="en-US" dirty="0"/>
          </a:p>
        </p:txBody>
      </p:sp>
      <p:sp>
        <p:nvSpPr>
          <p:cNvPr id="6" name="Rectangle 4"/>
          <p:cNvSpPr/>
          <p:nvPr/>
        </p:nvSpPr>
        <p:spPr>
          <a:xfrm>
            <a:off x="503465" y="1690099"/>
            <a:ext cx="57004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//Click current position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Actions(driver).click().build().perform();</a:t>
            </a:r>
          </a:p>
          <a:p>
            <a:endParaRPr lang="en-US" sz="1400" dirty="0">
              <a:latin typeface="Consolas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//Click web element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/>
              </a:rPr>
              <a:t>WebElement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button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driver.findElement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(By.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id(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"button"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Actions(driver).click(button).build().perform();</a:t>
            </a:r>
            <a:endParaRPr lang="en-US" sz="1400" dirty="0"/>
          </a:p>
        </p:txBody>
      </p:sp>
      <p:sp>
        <p:nvSpPr>
          <p:cNvPr id="5" name="Rounded Rectangle 6"/>
          <p:cNvSpPr/>
          <p:nvPr/>
        </p:nvSpPr>
        <p:spPr>
          <a:xfrm>
            <a:off x="503464" y="3177214"/>
            <a:ext cx="8229600" cy="6858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b="1" i="1" dirty="0" err="1"/>
              <a:t>contextClick</a:t>
            </a:r>
            <a:r>
              <a:rPr lang="en-US" b="1" i="1" dirty="0" smtClean="0"/>
              <a:t>() </a:t>
            </a:r>
            <a:r>
              <a:rPr lang="en-US" dirty="0"/>
              <a:t>– invoke context </a:t>
            </a:r>
            <a:r>
              <a:rPr lang="en-US" dirty="0" smtClean="0"/>
              <a:t>menu at the current </a:t>
            </a:r>
            <a:r>
              <a:rPr lang="en-US" dirty="0"/>
              <a:t>cursor location</a:t>
            </a:r>
            <a:endParaRPr lang="ru-RU" dirty="0"/>
          </a:p>
          <a:p>
            <a:pPr algn="just"/>
            <a:r>
              <a:rPr lang="en-US" b="1" i="1" dirty="0" err="1" smtClean="0"/>
              <a:t>contextClick</a:t>
            </a:r>
            <a:r>
              <a:rPr lang="en-US" b="1" i="1" dirty="0" smtClean="0"/>
              <a:t>(</a:t>
            </a:r>
            <a:r>
              <a:rPr lang="en-US" b="1" i="1" dirty="0" err="1" smtClean="0"/>
              <a:t>WebElement</a:t>
            </a:r>
            <a:r>
              <a:rPr lang="en-US" b="1" i="1" dirty="0" smtClean="0"/>
              <a:t> </a:t>
            </a:r>
            <a:r>
              <a:rPr lang="en-US" b="1" i="1" dirty="0" err="1" smtClean="0"/>
              <a:t>onElement</a:t>
            </a:r>
            <a:r>
              <a:rPr lang="en-US" b="1" i="1" dirty="0" smtClean="0"/>
              <a:t>) </a:t>
            </a:r>
            <a:r>
              <a:rPr lang="en-US" dirty="0" smtClean="0"/>
              <a:t>– right click at particular </a:t>
            </a:r>
            <a:r>
              <a:rPr lang="en-US" dirty="0" err="1" smtClean="0"/>
              <a:t>WebElement</a:t>
            </a:r>
            <a:r>
              <a:rPr lang="en-US" dirty="0" smtClean="0"/>
              <a:t> in order to invoke context menu</a:t>
            </a:r>
            <a:endParaRPr lang="ru-RU" dirty="0" smtClean="0"/>
          </a:p>
        </p:txBody>
      </p:sp>
      <p:sp>
        <p:nvSpPr>
          <p:cNvPr id="3" name="Rectangle 2"/>
          <p:cNvSpPr/>
          <p:nvPr/>
        </p:nvSpPr>
        <p:spPr>
          <a:xfrm>
            <a:off x="503465" y="3930298"/>
            <a:ext cx="80690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WebElement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accordionSection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driver.findElement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By.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linkText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“Section"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));</a:t>
            </a:r>
            <a:endParaRPr lang="en-US" i="1" dirty="0">
              <a:solidFill>
                <a:srgbClr val="000000"/>
              </a:solidFill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Actions(driver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contextClick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accordionSection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build().perform();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1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ACTIONS. CLICK &amp; HOLD, DOUBLE CLICK</a:t>
            </a:r>
            <a:endParaRPr lang="en-US" dirty="0"/>
          </a:p>
        </p:txBody>
      </p:sp>
      <p:sp>
        <p:nvSpPr>
          <p:cNvPr id="5" name="Rounded Rectangle 8"/>
          <p:cNvSpPr/>
          <p:nvPr/>
        </p:nvSpPr>
        <p:spPr>
          <a:xfrm>
            <a:off x="457199" y="862062"/>
            <a:ext cx="8229600" cy="6858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b="1" i="1" dirty="0" err="1" smtClean="0"/>
              <a:t>clickAndHold</a:t>
            </a:r>
            <a:r>
              <a:rPr lang="en-US" b="1" i="1" dirty="0" smtClean="0"/>
              <a:t>() </a:t>
            </a:r>
            <a:r>
              <a:rPr lang="en-US" dirty="0" smtClean="0"/>
              <a:t>– click without releasing left mouse button</a:t>
            </a:r>
            <a:r>
              <a:rPr lang="ru-RU" dirty="0" smtClean="0"/>
              <a:t>;</a:t>
            </a:r>
          </a:p>
          <a:p>
            <a:pPr algn="just"/>
            <a:r>
              <a:rPr lang="en-US" b="1" i="1" dirty="0" err="1" smtClean="0"/>
              <a:t>clickAndHold</a:t>
            </a:r>
            <a:r>
              <a:rPr lang="en-US" b="1" i="1" dirty="0" smtClean="0"/>
              <a:t>(</a:t>
            </a:r>
            <a:r>
              <a:rPr lang="en-US" b="1" i="1" dirty="0" err="1" smtClean="0"/>
              <a:t>WebElement</a:t>
            </a:r>
            <a:r>
              <a:rPr lang="en-US" b="1" i="1" dirty="0" smtClean="0"/>
              <a:t> </a:t>
            </a:r>
            <a:r>
              <a:rPr lang="en-US" b="1" i="1" dirty="0" err="1" smtClean="0"/>
              <a:t>onElement</a:t>
            </a:r>
            <a:r>
              <a:rPr lang="en-US" b="1" i="1" dirty="0" smtClean="0"/>
              <a:t>) </a:t>
            </a:r>
            <a:r>
              <a:rPr lang="en-US" dirty="0" smtClean="0"/>
              <a:t>– </a:t>
            </a:r>
            <a:r>
              <a:rPr lang="en-US" dirty="0"/>
              <a:t>click without releasing left mouse button</a:t>
            </a:r>
            <a:r>
              <a:rPr lang="en-US" dirty="0" smtClean="0"/>
              <a:t> </a:t>
            </a:r>
            <a:r>
              <a:rPr lang="en-US" dirty="0"/>
              <a:t>at the center of particular </a:t>
            </a:r>
            <a:r>
              <a:rPr lang="en-US" dirty="0" err="1" smtClean="0"/>
              <a:t>WebElement</a:t>
            </a:r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457199" y="1611879"/>
            <a:ext cx="65151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//Click current position (without releasing left mouse button)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Actions(driver).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clickAndHold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().build().perform();</a:t>
            </a:r>
          </a:p>
          <a:p>
            <a:r>
              <a:rPr lang="en-US" sz="1400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Click web element (without releasing left mouse button)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/>
              </a:rPr>
              <a:t>WebElement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button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driver.findElement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(By.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id(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"button"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Actions(driver).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clickAndHold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(button).build().perform();</a:t>
            </a:r>
            <a:endParaRPr lang="en-US" sz="1400" dirty="0"/>
          </a:p>
        </p:txBody>
      </p:sp>
      <p:sp>
        <p:nvSpPr>
          <p:cNvPr id="6" name="Rounded Rectangle 8"/>
          <p:cNvSpPr/>
          <p:nvPr/>
        </p:nvSpPr>
        <p:spPr>
          <a:xfrm>
            <a:off x="457199" y="2845447"/>
            <a:ext cx="8229600" cy="6858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b="1" i="1" dirty="0" err="1" smtClean="0"/>
              <a:t>doubleClick</a:t>
            </a:r>
            <a:r>
              <a:rPr lang="en-US" b="1" i="1" dirty="0" smtClean="0"/>
              <a:t>() </a:t>
            </a:r>
            <a:r>
              <a:rPr lang="en-US" dirty="0" smtClean="0"/>
              <a:t>– double click at the current cursor position</a:t>
            </a:r>
            <a:endParaRPr lang="en-US" b="1" i="1" dirty="0" smtClean="0"/>
          </a:p>
          <a:p>
            <a:pPr algn="just"/>
            <a:r>
              <a:rPr lang="en-US" b="1" i="1" dirty="0" err="1" smtClean="0"/>
              <a:t>doubleClick</a:t>
            </a:r>
            <a:r>
              <a:rPr lang="en-US" b="1" i="1" dirty="0" smtClean="0"/>
              <a:t>(</a:t>
            </a:r>
            <a:r>
              <a:rPr lang="en-US" b="1" i="1" dirty="0" err="1" smtClean="0"/>
              <a:t>WebElement</a:t>
            </a:r>
            <a:r>
              <a:rPr lang="en-US" b="1" i="1" dirty="0" smtClean="0"/>
              <a:t> </a:t>
            </a:r>
            <a:r>
              <a:rPr lang="en-US" b="1" i="1" dirty="0" err="1" smtClean="0"/>
              <a:t>onElement</a:t>
            </a:r>
            <a:r>
              <a:rPr lang="en-US" b="1" i="1" dirty="0" smtClean="0"/>
              <a:t>) </a:t>
            </a:r>
            <a:r>
              <a:rPr lang="en-US" dirty="0" smtClean="0"/>
              <a:t>– double click at the particular </a:t>
            </a:r>
            <a:r>
              <a:rPr lang="en-US" dirty="0" err="1" smtClean="0"/>
              <a:t>WebElement</a:t>
            </a:r>
            <a:endParaRPr lang="ru-RU" dirty="0" smtClean="0"/>
          </a:p>
        </p:txBody>
      </p:sp>
      <p:sp>
        <p:nvSpPr>
          <p:cNvPr id="8" name="Rectangle 4"/>
          <p:cNvSpPr/>
          <p:nvPr/>
        </p:nvSpPr>
        <p:spPr>
          <a:xfrm>
            <a:off x="457199" y="3595264"/>
            <a:ext cx="8229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/>
              </a:rPr>
              <a:t>//Double click current position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Actions(driver).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doubleClick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().build().perform();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Double web element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WebElement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button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driver.findElement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(By.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id(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"button"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Actions(driver).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doubleClick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(button).build().perform();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5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ACTIONS. RELEASE</a:t>
            </a:r>
            <a:endParaRPr lang="en-US" dirty="0"/>
          </a:p>
        </p:txBody>
      </p:sp>
      <p:sp>
        <p:nvSpPr>
          <p:cNvPr id="6" name="Rounded Rectangle 6"/>
          <p:cNvSpPr/>
          <p:nvPr/>
        </p:nvSpPr>
        <p:spPr>
          <a:xfrm>
            <a:off x="381000" y="1019956"/>
            <a:ext cx="8229600" cy="6858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b="1" i="1" dirty="0" smtClean="0"/>
              <a:t>release() </a:t>
            </a:r>
            <a:r>
              <a:rPr lang="en-US" dirty="0" smtClean="0"/>
              <a:t>– release left mouse button in case it was pressed before;</a:t>
            </a:r>
            <a:endParaRPr lang="ru-RU" dirty="0" smtClean="0"/>
          </a:p>
          <a:p>
            <a:pPr algn="just"/>
            <a:r>
              <a:rPr lang="en-US" b="1" i="1" dirty="0" smtClean="0"/>
              <a:t>release(</a:t>
            </a:r>
            <a:r>
              <a:rPr lang="en-US" b="1" i="1" dirty="0" err="1" smtClean="0"/>
              <a:t>WebElement</a:t>
            </a:r>
            <a:r>
              <a:rPr lang="en-US" b="1" i="1" dirty="0" smtClean="0"/>
              <a:t> </a:t>
            </a:r>
            <a:r>
              <a:rPr lang="en-US" b="1" i="1" dirty="0" err="1" smtClean="0"/>
              <a:t>onElement</a:t>
            </a:r>
            <a:r>
              <a:rPr lang="en-US" b="1" i="1" dirty="0" smtClean="0"/>
              <a:t>) </a:t>
            </a:r>
            <a:r>
              <a:rPr lang="en-US" dirty="0" smtClean="0"/>
              <a:t>– release left mouse button in case we’ve pressed it on particular </a:t>
            </a:r>
            <a:r>
              <a:rPr lang="en-US" dirty="0" err="1" smtClean="0"/>
              <a:t>WebElement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ectangle 4"/>
          <p:cNvSpPr/>
          <p:nvPr/>
        </p:nvSpPr>
        <p:spPr>
          <a:xfrm>
            <a:off x="381000" y="1854206"/>
            <a:ext cx="63717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/>
              </a:rPr>
              <a:t>//Click current position (without releasing left mouse button)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Actions(driver).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clickAndHold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().build().perform();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//ANY CHECKS OR ACTIONS HERE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Actions(driver).release().build().perform();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//Click web element (without releasing left mouse button)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WebElement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button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driver.findElement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(By.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id(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"button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));</a:t>
            </a:r>
            <a:endParaRPr lang="ru-RU" i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Actions(driver).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clickAndHold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(button).build().perform();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ANY CHECKS OR ACTIONS HERE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Actions(driver).release(button).build().perform();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4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ACTIONS. MOVE TO ELEMENT, DRAG &amp; DROP</a:t>
            </a:r>
            <a:endParaRPr lang="en-US" dirty="0"/>
          </a:p>
        </p:txBody>
      </p:sp>
      <p:sp>
        <p:nvSpPr>
          <p:cNvPr id="5" name="Rounded Rectangle 6"/>
          <p:cNvSpPr/>
          <p:nvPr/>
        </p:nvSpPr>
        <p:spPr>
          <a:xfrm>
            <a:off x="459377" y="763137"/>
            <a:ext cx="8227423" cy="84123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b="1" i="1" dirty="0" err="1" smtClean="0"/>
              <a:t>moveToElement</a:t>
            </a:r>
            <a:r>
              <a:rPr lang="en-US" b="1" i="1" dirty="0" smtClean="0"/>
              <a:t>(</a:t>
            </a:r>
            <a:r>
              <a:rPr lang="en-US" b="1" i="1" dirty="0" err="1" smtClean="0"/>
              <a:t>WebElement</a:t>
            </a:r>
            <a:r>
              <a:rPr lang="en-US" b="1" i="1" dirty="0" smtClean="0"/>
              <a:t> </a:t>
            </a:r>
            <a:r>
              <a:rPr lang="en-US" b="1" i="1" dirty="0" err="1" smtClean="0"/>
              <a:t>toElement</a:t>
            </a:r>
            <a:r>
              <a:rPr lang="en-US" b="1" i="1" dirty="0" smtClean="0"/>
              <a:t>) </a:t>
            </a:r>
            <a:r>
              <a:rPr lang="en-US" dirty="0" smtClean="0"/>
              <a:t>– move mouse cursor to the center of particular </a:t>
            </a:r>
            <a:r>
              <a:rPr lang="en-US" dirty="0" err="1" smtClean="0"/>
              <a:t>WebElement</a:t>
            </a:r>
            <a:endParaRPr lang="ru-RU" dirty="0" smtClean="0"/>
          </a:p>
          <a:p>
            <a:pPr algn="just"/>
            <a:r>
              <a:rPr lang="en-US" b="1" i="1" dirty="0" err="1" smtClean="0"/>
              <a:t>moveToElement</a:t>
            </a:r>
            <a:r>
              <a:rPr lang="en-US" b="1" i="1" dirty="0" smtClean="0"/>
              <a:t>(</a:t>
            </a:r>
            <a:r>
              <a:rPr lang="en-US" b="1" i="1" dirty="0" err="1" smtClean="0"/>
              <a:t>WebElement</a:t>
            </a:r>
            <a:r>
              <a:rPr lang="en-US" b="1" i="1" dirty="0" smtClean="0"/>
              <a:t> </a:t>
            </a:r>
            <a:r>
              <a:rPr lang="en-US" b="1" i="1" dirty="0" err="1" smtClean="0"/>
              <a:t>toElement</a:t>
            </a:r>
            <a:r>
              <a:rPr lang="en-US" b="1" i="1" dirty="0" smtClean="0"/>
              <a:t>, </a:t>
            </a:r>
            <a:r>
              <a:rPr lang="en-US" b="1" i="1" dirty="0" err="1" smtClean="0"/>
              <a:t>int</a:t>
            </a:r>
            <a:r>
              <a:rPr lang="en-US" b="1" i="1" dirty="0" smtClean="0"/>
              <a:t> </a:t>
            </a:r>
            <a:r>
              <a:rPr lang="en-US" b="1" i="1" dirty="0" err="1" smtClean="0"/>
              <a:t>xOffset</a:t>
            </a:r>
            <a:r>
              <a:rPr lang="en-US" b="1" i="1" dirty="0" smtClean="0"/>
              <a:t>, </a:t>
            </a:r>
            <a:r>
              <a:rPr lang="en-US" b="1" i="1" dirty="0" err="1" smtClean="0"/>
              <a:t>int</a:t>
            </a:r>
            <a:r>
              <a:rPr lang="en-US" b="1" i="1" dirty="0" smtClean="0"/>
              <a:t> </a:t>
            </a:r>
            <a:r>
              <a:rPr lang="en-US" b="1" i="1" dirty="0" err="1" smtClean="0"/>
              <a:t>yOffset</a:t>
            </a:r>
            <a:r>
              <a:rPr lang="en-US" b="1" i="1" dirty="0" smtClean="0"/>
              <a:t>) </a:t>
            </a:r>
            <a:r>
              <a:rPr lang="en-US" dirty="0" smtClean="0"/>
              <a:t>– move mouse cursor with respect to location</a:t>
            </a:r>
            <a:r>
              <a:rPr lang="ru-RU" dirty="0" smtClean="0"/>
              <a:t> (</a:t>
            </a:r>
            <a:r>
              <a:rPr lang="en-US" i="1" dirty="0" err="1" smtClean="0"/>
              <a:t>xOffset</a:t>
            </a:r>
            <a:r>
              <a:rPr lang="en-US" i="1" dirty="0" smtClean="0"/>
              <a:t>; </a:t>
            </a:r>
            <a:r>
              <a:rPr lang="en-US" i="1" dirty="0" err="1" smtClean="0"/>
              <a:t>yOffset</a:t>
            </a:r>
            <a:r>
              <a:rPr lang="ru-RU" dirty="0" smtClean="0"/>
              <a:t>) </a:t>
            </a:r>
            <a:r>
              <a:rPr lang="en-US" dirty="0" smtClean="0"/>
              <a:t>from up left corner of </a:t>
            </a:r>
            <a:r>
              <a:rPr lang="ru-RU" dirty="0" smtClean="0"/>
              <a:t> </a:t>
            </a:r>
            <a:r>
              <a:rPr lang="en-US" i="1" dirty="0" err="1" smtClean="0"/>
              <a:t>toElement</a:t>
            </a:r>
            <a:endParaRPr lang="ru-RU" dirty="0" smtClean="0"/>
          </a:p>
        </p:txBody>
      </p:sp>
      <p:sp>
        <p:nvSpPr>
          <p:cNvPr id="6" name="Rectangle 4"/>
          <p:cNvSpPr/>
          <p:nvPr/>
        </p:nvSpPr>
        <p:spPr>
          <a:xfrm>
            <a:off x="459377" y="1626142"/>
            <a:ext cx="8229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WebElement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draggable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driver.findElement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(By.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id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“</a:t>
            </a:r>
            <a:r>
              <a:rPr lang="en-US" i="1" dirty="0" err="1" smtClean="0">
                <a:solidFill>
                  <a:srgbClr val="2A00FF"/>
                </a:solidFill>
                <a:latin typeface="Consolas"/>
              </a:rPr>
              <a:t>draggable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”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));</a:t>
            </a:r>
            <a:endParaRPr lang="ru-RU" i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Actions(driver).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moveToElement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draggable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build().perform();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Actions(driver).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moveToElement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draggable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, 120, 120).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build().perform();</a:t>
            </a:r>
          </a:p>
        </p:txBody>
      </p:sp>
      <p:sp>
        <p:nvSpPr>
          <p:cNvPr id="8" name="Rounded Rectangle 6"/>
          <p:cNvSpPr/>
          <p:nvPr/>
        </p:nvSpPr>
        <p:spPr>
          <a:xfrm>
            <a:off x="457200" y="2506808"/>
            <a:ext cx="8229600" cy="9144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b="1" i="1" dirty="0" err="1" smtClean="0"/>
              <a:t>dragAndDrop</a:t>
            </a:r>
            <a:r>
              <a:rPr lang="en-US" b="1" i="1" dirty="0" smtClean="0"/>
              <a:t>(</a:t>
            </a:r>
            <a:r>
              <a:rPr lang="en-US" b="1" i="1" dirty="0" err="1" smtClean="0"/>
              <a:t>WebElement</a:t>
            </a:r>
            <a:r>
              <a:rPr lang="en-US" b="1" i="1" dirty="0" smtClean="0"/>
              <a:t> source, </a:t>
            </a:r>
            <a:r>
              <a:rPr lang="en-US" b="1" i="1" dirty="0" err="1" smtClean="0"/>
              <a:t>WebElement</a:t>
            </a:r>
            <a:r>
              <a:rPr lang="en-US" b="1" i="1" dirty="0" smtClean="0"/>
              <a:t> target) </a:t>
            </a:r>
            <a:r>
              <a:rPr lang="en-US" dirty="0" smtClean="0"/>
              <a:t>– drag </a:t>
            </a:r>
            <a:r>
              <a:rPr lang="en-US" i="1" dirty="0" smtClean="0"/>
              <a:t>source</a:t>
            </a:r>
            <a:r>
              <a:rPr lang="en-US" dirty="0" smtClean="0"/>
              <a:t> </a:t>
            </a:r>
            <a:r>
              <a:rPr lang="en-US" dirty="0" err="1" smtClean="0"/>
              <a:t>WebElement</a:t>
            </a:r>
            <a:r>
              <a:rPr lang="en-US" dirty="0" smtClean="0"/>
              <a:t> at the</a:t>
            </a:r>
            <a:r>
              <a:rPr lang="ru-RU" dirty="0" smtClean="0"/>
              <a:t> </a:t>
            </a:r>
            <a:r>
              <a:rPr lang="en-US" i="1" dirty="0" smtClean="0"/>
              <a:t>target position</a:t>
            </a:r>
            <a:r>
              <a:rPr lang="en-US" dirty="0" smtClean="0"/>
              <a:t> (</a:t>
            </a:r>
            <a:r>
              <a:rPr lang="ru-RU" dirty="0" smtClean="0"/>
              <a:t>«</a:t>
            </a:r>
            <a:r>
              <a:rPr lang="en-US" dirty="0" smtClean="0"/>
              <a:t>press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- «</a:t>
            </a:r>
            <a:r>
              <a:rPr lang="en-US" dirty="0" smtClean="0"/>
              <a:t>move</a:t>
            </a:r>
            <a:r>
              <a:rPr lang="ru-RU" dirty="0" smtClean="0"/>
              <a:t>» - «</a:t>
            </a:r>
            <a:r>
              <a:rPr lang="en-US" dirty="0" smtClean="0"/>
              <a:t>release</a:t>
            </a:r>
            <a:r>
              <a:rPr lang="ru-RU" dirty="0" smtClean="0"/>
              <a:t>»</a:t>
            </a:r>
            <a:r>
              <a:rPr lang="en-US" dirty="0" smtClean="0"/>
              <a:t>)</a:t>
            </a:r>
            <a:endParaRPr lang="en-US" b="1" i="1" dirty="0" smtClean="0"/>
          </a:p>
          <a:p>
            <a:pPr algn="just"/>
            <a:r>
              <a:rPr lang="en-US" b="1" i="1" dirty="0" err="1" smtClean="0"/>
              <a:t>dragAndDrop</a:t>
            </a:r>
            <a:r>
              <a:rPr lang="en-US" b="1" i="1" dirty="0" smtClean="0"/>
              <a:t>(</a:t>
            </a:r>
            <a:r>
              <a:rPr lang="en-US" b="1" i="1" dirty="0" err="1" smtClean="0"/>
              <a:t>WebElement</a:t>
            </a:r>
            <a:r>
              <a:rPr lang="en-US" b="1" i="1" dirty="0" smtClean="0"/>
              <a:t> source, </a:t>
            </a:r>
            <a:r>
              <a:rPr lang="en-US" b="1" i="1" dirty="0" err="1" smtClean="0"/>
              <a:t>int</a:t>
            </a:r>
            <a:r>
              <a:rPr lang="en-US" b="1" i="1" dirty="0" smtClean="0"/>
              <a:t> </a:t>
            </a:r>
            <a:r>
              <a:rPr lang="en-US" b="1" i="1" dirty="0" err="1" smtClean="0"/>
              <a:t>xOffset</a:t>
            </a:r>
            <a:r>
              <a:rPr lang="en-US" b="1" i="1" dirty="0" smtClean="0"/>
              <a:t>, </a:t>
            </a:r>
            <a:r>
              <a:rPr lang="en-US" b="1" i="1" dirty="0" err="1" smtClean="0"/>
              <a:t>int</a:t>
            </a:r>
            <a:r>
              <a:rPr lang="en-US" b="1" i="1" dirty="0" smtClean="0"/>
              <a:t> </a:t>
            </a:r>
            <a:r>
              <a:rPr lang="en-US" b="1" i="1" dirty="0" err="1" smtClean="0"/>
              <a:t>yOffset</a:t>
            </a:r>
            <a:r>
              <a:rPr lang="en-US" b="1" i="1" dirty="0" smtClean="0"/>
              <a:t>) </a:t>
            </a:r>
            <a:r>
              <a:rPr lang="en-US" dirty="0" smtClean="0"/>
              <a:t>– drag </a:t>
            </a:r>
            <a:r>
              <a:rPr lang="en-US" i="1" dirty="0"/>
              <a:t>source</a:t>
            </a:r>
            <a:r>
              <a:rPr lang="en-US" dirty="0" smtClean="0"/>
              <a:t> element at the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xOffset</a:t>
            </a:r>
            <a:r>
              <a:rPr lang="en-US" dirty="0" smtClean="0"/>
              <a:t>; </a:t>
            </a:r>
            <a:r>
              <a:rPr lang="en-US" dirty="0" err="1" smtClean="0"/>
              <a:t>yOffset</a:t>
            </a:r>
            <a:r>
              <a:rPr lang="en-US" dirty="0" smtClean="0"/>
              <a:t>) position</a:t>
            </a:r>
            <a:endParaRPr lang="ru-RU" dirty="0" smtClean="0"/>
          </a:p>
        </p:txBody>
      </p:sp>
      <p:sp>
        <p:nvSpPr>
          <p:cNvPr id="11" name="Rectangle 4"/>
          <p:cNvSpPr/>
          <p:nvPr/>
        </p:nvSpPr>
        <p:spPr>
          <a:xfrm>
            <a:off x="457200" y="3484829"/>
            <a:ext cx="8229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WebElement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draggable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driver.findElement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(By.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id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“</a:t>
            </a:r>
            <a:r>
              <a:rPr lang="en-US" i="1" dirty="0" err="1" smtClean="0">
                <a:solidFill>
                  <a:srgbClr val="2A00FF"/>
                </a:solidFill>
                <a:latin typeface="Consolas"/>
              </a:rPr>
              <a:t>draggable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”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));</a:t>
            </a:r>
            <a:endParaRPr lang="ru-RU" i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WebElement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drappable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driver.findElement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(By.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id(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“</a:t>
            </a:r>
            <a:r>
              <a:rPr lang="en-US" i="1" dirty="0" err="1" smtClean="0">
                <a:solidFill>
                  <a:srgbClr val="2A00FF"/>
                </a:solidFill>
                <a:latin typeface="Consolas"/>
              </a:rPr>
              <a:t>drappable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”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));</a:t>
            </a:r>
            <a:endParaRPr lang="ru-RU" i="1" dirty="0">
              <a:solidFill>
                <a:srgbClr val="000000"/>
              </a:solidFill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Actions(driver).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dragAndDrop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draggable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, droppable).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build().perform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Actions(driver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dragAndDrop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draggable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, 120, 120).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build().perform();</a:t>
            </a:r>
          </a:p>
        </p:txBody>
      </p:sp>
    </p:spTree>
    <p:extLst>
      <p:ext uri="{BB962C8B-B14F-4D97-AF65-F5344CB8AC3E}">
        <p14:creationId xmlns:p14="http://schemas.microsoft.com/office/powerpoint/2010/main" val="141380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ACTIONS. SEND KEYS</a:t>
            </a:r>
            <a:endParaRPr lang="en-US" dirty="0"/>
          </a:p>
        </p:txBody>
      </p:sp>
      <p:sp>
        <p:nvSpPr>
          <p:cNvPr id="5" name="Rounded Rectangle 6"/>
          <p:cNvSpPr/>
          <p:nvPr/>
        </p:nvSpPr>
        <p:spPr>
          <a:xfrm>
            <a:off x="263308" y="1119837"/>
            <a:ext cx="8229600" cy="6858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b="1" i="1" dirty="0" err="1" smtClean="0"/>
              <a:t>sendKeys</a:t>
            </a:r>
            <a:r>
              <a:rPr lang="en-US" b="1" i="1" dirty="0" smtClean="0"/>
              <a:t>( </a:t>
            </a:r>
            <a:r>
              <a:rPr lang="en-US" b="1" i="1" dirty="0" err="1" smtClean="0"/>
              <a:t>java.Lang.CharSequence</a:t>
            </a:r>
            <a:r>
              <a:rPr lang="en-US" b="1" i="1" dirty="0" smtClean="0"/>
              <a:t> … </a:t>
            </a:r>
            <a:r>
              <a:rPr lang="en-US" b="1" i="1" dirty="0" err="1" smtClean="0"/>
              <a:t>keysToSend</a:t>
            </a:r>
            <a:r>
              <a:rPr lang="en-US" b="1" i="1" dirty="0" smtClean="0"/>
              <a:t>) </a:t>
            </a:r>
            <a:r>
              <a:rPr lang="en-US" dirty="0" smtClean="0"/>
              <a:t>– type text to active element</a:t>
            </a:r>
            <a:endParaRPr lang="ru-RU" dirty="0" smtClean="0"/>
          </a:p>
          <a:p>
            <a:pPr algn="just"/>
            <a:r>
              <a:rPr lang="en-US" b="1" i="1" dirty="0" err="1" smtClean="0"/>
              <a:t>sendKeys</a:t>
            </a:r>
            <a:r>
              <a:rPr lang="en-US" b="1" i="1" dirty="0" smtClean="0"/>
              <a:t>(</a:t>
            </a:r>
            <a:r>
              <a:rPr lang="en-US" b="1" i="1" dirty="0" err="1" smtClean="0"/>
              <a:t>WebElement</a:t>
            </a:r>
            <a:r>
              <a:rPr lang="en-US" b="1" i="1" dirty="0" smtClean="0"/>
              <a:t> element, </a:t>
            </a:r>
            <a:r>
              <a:rPr lang="en-US" b="1" i="1" dirty="0" err="1" smtClean="0"/>
              <a:t>java.Lang.CharSequence</a:t>
            </a:r>
            <a:r>
              <a:rPr lang="en-US" b="1" i="1" dirty="0" smtClean="0"/>
              <a:t> … </a:t>
            </a:r>
            <a:r>
              <a:rPr lang="en-US" b="1" i="1" dirty="0" err="1" smtClean="0"/>
              <a:t>keysToSend</a:t>
            </a:r>
            <a:r>
              <a:rPr lang="en-US" b="1" i="1" dirty="0" smtClean="0"/>
              <a:t>)</a:t>
            </a:r>
            <a:r>
              <a:rPr lang="ru-RU" b="1" i="1" dirty="0" smtClean="0"/>
              <a:t> </a:t>
            </a:r>
            <a:r>
              <a:rPr lang="en-US" dirty="0" smtClean="0"/>
              <a:t>– type text into particular </a:t>
            </a:r>
            <a:r>
              <a:rPr lang="en-US" dirty="0" err="1" smtClean="0"/>
              <a:t>webElement</a:t>
            </a:r>
            <a:endParaRPr lang="ru-RU" dirty="0" smtClean="0"/>
          </a:p>
        </p:txBody>
      </p:sp>
      <p:sp>
        <p:nvSpPr>
          <p:cNvPr id="6" name="Rectangle 4"/>
          <p:cNvSpPr/>
          <p:nvPr/>
        </p:nvSpPr>
        <p:spPr>
          <a:xfrm>
            <a:off x="263308" y="1981621"/>
            <a:ext cx="82267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Actions(driver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sendKeys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(“Example text”).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build().perform();</a:t>
            </a:r>
          </a:p>
          <a:p>
            <a:endParaRPr lang="en-US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WebElement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input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driver.findElement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(By.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id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“input"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));</a:t>
            </a:r>
            <a:endParaRPr lang="en-US" sz="1400" i="1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Actions(driver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sendKeys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(input, “Example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text”).build().perform();</a:t>
            </a:r>
          </a:p>
        </p:txBody>
      </p:sp>
      <p:sp>
        <p:nvSpPr>
          <p:cNvPr id="3" name="Rectangle 2"/>
          <p:cNvSpPr/>
          <p:nvPr/>
        </p:nvSpPr>
        <p:spPr>
          <a:xfrm>
            <a:off x="263309" y="3967986"/>
            <a:ext cx="82267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b="1" u="sng" dirty="0" smtClean="0"/>
              <a:t>Keys</a:t>
            </a:r>
            <a:r>
              <a:rPr lang="ru-RU" dirty="0" smtClean="0"/>
              <a:t> - </a:t>
            </a:r>
            <a:r>
              <a:rPr lang="en-US" dirty="0" smtClean="0"/>
              <a:t>representations </a:t>
            </a:r>
            <a:r>
              <a:rPr lang="en-US" dirty="0"/>
              <a:t>of </a:t>
            </a:r>
            <a:r>
              <a:rPr lang="en-US" dirty="0" err="1"/>
              <a:t>pressable</a:t>
            </a:r>
            <a:r>
              <a:rPr lang="en-US" dirty="0"/>
              <a:t> keys that aren't </a:t>
            </a:r>
            <a:r>
              <a:rPr lang="en-US" dirty="0" smtClean="0"/>
              <a:t>text.</a:t>
            </a:r>
          </a:p>
          <a:p>
            <a:r>
              <a:rPr lang="en-US" dirty="0" smtClean="0"/>
              <a:t>These </a:t>
            </a:r>
            <a:r>
              <a:rPr lang="en-US" dirty="0"/>
              <a:t>are stored in the Unicode PUA (Private Use Area) code points, 0xE000-0xF8FF.</a:t>
            </a:r>
          </a:p>
        </p:txBody>
      </p:sp>
    </p:spTree>
    <p:extLst>
      <p:ext uri="{BB962C8B-B14F-4D97-AF65-F5344CB8AC3E}">
        <p14:creationId xmlns:p14="http://schemas.microsoft.com/office/powerpoint/2010/main" val="266881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872404" y="3394370"/>
            <a:ext cx="6823022" cy="647100"/>
          </a:xfrm>
        </p:spPr>
        <p:txBody>
          <a:bodyPr/>
          <a:lstStyle/>
          <a:p>
            <a:r>
              <a:rPr lang="en-US" dirty="0" smtClean="0"/>
              <a:t>JavaScript Executor</a:t>
            </a:r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72404" y="2869953"/>
            <a:ext cx="1721625" cy="647100"/>
          </a:xfrm>
        </p:spPr>
        <p:txBody>
          <a:bodyPr/>
          <a:lstStyle/>
          <a:p>
            <a:r>
              <a:rPr lang="en-US" dirty="0" smtClean="0"/>
              <a:t>Part 3</a:t>
            </a:r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>
          <a:xfrm>
            <a:off x="866628" y="2457127"/>
            <a:ext cx="2208810" cy="284693"/>
          </a:xfrm>
        </p:spPr>
        <p:txBody>
          <a:bodyPr/>
          <a:lstStyle/>
          <a:p>
            <a:r>
              <a:rPr lang="en-US" dirty="0" smtClean="0"/>
              <a:t>Selenium WebDriver.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2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JAVASCRIPT EXECUTOR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30" y="1499906"/>
            <a:ext cx="5083588" cy="2469751"/>
          </a:xfrm>
        </p:spPr>
        <p:txBody>
          <a:bodyPr/>
          <a:lstStyle/>
          <a:p>
            <a:r>
              <a:rPr lang="en-US" b="1" dirty="0" smtClean="0"/>
              <a:t>JavaScript Executor</a:t>
            </a:r>
            <a:r>
              <a:rPr lang="en-US" dirty="0" smtClean="0"/>
              <a:t> </a:t>
            </a:r>
            <a:r>
              <a:rPr lang="en-US" dirty="0"/>
              <a:t>is an </a:t>
            </a:r>
            <a:r>
              <a:rPr lang="en-US" dirty="0" smtClean="0"/>
              <a:t>interface, that </a:t>
            </a:r>
            <a:r>
              <a:rPr lang="en-US" dirty="0"/>
              <a:t>provides mechanism to execute </a:t>
            </a:r>
            <a:r>
              <a:rPr lang="en-US" dirty="0" smtClean="0"/>
              <a:t>JavaScript </a:t>
            </a:r>
            <a:r>
              <a:rPr lang="en-US" dirty="0"/>
              <a:t>through </a:t>
            </a:r>
            <a:r>
              <a:rPr lang="en-US" dirty="0" smtClean="0"/>
              <a:t>WebDriver.</a:t>
            </a:r>
          </a:p>
          <a:p>
            <a:endParaRPr lang="en-US" dirty="0" smtClean="0"/>
          </a:p>
          <a:p>
            <a:endParaRPr lang="de-DE" dirty="0"/>
          </a:p>
          <a:p>
            <a:pPr lvl="1"/>
            <a:r>
              <a:rPr lang="en-US" dirty="0" err="1" smtClean="0">
                <a:latin typeface="Courier" pitchFamily="49" charset="0"/>
              </a:rPr>
              <a:t>executeScript</a:t>
            </a:r>
            <a:r>
              <a:rPr lang="en-US" dirty="0" smtClean="0">
                <a:latin typeface="Courier" pitchFamily="49" charset="0"/>
              </a:rPr>
              <a:t>(</a:t>
            </a:r>
            <a:r>
              <a:rPr lang="en-US" dirty="0" err="1" smtClean="0">
                <a:latin typeface="Courier" pitchFamily="49" charset="0"/>
              </a:rPr>
              <a:t>java.lang.String</a:t>
            </a:r>
            <a:r>
              <a:rPr lang="en-US" dirty="0" smtClean="0">
                <a:latin typeface="Courier" pitchFamily="49" charset="0"/>
              </a:rPr>
              <a:t> script, </a:t>
            </a:r>
            <a:r>
              <a:rPr lang="en-US" dirty="0" err="1" smtClean="0">
                <a:latin typeface="Courier" pitchFamily="49" charset="0"/>
              </a:rPr>
              <a:t>java.lang.Object</a:t>
            </a:r>
            <a:r>
              <a:rPr lang="en-US" dirty="0" smtClean="0">
                <a:latin typeface="Courier" pitchFamily="49" charset="0"/>
              </a:rPr>
              <a:t>... </a:t>
            </a:r>
            <a:r>
              <a:rPr lang="en-US" dirty="0" err="1" smtClean="0">
                <a:latin typeface="Courier" pitchFamily="49" charset="0"/>
              </a:rPr>
              <a:t>args</a:t>
            </a:r>
            <a:r>
              <a:rPr lang="en-US" dirty="0" smtClean="0">
                <a:latin typeface="Courier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" pitchFamily="49" charset="0"/>
              </a:rPr>
              <a:t>executeAsyncScript</a:t>
            </a:r>
            <a:r>
              <a:rPr lang="en-US" dirty="0" smtClean="0">
                <a:latin typeface="Courier" pitchFamily="49" charset="0"/>
              </a:rPr>
              <a:t>(</a:t>
            </a:r>
            <a:r>
              <a:rPr lang="en-US" dirty="0" err="1" smtClean="0">
                <a:latin typeface="Courier" pitchFamily="49" charset="0"/>
              </a:rPr>
              <a:t>java.lang.String</a:t>
            </a:r>
            <a:r>
              <a:rPr lang="en-US" dirty="0" smtClean="0">
                <a:latin typeface="Courier" pitchFamily="49" charset="0"/>
              </a:rPr>
              <a:t> script, </a:t>
            </a:r>
            <a:r>
              <a:rPr lang="en-US" dirty="0" err="1" smtClean="0">
                <a:latin typeface="Courier" pitchFamily="49" charset="0"/>
              </a:rPr>
              <a:t>java.lang.Object</a:t>
            </a:r>
            <a:r>
              <a:rPr lang="en-US" dirty="0" smtClean="0">
                <a:latin typeface="Courier" pitchFamily="49" charset="0"/>
              </a:rPr>
              <a:t>... </a:t>
            </a:r>
            <a:r>
              <a:rPr lang="en-US" dirty="0" err="1" smtClean="0">
                <a:latin typeface="Courier" pitchFamily="49" charset="0"/>
              </a:rPr>
              <a:t>args</a:t>
            </a:r>
            <a:r>
              <a:rPr lang="en-US" dirty="0" smtClean="0">
                <a:latin typeface="Courier" pitchFamily="49" charset="0"/>
              </a:rPr>
              <a:t>)</a:t>
            </a:r>
          </a:p>
        </p:txBody>
      </p:sp>
      <p:pic>
        <p:nvPicPr>
          <p:cNvPr id="2050" name="Picture 2" descr="JavaScriptExecutor in Selen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718" y="1244635"/>
            <a:ext cx="3459267" cy="298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330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JAVASCRIPT EXECUTOR. CLICK</a:t>
            </a:r>
            <a:endParaRPr lang="en-US" dirty="0"/>
          </a:p>
        </p:txBody>
      </p:sp>
      <p:sp>
        <p:nvSpPr>
          <p:cNvPr id="4" name="Rectangle 8"/>
          <p:cNvSpPr>
            <a:spLocks noGrp="1"/>
          </p:cNvSpPr>
          <p:nvPr>
            <p:ph idx="1"/>
          </p:nvPr>
        </p:nvSpPr>
        <p:spPr>
          <a:xfrm>
            <a:off x="207329" y="2224921"/>
            <a:ext cx="5489527" cy="2294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Verdana"/>
              </a:rPr>
              <a:t>@Test</a:t>
            </a:r>
            <a:endParaRPr lang="en-US" sz="1100" dirty="0">
              <a:solidFill>
                <a:srgbClr val="808080"/>
              </a:solidFill>
              <a:latin typeface="Verdana"/>
            </a:endParaRPr>
          </a:p>
          <a:p>
            <a:r>
              <a:rPr lang="en-US" sz="1100" b="1" dirty="0">
                <a:solidFill>
                  <a:srgbClr val="00007F"/>
                </a:solidFill>
                <a:latin typeface="Verdana"/>
              </a:rPr>
              <a:t>public</a:t>
            </a:r>
            <a:r>
              <a:rPr lang="en-US" sz="1100" dirty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1100" b="1" dirty="0">
                <a:solidFill>
                  <a:srgbClr val="00007F"/>
                </a:solidFill>
                <a:latin typeface="Verdana"/>
              </a:rPr>
              <a:t>void</a:t>
            </a:r>
            <a:r>
              <a:rPr lang="en-US" sz="1100" dirty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Verdana"/>
              </a:rPr>
              <a:t>o</a:t>
            </a:r>
            <a:r>
              <a:rPr lang="en-US" sz="1050" dirty="0" err="1" smtClean="0">
                <a:solidFill>
                  <a:srgbClr val="000000"/>
                </a:solidFill>
                <a:latin typeface="Verdana"/>
              </a:rPr>
              <a:t>neCanViewStackoverflow</a:t>
            </a:r>
            <a:r>
              <a:rPr lang="en-US" sz="1100" b="1" dirty="0" smtClean="0">
                <a:solidFill>
                  <a:srgbClr val="000000"/>
                </a:solidFill>
                <a:latin typeface="Verdana"/>
              </a:rPr>
              <a:t>()</a:t>
            </a:r>
            <a:endParaRPr lang="en-US" sz="1100" dirty="0">
              <a:solidFill>
                <a:srgbClr val="808080"/>
              </a:solidFill>
              <a:latin typeface="Verdana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Verdana"/>
              </a:rPr>
              <a:t>{</a:t>
            </a:r>
            <a:endParaRPr lang="en-US" sz="1100" dirty="0">
              <a:solidFill>
                <a:srgbClr val="808080"/>
              </a:solidFill>
              <a:latin typeface="Verdana"/>
            </a:endParaRPr>
          </a:p>
          <a:p>
            <a:r>
              <a:rPr lang="en-US" sz="1100" dirty="0">
                <a:solidFill>
                  <a:srgbClr val="808080"/>
                </a:solidFill>
                <a:latin typeface="Verdana"/>
              </a:rPr>
              <a:t>       </a:t>
            </a:r>
            <a:r>
              <a:rPr lang="en-US" sz="1050" dirty="0" err="1">
                <a:solidFill>
                  <a:srgbClr val="000000"/>
                </a:solidFill>
                <a:latin typeface="Verdana"/>
              </a:rPr>
              <a:t>WebDriver</a:t>
            </a:r>
            <a:r>
              <a:rPr lang="en-US" sz="1100" dirty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Verdana"/>
              </a:rPr>
              <a:t>driver</a:t>
            </a:r>
            <a:r>
              <a:rPr lang="en-US" sz="1100" dirty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Verdana"/>
              </a:rPr>
              <a:t>=</a:t>
            </a:r>
            <a:r>
              <a:rPr lang="en-US" sz="1100" dirty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1100" b="1" dirty="0">
                <a:solidFill>
                  <a:srgbClr val="00007F"/>
                </a:solidFill>
                <a:latin typeface="Verdana"/>
              </a:rPr>
              <a:t>new</a:t>
            </a:r>
            <a:r>
              <a:rPr lang="en-US" sz="1100" dirty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Verdana"/>
              </a:rPr>
              <a:t>FirefoxDriver</a:t>
            </a:r>
            <a:r>
              <a:rPr lang="en-US" sz="1100" b="1" dirty="0">
                <a:solidFill>
                  <a:srgbClr val="000000"/>
                </a:solidFill>
                <a:latin typeface="Verdana"/>
              </a:rPr>
              <a:t>();</a:t>
            </a:r>
            <a:endParaRPr lang="en-US" sz="1100" dirty="0">
              <a:solidFill>
                <a:srgbClr val="808080"/>
              </a:solidFill>
              <a:latin typeface="Verdana"/>
            </a:endParaRPr>
          </a:p>
          <a:p>
            <a:r>
              <a:rPr lang="en-US" sz="1100" dirty="0">
                <a:solidFill>
                  <a:srgbClr val="808080"/>
                </a:solidFill>
                <a:latin typeface="Verdana"/>
              </a:rPr>
              <a:t>       </a:t>
            </a:r>
            <a:r>
              <a:rPr lang="en-US" sz="1050" dirty="0" err="1">
                <a:solidFill>
                  <a:srgbClr val="000000"/>
                </a:solidFill>
                <a:latin typeface="Verdana"/>
              </a:rPr>
              <a:t>driver</a:t>
            </a:r>
            <a:r>
              <a:rPr lang="en-US" sz="1100" b="1" dirty="0" err="1">
                <a:solidFill>
                  <a:srgbClr val="000000"/>
                </a:solidFill>
                <a:latin typeface="Verdana"/>
              </a:rPr>
              <a:t>.</a:t>
            </a:r>
            <a:r>
              <a:rPr lang="en-US" sz="1050" dirty="0" err="1">
                <a:solidFill>
                  <a:srgbClr val="000000"/>
                </a:solidFill>
                <a:latin typeface="Verdana"/>
              </a:rPr>
              <a:t>get</a:t>
            </a:r>
            <a:r>
              <a:rPr lang="en-US" sz="1100" b="1" dirty="0">
                <a:solidFill>
                  <a:srgbClr val="000000"/>
                </a:solidFill>
                <a:latin typeface="Verdana"/>
              </a:rPr>
              <a:t>(</a:t>
            </a:r>
            <a:r>
              <a:rPr lang="en-US" sz="1100" dirty="0">
                <a:solidFill>
                  <a:srgbClr val="7F007F"/>
                </a:solidFill>
                <a:latin typeface="Verdana"/>
              </a:rPr>
              <a:t>"http://www.stackoverflow.com/"</a:t>
            </a:r>
            <a:r>
              <a:rPr lang="en-US" sz="1100" b="1" dirty="0">
                <a:solidFill>
                  <a:srgbClr val="000000"/>
                </a:solidFill>
                <a:latin typeface="Verdana"/>
              </a:rPr>
              <a:t>);</a:t>
            </a:r>
            <a:endParaRPr lang="en-US" sz="1100" dirty="0">
              <a:solidFill>
                <a:srgbClr val="808080"/>
              </a:solidFill>
              <a:latin typeface="Verdana"/>
            </a:endParaRPr>
          </a:p>
          <a:p>
            <a:r>
              <a:rPr lang="en-US" sz="1100" dirty="0">
                <a:solidFill>
                  <a:srgbClr val="808080"/>
                </a:solidFill>
                <a:latin typeface="Verdana"/>
              </a:rPr>
              <a:t>       </a:t>
            </a:r>
            <a:r>
              <a:rPr lang="en-US" sz="1050" dirty="0" err="1">
                <a:solidFill>
                  <a:srgbClr val="000000"/>
                </a:solidFill>
                <a:latin typeface="Verdana"/>
              </a:rPr>
              <a:t>System</a:t>
            </a:r>
            <a:r>
              <a:rPr lang="en-US" sz="1100" b="1" dirty="0" err="1">
                <a:solidFill>
                  <a:srgbClr val="000000"/>
                </a:solidFill>
                <a:latin typeface="Verdana"/>
              </a:rPr>
              <a:t>.</a:t>
            </a:r>
            <a:r>
              <a:rPr lang="en-US" sz="1050" dirty="0" err="1">
                <a:solidFill>
                  <a:srgbClr val="000000"/>
                </a:solidFill>
                <a:latin typeface="Verdana"/>
              </a:rPr>
              <a:t>out</a:t>
            </a:r>
            <a:r>
              <a:rPr lang="en-US" sz="1100" b="1" dirty="0" err="1">
                <a:solidFill>
                  <a:srgbClr val="000000"/>
                </a:solidFill>
                <a:latin typeface="Verdana"/>
              </a:rPr>
              <a:t>.</a:t>
            </a:r>
            <a:r>
              <a:rPr lang="en-US" sz="1050" dirty="0" err="1">
                <a:solidFill>
                  <a:srgbClr val="000000"/>
                </a:solidFill>
                <a:latin typeface="Verdana"/>
              </a:rPr>
              <a:t>println</a:t>
            </a:r>
            <a:r>
              <a:rPr lang="en-US" sz="1100" b="1" dirty="0">
                <a:solidFill>
                  <a:srgbClr val="000000"/>
                </a:solidFill>
                <a:latin typeface="Verdana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Verdana"/>
              </a:rPr>
              <a:t>driver</a:t>
            </a:r>
            <a:r>
              <a:rPr lang="en-US" sz="1100" b="1" dirty="0" err="1">
                <a:solidFill>
                  <a:srgbClr val="000000"/>
                </a:solidFill>
                <a:latin typeface="Verdana"/>
              </a:rPr>
              <a:t>.</a:t>
            </a:r>
            <a:r>
              <a:rPr lang="en-US" sz="1050" dirty="0" err="1">
                <a:solidFill>
                  <a:srgbClr val="000000"/>
                </a:solidFill>
                <a:latin typeface="Verdana"/>
              </a:rPr>
              <a:t>getTitle</a:t>
            </a:r>
            <a:r>
              <a:rPr lang="en-US" sz="1100" b="1" dirty="0">
                <a:solidFill>
                  <a:srgbClr val="000000"/>
                </a:solidFill>
                <a:latin typeface="Verdana"/>
              </a:rPr>
              <a:t>());</a:t>
            </a:r>
            <a:endParaRPr lang="en-US" sz="1100" dirty="0">
              <a:solidFill>
                <a:srgbClr val="808080"/>
              </a:solidFill>
              <a:latin typeface="Verdana"/>
            </a:endParaRPr>
          </a:p>
          <a:p>
            <a:r>
              <a:rPr lang="en-US" sz="1100" dirty="0">
                <a:solidFill>
                  <a:srgbClr val="808080"/>
                </a:solidFill>
                <a:latin typeface="Verdana"/>
              </a:rPr>
              <a:t>       </a:t>
            </a:r>
            <a:r>
              <a:rPr lang="en-US" sz="1050" dirty="0" err="1">
                <a:solidFill>
                  <a:srgbClr val="000000"/>
                </a:solidFill>
                <a:latin typeface="Verdana"/>
              </a:rPr>
              <a:t>JavascriptExecutor</a:t>
            </a:r>
            <a:r>
              <a:rPr lang="en-US" sz="1100" dirty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Verdana"/>
              </a:rPr>
              <a:t>jsExec</a:t>
            </a:r>
            <a:r>
              <a:rPr lang="en-US" sz="1100" dirty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Verdana"/>
              </a:rPr>
              <a:t>=</a:t>
            </a:r>
            <a:r>
              <a:rPr lang="en-US" sz="1100" dirty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Verdana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Verdana"/>
              </a:rPr>
              <a:t>JavascriptExecutor</a:t>
            </a:r>
            <a:r>
              <a:rPr lang="en-US" sz="1100" b="1" dirty="0">
                <a:solidFill>
                  <a:srgbClr val="000000"/>
                </a:solidFill>
                <a:latin typeface="Verdana"/>
              </a:rPr>
              <a:t>)</a:t>
            </a:r>
            <a:r>
              <a:rPr lang="en-US" sz="1100" dirty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Verdana"/>
              </a:rPr>
              <a:t>driver</a:t>
            </a:r>
            <a:r>
              <a:rPr lang="en-US" sz="1100" b="1" dirty="0">
                <a:solidFill>
                  <a:srgbClr val="000000"/>
                </a:solidFill>
                <a:latin typeface="Verdana"/>
              </a:rPr>
              <a:t>;</a:t>
            </a:r>
            <a:endParaRPr lang="en-US" sz="1100" dirty="0">
              <a:solidFill>
                <a:srgbClr val="808080"/>
              </a:solidFill>
              <a:latin typeface="Verdana"/>
            </a:endParaRPr>
          </a:p>
          <a:p>
            <a:r>
              <a:rPr lang="en-US" sz="1100" dirty="0">
                <a:solidFill>
                  <a:srgbClr val="808080"/>
                </a:solidFill>
                <a:latin typeface="Verdana"/>
              </a:rPr>
              <a:t>       </a:t>
            </a:r>
            <a:r>
              <a:rPr lang="en-US" sz="1050" dirty="0" err="1">
                <a:solidFill>
                  <a:srgbClr val="000000"/>
                </a:solidFill>
                <a:latin typeface="Verdana"/>
              </a:rPr>
              <a:t>jsExec</a:t>
            </a:r>
            <a:r>
              <a:rPr lang="en-US" sz="1100" b="1" dirty="0" err="1">
                <a:solidFill>
                  <a:srgbClr val="000000"/>
                </a:solidFill>
                <a:latin typeface="Verdana"/>
              </a:rPr>
              <a:t>.</a:t>
            </a:r>
            <a:r>
              <a:rPr lang="en-US" sz="1050" dirty="0" err="1">
                <a:solidFill>
                  <a:srgbClr val="000000"/>
                </a:solidFill>
                <a:latin typeface="Verdana"/>
              </a:rPr>
              <a:t>executeScript</a:t>
            </a:r>
            <a:r>
              <a:rPr lang="en-US" sz="1100" b="1" dirty="0">
                <a:solidFill>
                  <a:srgbClr val="000000"/>
                </a:solidFill>
                <a:latin typeface="Verdana"/>
              </a:rPr>
              <a:t>(</a:t>
            </a:r>
            <a:r>
              <a:rPr lang="en-US" sz="1100" dirty="0">
                <a:solidFill>
                  <a:srgbClr val="7F007F"/>
                </a:solidFill>
                <a:latin typeface="Verdana"/>
              </a:rPr>
              <a:t>"</a:t>
            </a:r>
            <a:r>
              <a:rPr lang="en-US" sz="1100" dirty="0" err="1">
                <a:solidFill>
                  <a:srgbClr val="7F007F"/>
                </a:solidFill>
                <a:latin typeface="Verdana"/>
              </a:rPr>
              <a:t>document.getElementById</a:t>
            </a:r>
            <a:r>
              <a:rPr lang="en-US" sz="1100" dirty="0">
                <a:solidFill>
                  <a:srgbClr val="7F007F"/>
                </a:solidFill>
                <a:latin typeface="Verdana"/>
              </a:rPr>
              <a:t>('</a:t>
            </a:r>
            <a:r>
              <a:rPr lang="en-US" sz="1100" dirty="0" err="1">
                <a:solidFill>
                  <a:srgbClr val="7F007F"/>
                </a:solidFill>
                <a:latin typeface="Verdana"/>
              </a:rPr>
              <a:t>nav</a:t>
            </a:r>
            <a:r>
              <a:rPr lang="en-US" sz="1100" dirty="0">
                <a:solidFill>
                  <a:srgbClr val="7F007F"/>
                </a:solidFill>
                <a:latin typeface="Verdana"/>
              </a:rPr>
              <a:t>-tags').click()"</a:t>
            </a:r>
            <a:r>
              <a:rPr lang="en-US" sz="1100" b="1" dirty="0">
                <a:solidFill>
                  <a:srgbClr val="000000"/>
                </a:solidFill>
                <a:latin typeface="Verdana"/>
              </a:rPr>
              <a:t>);</a:t>
            </a:r>
            <a:endParaRPr lang="en-US" sz="1100" dirty="0">
              <a:solidFill>
                <a:srgbClr val="808080"/>
              </a:solidFill>
              <a:latin typeface="Verdana"/>
            </a:endParaRPr>
          </a:p>
          <a:p>
            <a:r>
              <a:rPr lang="en-US" sz="1100" dirty="0">
                <a:solidFill>
                  <a:srgbClr val="808080"/>
                </a:solidFill>
                <a:latin typeface="Verdana"/>
              </a:rPr>
              <a:t>       </a:t>
            </a:r>
            <a:r>
              <a:rPr lang="en-US" sz="1050" dirty="0" err="1">
                <a:solidFill>
                  <a:srgbClr val="000000"/>
                </a:solidFill>
                <a:latin typeface="Verdana"/>
              </a:rPr>
              <a:t>System</a:t>
            </a:r>
            <a:r>
              <a:rPr lang="en-US" sz="1100" b="1" dirty="0" err="1">
                <a:solidFill>
                  <a:srgbClr val="000000"/>
                </a:solidFill>
                <a:latin typeface="Verdana"/>
              </a:rPr>
              <a:t>.</a:t>
            </a:r>
            <a:r>
              <a:rPr lang="en-US" sz="1050" dirty="0" err="1">
                <a:solidFill>
                  <a:srgbClr val="000000"/>
                </a:solidFill>
                <a:latin typeface="Verdana"/>
              </a:rPr>
              <a:t>out</a:t>
            </a:r>
            <a:r>
              <a:rPr lang="en-US" sz="1100" b="1" dirty="0" err="1">
                <a:solidFill>
                  <a:srgbClr val="000000"/>
                </a:solidFill>
                <a:latin typeface="Verdana"/>
              </a:rPr>
              <a:t>.</a:t>
            </a:r>
            <a:r>
              <a:rPr lang="en-US" sz="1050" dirty="0" err="1">
                <a:solidFill>
                  <a:srgbClr val="000000"/>
                </a:solidFill>
                <a:latin typeface="Verdana"/>
              </a:rPr>
              <a:t>println</a:t>
            </a:r>
            <a:r>
              <a:rPr lang="en-US" sz="1100" b="1" dirty="0">
                <a:solidFill>
                  <a:srgbClr val="000000"/>
                </a:solidFill>
                <a:latin typeface="Verdana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Verdana"/>
              </a:rPr>
              <a:t>driver</a:t>
            </a:r>
            <a:r>
              <a:rPr lang="en-US" sz="1100" b="1" dirty="0" err="1">
                <a:solidFill>
                  <a:srgbClr val="000000"/>
                </a:solidFill>
                <a:latin typeface="Verdana"/>
              </a:rPr>
              <a:t>.</a:t>
            </a:r>
            <a:r>
              <a:rPr lang="en-US" sz="1050" dirty="0" err="1">
                <a:solidFill>
                  <a:srgbClr val="000000"/>
                </a:solidFill>
                <a:latin typeface="Verdana"/>
              </a:rPr>
              <a:t>getTitle</a:t>
            </a:r>
            <a:r>
              <a:rPr lang="en-US" sz="1100" b="1" dirty="0">
                <a:solidFill>
                  <a:srgbClr val="000000"/>
                </a:solidFill>
                <a:latin typeface="Verdana"/>
              </a:rPr>
              <a:t>());</a:t>
            </a:r>
            <a:endParaRPr lang="en-US" sz="1100" dirty="0">
              <a:solidFill>
                <a:srgbClr val="808080"/>
              </a:solidFill>
              <a:latin typeface="Verdana"/>
            </a:endParaRPr>
          </a:p>
          <a:p>
            <a:r>
              <a:rPr lang="en-US" sz="1100" dirty="0">
                <a:solidFill>
                  <a:srgbClr val="808080"/>
                </a:solidFill>
                <a:latin typeface="Verdana"/>
              </a:rPr>
              <a:t>       </a:t>
            </a:r>
            <a:r>
              <a:rPr lang="en-US" sz="1050" dirty="0" err="1">
                <a:solidFill>
                  <a:srgbClr val="000000"/>
                </a:solidFill>
                <a:latin typeface="Verdana"/>
              </a:rPr>
              <a:t>driver</a:t>
            </a:r>
            <a:r>
              <a:rPr lang="en-US" sz="1100" b="1" dirty="0" err="1">
                <a:solidFill>
                  <a:srgbClr val="000000"/>
                </a:solidFill>
                <a:latin typeface="Verdana"/>
              </a:rPr>
              <a:t>.</a:t>
            </a:r>
            <a:r>
              <a:rPr lang="en-US" sz="1050" dirty="0" err="1">
                <a:solidFill>
                  <a:srgbClr val="000000"/>
                </a:solidFill>
                <a:latin typeface="Verdana"/>
              </a:rPr>
              <a:t>quit</a:t>
            </a:r>
            <a:r>
              <a:rPr lang="en-US" sz="1100" b="1" dirty="0">
                <a:solidFill>
                  <a:srgbClr val="000000"/>
                </a:solidFill>
                <a:latin typeface="Verdana"/>
              </a:rPr>
              <a:t>();</a:t>
            </a:r>
            <a:endParaRPr lang="en-US" sz="1100" dirty="0">
              <a:solidFill>
                <a:srgbClr val="808080"/>
              </a:solidFill>
              <a:latin typeface="Verdana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Verdana"/>
              </a:rPr>
              <a:t>}</a:t>
            </a:r>
            <a:endParaRPr lang="en-US" sz="11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36"/>
          <a:stretch/>
        </p:blipFill>
        <p:spPr bwMode="auto">
          <a:xfrm>
            <a:off x="5442857" y="885399"/>
            <a:ext cx="3459114" cy="2545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833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JAVASCRIPT EXECUTOR. RETURN LIST&lt;WEBELEMENT&gt;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4588" y="854022"/>
            <a:ext cx="6665184" cy="1889178"/>
          </a:xfrm>
        </p:spPr>
        <p:txBody>
          <a:bodyPr>
            <a:normAutofit/>
          </a:bodyPr>
          <a:lstStyle/>
          <a:p>
            <a:r>
              <a:rPr lang="en-US" sz="700" dirty="0">
                <a:solidFill>
                  <a:srgbClr val="000000"/>
                </a:solidFill>
                <a:latin typeface="Verdana"/>
              </a:rPr>
              <a:t>@Test</a:t>
            </a:r>
            <a:endParaRPr lang="en-US" sz="800" dirty="0">
              <a:solidFill>
                <a:srgbClr val="808080"/>
              </a:solidFill>
              <a:latin typeface="Verdana"/>
            </a:endParaRPr>
          </a:p>
          <a:p>
            <a:r>
              <a:rPr lang="en-US" sz="800" b="1" dirty="0">
                <a:solidFill>
                  <a:srgbClr val="00007F"/>
                </a:solidFill>
                <a:latin typeface="Verdana"/>
              </a:rPr>
              <a:t>public</a:t>
            </a:r>
            <a:r>
              <a:rPr lang="en-US" sz="800" dirty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800" b="1" dirty="0">
                <a:solidFill>
                  <a:srgbClr val="00007F"/>
                </a:solidFill>
                <a:latin typeface="Verdana"/>
              </a:rPr>
              <a:t>void</a:t>
            </a:r>
            <a:r>
              <a:rPr lang="en-US" sz="800" dirty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Verdana"/>
              </a:rPr>
              <a:t>oneCanViewStackoverflow</a:t>
            </a:r>
            <a:r>
              <a:rPr lang="en-US" sz="800" b="1" dirty="0">
                <a:solidFill>
                  <a:srgbClr val="000000"/>
                </a:solidFill>
                <a:latin typeface="Verdana"/>
              </a:rPr>
              <a:t>()</a:t>
            </a:r>
            <a:endParaRPr lang="en-US" sz="800" dirty="0">
              <a:solidFill>
                <a:srgbClr val="808080"/>
              </a:solidFill>
              <a:latin typeface="Verdana"/>
            </a:endParaRPr>
          </a:p>
          <a:p>
            <a:r>
              <a:rPr lang="en-US" sz="800" b="1" dirty="0">
                <a:solidFill>
                  <a:srgbClr val="000000"/>
                </a:solidFill>
                <a:latin typeface="Verdana"/>
              </a:rPr>
              <a:t>{</a:t>
            </a:r>
            <a:endParaRPr lang="en-US" sz="800" dirty="0">
              <a:solidFill>
                <a:srgbClr val="808080"/>
              </a:solidFill>
              <a:latin typeface="Verdana"/>
            </a:endParaRPr>
          </a:p>
          <a:p>
            <a:r>
              <a:rPr lang="en-US" sz="800" dirty="0">
                <a:solidFill>
                  <a:srgbClr val="808080"/>
                </a:solidFill>
                <a:latin typeface="Verdana"/>
              </a:rPr>
              <a:t>       </a:t>
            </a:r>
            <a:r>
              <a:rPr lang="en-US" sz="700" dirty="0">
                <a:solidFill>
                  <a:srgbClr val="000000"/>
                </a:solidFill>
                <a:latin typeface="Verdana"/>
              </a:rPr>
              <a:t>WebDriver</a:t>
            </a:r>
            <a:r>
              <a:rPr lang="en-US" sz="800" dirty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700" dirty="0">
                <a:solidFill>
                  <a:srgbClr val="000000"/>
                </a:solidFill>
                <a:latin typeface="Verdana"/>
              </a:rPr>
              <a:t>driver</a:t>
            </a:r>
            <a:r>
              <a:rPr lang="en-US" sz="800" dirty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Verdana"/>
              </a:rPr>
              <a:t>=</a:t>
            </a:r>
            <a:r>
              <a:rPr lang="en-US" sz="800" dirty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800" b="1" dirty="0">
                <a:solidFill>
                  <a:srgbClr val="00007F"/>
                </a:solidFill>
                <a:latin typeface="Verdana"/>
              </a:rPr>
              <a:t>new</a:t>
            </a:r>
            <a:r>
              <a:rPr lang="en-US" sz="800" dirty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Verdana"/>
              </a:rPr>
              <a:t>FirefoxDriver</a:t>
            </a:r>
            <a:r>
              <a:rPr lang="en-US" sz="800" b="1" dirty="0">
                <a:solidFill>
                  <a:srgbClr val="000000"/>
                </a:solidFill>
                <a:latin typeface="Verdana"/>
              </a:rPr>
              <a:t>();</a:t>
            </a:r>
            <a:endParaRPr lang="en-US" sz="800" dirty="0">
              <a:solidFill>
                <a:srgbClr val="808080"/>
              </a:solidFill>
              <a:latin typeface="Verdana"/>
            </a:endParaRPr>
          </a:p>
          <a:p>
            <a:r>
              <a:rPr lang="en-US" sz="800" dirty="0">
                <a:solidFill>
                  <a:srgbClr val="808080"/>
                </a:solidFill>
                <a:latin typeface="Verdana"/>
              </a:rPr>
              <a:t>       </a:t>
            </a:r>
            <a:r>
              <a:rPr lang="en-US" sz="700" dirty="0" err="1">
                <a:solidFill>
                  <a:srgbClr val="000000"/>
                </a:solidFill>
                <a:latin typeface="Verdana"/>
              </a:rPr>
              <a:t>driver</a:t>
            </a:r>
            <a:r>
              <a:rPr lang="en-US" sz="800" b="1" dirty="0" err="1">
                <a:solidFill>
                  <a:srgbClr val="000000"/>
                </a:solidFill>
                <a:latin typeface="Verdana"/>
              </a:rPr>
              <a:t>.</a:t>
            </a:r>
            <a:r>
              <a:rPr lang="en-US" sz="700" dirty="0" err="1">
                <a:solidFill>
                  <a:srgbClr val="000000"/>
                </a:solidFill>
                <a:latin typeface="Verdana"/>
              </a:rPr>
              <a:t>get</a:t>
            </a:r>
            <a:r>
              <a:rPr lang="en-US" sz="800" b="1" dirty="0">
                <a:solidFill>
                  <a:srgbClr val="000000"/>
                </a:solidFill>
                <a:latin typeface="Verdana"/>
              </a:rPr>
              <a:t>(</a:t>
            </a:r>
            <a:r>
              <a:rPr lang="en-US" sz="800" dirty="0">
                <a:solidFill>
                  <a:srgbClr val="7F007F"/>
                </a:solidFill>
                <a:latin typeface="Verdana"/>
              </a:rPr>
              <a:t>"http://www.stackoverflow.com/"</a:t>
            </a:r>
            <a:r>
              <a:rPr lang="en-US" sz="800" b="1" dirty="0">
                <a:solidFill>
                  <a:srgbClr val="000000"/>
                </a:solidFill>
                <a:latin typeface="Verdana"/>
              </a:rPr>
              <a:t>);</a:t>
            </a:r>
            <a:endParaRPr lang="en-US" sz="800" dirty="0">
              <a:solidFill>
                <a:srgbClr val="808080"/>
              </a:solidFill>
              <a:latin typeface="Verdana"/>
            </a:endParaRPr>
          </a:p>
          <a:p>
            <a:r>
              <a:rPr lang="en-US" sz="800" dirty="0">
                <a:solidFill>
                  <a:srgbClr val="808080"/>
                </a:solidFill>
                <a:latin typeface="Verdana"/>
              </a:rPr>
              <a:t>       </a:t>
            </a:r>
            <a:r>
              <a:rPr lang="en-US" sz="700" dirty="0" err="1">
                <a:solidFill>
                  <a:srgbClr val="000000"/>
                </a:solidFill>
                <a:latin typeface="Verdana"/>
              </a:rPr>
              <a:t>JavascriptExecutor</a:t>
            </a:r>
            <a:r>
              <a:rPr lang="en-US" sz="800" dirty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Verdana"/>
              </a:rPr>
              <a:t>jsExec</a:t>
            </a:r>
            <a:r>
              <a:rPr lang="en-US" sz="800" dirty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Verdana"/>
              </a:rPr>
              <a:t>=</a:t>
            </a:r>
            <a:r>
              <a:rPr lang="en-US" sz="800" dirty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Verdana"/>
              </a:rPr>
              <a:t>(</a:t>
            </a:r>
            <a:r>
              <a:rPr lang="en-US" sz="700" dirty="0" err="1">
                <a:solidFill>
                  <a:srgbClr val="000000"/>
                </a:solidFill>
                <a:latin typeface="Verdana"/>
              </a:rPr>
              <a:t>JavascriptExecutor</a:t>
            </a:r>
            <a:r>
              <a:rPr lang="en-US" sz="800" b="1" dirty="0">
                <a:solidFill>
                  <a:srgbClr val="000000"/>
                </a:solidFill>
                <a:latin typeface="Verdana"/>
              </a:rPr>
              <a:t>)</a:t>
            </a:r>
            <a:r>
              <a:rPr lang="en-US" sz="800" dirty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700" dirty="0">
                <a:solidFill>
                  <a:srgbClr val="000000"/>
                </a:solidFill>
                <a:latin typeface="Verdana"/>
              </a:rPr>
              <a:t>driver</a:t>
            </a:r>
            <a:r>
              <a:rPr lang="en-US" sz="800" b="1" dirty="0">
                <a:solidFill>
                  <a:srgbClr val="000000"/>
                </a:solidFill>
                <a:latin typeface="Verdana"/>
              </a:rPr>
              <a:t>;</a:t>
            </a:r>
            <a:endParaRPr lang="en-US" sz="800" dirty="0">
              <a:solidFill>
                <a:srgbClr val="808080"/>
              </a:solidFill>
              <a:latin typeface="Verdana"/>
            </a:endParaRPr>
          </a:p>
          <a:p>
            <a:r>
              <a:rPr lang="en-US" sz="800" dirty="0">
                <a:solidFill>
                  <a:srgbClr val="808080"/>
                </a:solidFill>
                <a:latin typeface="Verdana"/>
              </a:rPr>
              <a:t>       </a:t>
            </a:r>
            <a:r>
              <a:rPr lang="en-US" sz="700" dirty="0">
                <a:solidFill>
                  <a:srgbClr val="000000"/>
                </a:solidFill>
                <a:latin typeface="Verdana"/>
              </a:rPr>
              <a:t>Object</a:t>
            </a:r>
            <a:r>
              <a:rPr lang="en-US" sz="800" dirty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700" dirty="0">
                <a:solidFill>
                  <a:srgbClr val="000000"/>
                </a:solidFill>
                <a:latin typeface="Verdana"/>
              </a:rPr>
              <a:t>response</a:t>
            </a:r>
            <a:r>
              <a:rPr lang="en-US" sz="800" dirty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800" b="1" dirty="0" smtClean="0">
                <a:solidFill>
                  <a:srgbClr val="000000"/>
                </a:solidFill>
                <a:latin typeface="Verdana"/>
              </a:rPr>
              <a:t>= </a:t>
            </a:r>
            <a:r>
              <a:rPr lang="en-US" sz="700" dirty="0" err="1" smtClean="0">
                <a:solidFill>
                  <a:srgbClr val="000000"/>
                </a:solidFill>
                <a:latin typeface="Verdana"/>
              </a:rPr>
              <a:t>jsExec</a:t>
            </a:r>
            <a:r>
              <a:rPr lang="en-US" sz="800" b="1" dirty="0" err="1" smtClean="0">
                <a:solidFill>
                  <a:srgbClr val="000000"/>
                </a:solidFill>
                <a:latin typeface="Verdana"/>
              </a:rPr>
              <a:t>.</a:t>
            </a:r>
            <a:r>
              <a:rPr lang="en-US" sz="700" dirty="0" err="1" smtClean="0">
                <a:solidFill>
                  <a:srgbClr val="000000"/>
                </a:solidFill>
                <a:latin typeface="Verdana"/>
              </a:rPr>
              <a:t>executeScript</a:t>
            </a:r>
            <a:r>
              <a:rPr lang="en-US" sz="800" b="1" dirty="0">
                <a:solidFill>
                  <a:srgbClr val="000000"/>
                </a:solidFill>
                <a:latin typeface="Verdana"/>
              </a:rPr>
              <a:t>(</a:t>
            </a:r>
            <a:r>
              <a:rPr lang="en-US" sz="800" dirty="0">
                <a:solidFill>
                  <a:srgbClr val="7F007F"/>
                </a:solidFill>
                <a:latin typeface="Verdana"/>
              </a:rPr>
              <a:t>"</a:t>
            </a:r>
            <a:r>
              <a:rPr lang="en-US" sz="800" dirty="0" err="1">
                <a:solidFill>
                  <a:srgbClr val="7F007F"/>
                </a:solidFill>
                <a:latin typeface="Verdana"/>
              </a:rPr>
              <a:t>var</a:t>
            </a:r>
            <a:r>
              <a:rPr lang="en-US" sz="800" dirty="0">
                <a:solidFill>
                  <a:srgbClr val="7F007F"/>
                </a:solidFill>
                <a:latin typeface="Verdana"/>
              </a:rPr>
              <a:t> elements = </a:t>
            </a:r>
            <a:r>
              <a:rPr lang="en-US" sz="800" dirty="0" err="1">
                <a:solidFill>
                  <a:srgbClr val="7F007F"/>
                </a:solidFill>
                <a:latin typeface="Verdana"/>
              </a:rPr>
              <a:t>document.querySelectorAll</a:t>
            </a:r>
            <a:r>
              <a:rPr lang="en-US" sz="800" dirty="0">
                <a:solidFill>
                  <a:srgbClr val="7F007F"/>
                </a:solidFill>
                <a:latin typeface="Verdana"/>
              </a:rPr>
              <a:t>('</a:t>
            </a:r>
            <a:r>
              <a:rPr lang="en-US" sz="800" dirty="0" err="1">
                <a:solidFill>
                  <a:srgbClr val="7F007F"/>
                </a:solidFill>
                <a:latin typeface="Verdana"/>
              </a:rPr>
              <a:t>div.mainnavs</a:t>
            </a:r>
            <a:r>
              <a:rPr lang="en-US" sz="800" dirty="0">
                <a:solidFill>
                  <a:srgbClr val="7F007F"/>
                </a:solidFill>
                <a:latin typeface="Verdana"/>
              </a:rPr>
              <a:t> li a'); return elements;"</a:t>
            </a:r>
            <a:r>
              <a:rPr lang="en-US" sz="800" b="1" dirty="0">
                <a:solidFill>
                  <a:srgbClr val="000000"/>
                </a:solidFill>
                <a:latin typeface="Verdana"/>
              </a:rPr>
              <a:t>);</a:t>
            </a:r>
            <a:endParaRPr lang="en-US" sz="800" dirty="0">
              <a:solidFill>
                <a:srgbClr val="808080"/>
              </a:solidFill>
              <a:latin typeface="Verdana"/>
            </a:endParaRPr>
          </a:p>
          <a:p>
            <a:r>
              <a:rPr lang="en-US" sz="800" dirty="0">
                <a:solidFill>
                  <a:srgbClr val="808080"/>
                </a:solidFill>
                <a:latin typeface="Verdana"/>
              </a:rPr>
              <a:t>       </a:t>
            </a:r>
            <a:r>
              <a:rPr lang="en-US" sz="800" b="1" dirty="0" err="1">
                <a:solidFill>
                  <a:srgbClr val="00007F"/>
                </a:solidFill>
                <a:latin typeface="Verdana"/>
              </a:rPr>
              <a:t>int</a:t>
            </a:r>
            <a:r>
              <a:rPr lang="en-US" sz="800" dirty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Verdana"/>
              </a:rPr>
              <a:t>searchLinksCount</a:t>
            </a:r>
            <a:r>
              <a:rPr lang="en-US" sz="800" dirty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Verdana"/>
              </a:rPr>
              <a:t>=</a:t>
            </a:r>
            <a:r>
              <a:rPr lang="en-US" sz="800" dirty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Verdana"/>
              </a:rPr>
              <a:t>((</a:t>
            </a:r>
            <a:r>
              <a:rPr lang="en-US" sz="700" dirty="0" err="1">
                <a:solidFill>
                  <a:srgbClr val="000000"/>
                </a:solidFill>
                <a:latin typeface="Verdana"/>
              </a:rPr>
              <a:t>ArrayList</a:t>
            </a:r>
            <a:r>
              <a:rPr lang="en-US" sz="800" b="1" dirty="0">
                <a:solidFill>
                  <a:srgbClr val="000000"/>
                </a:solidFill>
                <a:latin typeface="Verdana"/>
              </a:rPr>
              <a:t>&lt;?&gt;)</a:t>
            </a:r>
            <a:r>
              <a:rPr lang="en-US" sz="800" dirty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700" dirty="0">
                <a:solidFill>
                  <a:srgbClr val="000000"/>
                </a:solidFill>
                <a:latin typeface="Verdana"/>
              </a:rPr>
              <a:t>response</a:t>
            </a:r>
            <a:r>
              <a:rPr lang="en-US" sz="800" b="1" dirty="0">
                <a:solidFill>
                  <a:srgbClr val="000000"/>
                </a:solidFill>
                <a:latin typeface="Verdana"/>
              </a:rPr>
              <a:t>).</a:t>
            </a:r>
            <a:r>
              <a:rPr lang="en-US" sz="700" dirty="0">
                <a:solidFill>
                  <a:srgbClr val="000000"/>
                </a:solidFill>
                <a:latin typeface="Verdana"/>
              </a:rPr>
              <a:t>size</a:t>
            </a:r>
            <a:r>
              <a:rPr lang="en-US" sz="800" b="1" dirty="0">
                <a:solidFill>
                  <a:srgbClr val="000000"/>
                </a:solidFill>
                <a:latin typeface="Verdana"/>
              </a:rPr>
              <a:t>();</a:t>
            </a:r>
            <a:endParaRPr lang="en-US" sz="800" dirty="0">
              <a:solidFill>
                <a:srgbClr val="808080"/>
              </a:solidFill>
              <a:latin typeface="Verdana"/>
            </a:endParaRPr>
          </a:p>
          <a:p>
            <a:r>
              <a:rPr lang="en-US" sz="800" dirty="0">
                <a:solidFill>
                  <a:srgbClr val="808080"/>
                </a:solidFill>
                <a:latin typeface="Verdana"/>
              </a:rPr>
              <a:t>       </a:t>
            </a:r>
            <a:r>
              <a:rPr lang="en-US" sz="700" dirty="0" err="1">
                <a:solidFill>
                  <a:srgbClr val="000000"/>
                </a:solidFill>
                <a:latin typeface="Verdana"/>
              </a:rPr>
              <a:t>System</a:t>
            </a:r>
            <a:r>
              <a:rPr lang="en-US" sz="800" b="1" dirty="0" err="1">
                <a:solidFill>
                  <a:srgbClr val="000000"/>
                </a:solidFill>
                <a:latin typeface="Verdana"/>
              </a:rPr>
              <a:t>.</a:t>
            </a:r>
            <a:r>
              <a:rPr lang="en-US" sz="700" dirty="0" err="1">
                <a:solidFill>
                  <a:srgbClr val="000000"/>
                </a:solidFill>
                <a:latin typeface="Verdana"/>
              </a:rPr>
              <a:t>out</a:t>
            </a:r>
            <a:r>
              <a:rPr lang="en-US" sz="800" b="1" dirty="0" err="1">
                <a:solidFill>
                  <a:srgbClr val="000000"/>
                </a:solidFill>
                <a:latin typeface="Verdana"/>
              </a:rPr>
              <a:t>.</a:t>
            </a:r>
            <a:r>
              <a:rPr lang="en-US" sz="700" dirty="0" err="1">
                <a:solidFill>
                  <a:srgbClr val="000000"/>
                </a:solidFill>
                <a:latin typeface="Verdana"/>
              </a:rPr>
              <a:t>println</a:t>
            </a:r>
            <a:r>
              <a:rPr lang="en-US" sz="800" b="1" dirty="0">
                <a:solidFill>
                  <a:srgbClr val="000000"/>
                </a:solidFill>
                <a:latin typeface="Verdana"/>
              </a:rPr>
              <a:t>(</a:t>
            </a:r>
            <a:r>
              <a:rPr lang="en-US" sz="700" dirty="0" err="1">
                <a:solidFill>
                  <a:srgbClr val="000000"/>
                </a:solidFill>
                <a:latin typeface="Verdana"/>
              </a:rPr>
              <a:t>String</a:t>
            </a:r>
            <a:r>
              <a:rPr lang="en-US" sz="800" b="1" dirty="0" err="1">
                <a:solidFill>
                  <a:srgbClr val="000000"/>
                </a:solidFill>
                <a:latin typeface="Verdana"/>
              </a:rPr>
              <a:t>.</a:t>
            </a:r>
            <a:r>
              <a:rPr lang="en-US" sz="700" dirty="0" err="1">
                <a:solidFill>
                  <a:srgbClr val="000000"/>
                </a:solidFill>
                <a:latin typeface="Verdana"/>
              </a:rPr>
              <a:t>valueOf</a:t>
            </a:r>
            <a:r>
              <a:rPr lang="en-US" sz="800" b="1" dirty="0">
                <a:solidFill>
                  <a:srgbClr val="000000"/>
                </a:solidFill>
                <a:latin typeface="Verdana"/>
              </a:rPr>
              <a:t>(</a:t>
            </a:r>
            <a:r>
              <a:rPr lang="en-US" sz="700" dirty="0" err="1">
                <a:solidFill>
                  <a:srgbClr val="000000"/>
                </a:solidFill>
                <a:latin typeface="Verdana"/>
              </a:rPr>
              <a:t>searchLinksCount</a:t>
            </a:r>
            <a:r>
              <a:rPr lang="en-US" sz="800" b="1" dirty="0">
                <a:solidFill>
                  <a:srgbClr val="000000"/>
                </a:solidFill>
                <a:latin typeface="Verdana"/>
              </a:rPr>
              <a:t>));</a:t>
            </a:r>
            <a:endParaRPr lang="en-US" sz="800" dirty="0">
              <a:solidFill>
                <a:srgbClr val="808080"/>
              </a:solidFill>
              <a:latin typeface="Verdana"/>
            </a:endParaRPr>
          </a:p>
          <a:p>
            <a:r>
              <a:rPr lang="en-US" sz="800" dirty="0">
                <a:solidFill>
                  <a:srgbClr val="808080"/>
                </a:solidFill>
                <a:latin typeface="Verdana"/>
              </a:rPr>
              <a:t>       </a:t>
            </a:r>
            <a:r>
              <a:rPr lang="en-US" sz="700" dirty="0" err="1">
                <a:solidFill>
                  <a:srgbClr val="000000"/>
                </a:solidFill>
                <a:latin typeface="Verdana"/>
              </a:rPr>
              <a:t>driver</a:t>
            </a:r>
            <a:r>
              <a:rPr lang="en-US" sz="800" b="1" dirty="0" err="1">
                <a:solidFill>
                  <a:srgbClr val="000000"/>
                </a:solidFill>
                <a:latin typeface="Verdana"/>
              </a:rPr>
              <a:t>.</a:t>
            </a:r>
            <a:r>
              <a:rPr lang="en-US" sz="700" dirty="0" err="1">
                <a:solidFill>
                  <a:srgbClr val="000000"/>
                </a:solidFill>
                <a:latin typeface="Verdana"/>
              </a:rPr>
              <a:t>quit</a:t>
            </a:r>
            <a:r>
              <a:rPr lang="en-US" sz="800" b="1" dirty="0">
                <a:solidFill>
                  <a:srgbClr val="000000"/>
                </a:solidFill>
                <a:latin typeface="Verdana"/>
              </a:rPr>
              <a:t>();</a:t>
            </a:r>
            <a:endParaRPr lang="en-US" sz="800" dirty="0">
              <a:solidFill>
                <a:srgbClr val="808080"/>
              </a:solidFill>
              <a:latin typeface="Verdana"/>
            </a:endParaRPr>
          </a:p>
          <a:p>
            <a:r>
              <a:rPr lang="en-US" sz="800" b="1" dirty="0">
                <a:solidFill>
                  <a:srgbClr val="000000"/>
                </a:solidFill>
                <a:latin typeface="Verdana"/>
              </a:rPr>
              <a:t>}</a:t>
            </a:r>
            <a:endParaRPr lang="en-US" sz="800" dirty="0"/>
          </a:p>
          <a:p>
            <a:endParaRPr lang="en-US" sz="7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423" y="2126343"/>
            <a:ext cx="4984391" cy="2515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23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533399" y="4094614"/>
            <a:ext cx="3649662" cy="27979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FEBRUARY 26, 2016</a:t>
            </a:r>
            <a:endParaRPr lang="en-US" dirty="0"/>
          </a:p>
        </p:txBody>
      </p:sp>
      <p:pic>
        <p:nvPicPr>
          <p:cNvPr id="17" name="Picture Placeholder 16" descr="logo_cover_4.pn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  <p:pic>
        <p:nvPicPr>
          <p:cNvPr id="12" name="Picture 22" descr="Selenium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672" y="214954"/>
            <a:ext cx="826640" cy="74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"/>
          <p:cNvSpPr txBox="1">
            <a:spLocks/>
          </p:cNvSpPr>
          <p:nvPr/>
        </p:nvSpPr>
        <p:spPr>
          <a:xfrm>
            <a:off x="500879" y="1385183"/>
            <a:ext cx="8054801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 algn="l" defTabSz="342900" rtl="0" eaLnBrk="1" latinLnBrk="0" hangingPunct="1">
              <a:lnSpc>
                <a:spcPct val="85000"/>
              </a:lnSpc>
              <a:spcBef>
                <a:spcPts val="0"/>
              </a:spcBef>
              <a:buFont typeface="Arial"/>
              <a:buNone/>
              <a:defRPr sz="4100" kern="0" cap="all" spc="-75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Module 6:</a:t>
            </a:r>
          </a:p>
          <a:p>
            <a:r>
              <a:rPr lang="en-US" dirty="0" smtClean="0"/>
              <a:t>Selenium WebDriver</a:t>
            </a:r>
            <a:endParaRPr lang="en-US" dirty="0"/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555886" y="2879524"/>
            <a:ext cx="603472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FontTx/>
              <a:buNone/>
              <a:defRPr sz="1400" kern="1200" cap="all" baseline="0">
                <a:solidFill>
                  <a:srgbClr val="FFFFFF"/>
                </a:solidFill>
                <a:latin typeface="Arial Black"/>
                <a:ea typeface="+mn-ea"/>
                <a:cs typeface="Arial Black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buFontTx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Lecture 3: Actions, JS Executor, Remote WebDriver</a:t>
            </a:r>
          </a:p>
        </p:txBody>
      </p:sp>
    </p:spTree>
    <p:extLst>
      <p:ext uri="{BB962C8B-B14F-4D97-AF65-F5344CB8AC3E}">
        <p14:creationId xmlns:p14="http://schemas.microsoft.com/office/powerpoint/2010/main" val="427483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JAVASCRIPT EXECUTOR. HIGHLIGHTING</a:t>
            </a:r>
            <a:endParaRPr lang="en-US" dirty="0"/>
          </a:p>
        </p:txBody>
      </p:sp>
      <p:sp>
        <p:nvSpPr>
          <p:cNvPr id="4" name="Rectangle 4"/>
          <p:cNvSpPr/>
          <p:nvPr/>
        </p:nvSpPr>
        <p:spPr>
          <a:xfrm>
            <a:off x="457200" y="1446154"/>
            <a:ext cx="8153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Java code:</a:t>
            </a:r>
          </a:p>
          <a:p>
            <a:pPr lvl="1"/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highlightElement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(WebDriver driver,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WebElement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element)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bg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element.getCssValue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nsolas"/>
              </a:rPr>
              <a:t>backgroundColor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sz="1200" dirty="0" err="1">
                <a:solidFill>
                  <a:srgbClr val="000000"/>
                </a:solidFill>
                <a:latin typeface="Consolas"/>
              </a:rPr>
              <a:t>JavascriptExecutor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js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= ((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JavascriptExecutor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 driver);</a:t>
            </a:r>
          </a:p>
          <a:p>
            <a:pPr lvl="2"/>
            <a:r>
              <a:rPr lang="en-US" sz="1200" dirty="0" err="1">
                <a:solidFill>
                  <a:srgbClr val="000000"/>
                </a:solidFill>
                <a:latin typeface="Consolas"/>
              </a:rPr>
              <a:t>js.executeScript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"arguments[0].</a:t>
            </a:r>
            <a:r>
              <a:rPr lang="en-US" sz="1200" dirty="0" err="1">
                <a:solidFill>
                  <a:srgbClr val="2A00FF"/>
                </a:solidFill>
                <a:latin typeface="Consolas"/>
              </a:rPr>
              <a:t>style.backgroundColor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 = '"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"yellow"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"'"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 element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sz="1200" dirty="0" smtClean="0">
                <a:solidFill>
                  <a:srgbClr val="00B050"/>
                </a:solidFill>
                <a:latin typeface="Consolas"/>
              </a:rPr>
              <a:t>// take screenshot here</a:t>
            </a:r>
            <a:endParaRPr lang="en-US" sz="1200" dirty="0">
              <a:solidFill>
                <a:srgbClr val="00B050"/>
              </a:solidFill>
              <a:latin typeface="Consolas"/>
            </a:endParaRPr>
          </a:p>
          <a:p>
            <a:pPr lvl="2"/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js.executeScript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"arguments[0].</a:t>
            </a:r>
            <a:r>
              <a:rPr lang="en-US" sz="1200" dirty="0" err="1">
                <a:solidFill>
                  <a:srgbClr val="2A00FF"/>
                </a:solidFill>
                <a:latin typeface="Consolas"/>
              </a:rPr>
              <a:t>style.backgroundColor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 = '"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bg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"'"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 element);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870029"/>
            <a:ext cx="6817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Pure JavaScript:</a:t>
            </a:r>
            <a:r>
              <a:rPr lang="en-US" sz="1600" b="1" dirty="0" smtClean="0"/>
              <a:t>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getElementById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200" dirty="0" err="1" smtClean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</a:t>
            </a:r>
            <a:r>
              <a:rPr lang="en-US" sz="1200" dirty="0" smtClean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-unanswered'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backgroundColor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"yellow"</a:t>
            </a:r>
            <a:endParaRPr lang="en-US" sz="1200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610" y="3231258"/>
            <a:ext cx="3191704" cy="156138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2861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872404" y="3394370"/>
            <a:ext cx="6001515" cy="647100"/>
          </a:xfrm>
        </p:spPr>
        <p:txBody>
          <a:bodyPr/>
          <a:lstStyle/>
          <a:p>
            <a:r>
              <a:rPr lang="en-US" dirty="0" smtClean="0"/>
              <a:t>Remote WebDriver</a:t>
            </a:r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72404" y="2869953"/>
            <a:ext cx="1721625" cy="647100"/>
          </a:xfrm>
        </p:spPr>
        <p:txBody>
          <a:bodyPr/>
          <a:lstStyle/>
          <a:p>
            <a:r>
              <a:rPr lang="en-US" dirty="0" smtClean="0"/>
              <a:t>Part 4</a:t>
            </a:r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>
          <a:xfrm>
            <a:off x="866628" y="2457127"/>
            <a:ext cx="2208810" cy="284693"/>
          </a:xfrm>
        </p:spPr>
        <p:txBody>
          <a:bodyPr/>
          <a:lstStyle/>
          <a:p>
            <a:r>
              <a:rPr lang="en-US" dirty="0" smtClean="0"/>
              <a:t>Selenium WebDriver.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SELENIUM SERVER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1994" y="1547172"/>
            <a:ext cx="6400000" cy="2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31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SELENIUM GRID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297543"/>
            <a:ext cx="8229600" cy="4800600"/>
          </a:xfrm>
        </p:spPr>
        <p:txBody>
          <a:bodyPr>
            <a:normAutofit/>
          </a:bodyPr>
          <a:lstStyle/>
          <a:p>
            <a:pPr marL="0" indent="0"/>
            <a:endParaRPr lang="en-US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ounded Rectangle 12"/>
          <p:cNvSpPr/>
          <p:nvPr/>
        </p:nvSpPr>
        <p:spPr>
          <a:xfrm>
            <a:off x="3241661" y="800274"/>
            <a:ext cx="5715000" cy="3707155"/>
          </a:xfrm>
          <a:prstGeom prst="roundRect">
            <a:avLst>
              <a:gd name="adj" fmla="val 588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Rounded Rectangle 13"/>
          <p:cNvSpPr/>
          <p:nvPr/>
        </p:nvSpPr>
        <p:spPr>
          <a:xfrm>
            <a:off x="422261" y="1638474"/>
            <a:ext cx="2362200" cy="990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Selenium Tests</a:t>
            </a:r>
            <a:endParaRPr lang="en-US" sz="2400" dirty="0"/>
          </a:p>
        </p:txBody>
      </p:sp>
      <p:sp>
        <p:nvSpPr>
          <p:cNvPr id="7" name="Rounded Rectangle 14"/>
          <p:cNvSpPr/>
          <p:nvPr/>
        </p:nvSpPr>
        <p:spPr>
          <a:xfrm>
            <a:off x="4613261" y="1638474"/>
            <a:ext cx="31242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Selenium Hub</a:t>
            </a:r>
            <a:endParaRPr lang="en-US" sz="2400" dirty="0"/>
          </a:p>
        </p:txBody>
      </p:sp>
      <p:sp>
        <p:nvSpPr>
          <p:cNvPr id="8" name="Rounded Rectangle 15"/>
          <p:cNvSpPr/>
          <p:nvPr/>
        </p:nvSpPr>
        <p:spPr>
          <a:xfrm>
            <a:off x="3470261" y="3162474"/>
            <a:ext cx="16002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Browser</a:t>
            </a:r>
            <a:endParaRPr lang="en-US" sz="2400" dirty="0"/>
          </a:p>
        </p:txBody>
      </p:sp>
      <p:sp>
        <p:nvSpPr>
          <p:cNvPr id="9" name="Rounded Rectangle 16"/>
          <p:cNvSpPr/>
          <p:nvPr/>
        </p:nvSpPr>
        <p:spPr>
          <a:xfrm>
            <a:off x="7280261" y="3162474"/>
            <a:ext cx="16002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Browser</a:t>
            </a:r>
            <a:endParaRPr lang="en-US" sz="2400" dirty="0"/>
          </a:p>
        </p:txBody>
      </p:sp>
      <p:sp>
        <p:nvSpPr>
          <p:cNvPr id="10" name="Rounded Rectangle 17"/>
          <p:cNvSpPr/>
          <p:nvPr/>
        </p:nvSpPr>
        <p:spPr>
          <a:xfrm>
            <a:off x="5375261" y="3162474"/>
            <a:ext cx="16002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Browser</a:t>
            </a:r>
            <a:endParaRPr lang="en-US" sz="2400" dirty="0"/>
          </a:p>
        </p:txBody>
      </p:sp>
      <p:sp>
        <p:nvSpPr>
          <p:cNvPr id="11" name="Rounded Rectangle 18"/>
          <p:cNvSpPr/>
          <p:nvPr/>
        </p:nvSpPr>
        <p:spPr>
          <a:xfrm>
            <a:off x="422261" y="3162474"/>
            <a:ext cx="2438400" cy="990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Application Under Test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4077" y="890896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Selenium Grid</a:t>
            </a:r>
            <a:endParaRPr lang="en-US" sz="2400" b="1" dirty="0"/>
          </a:p>
        </p:txBody>
      </p:sp>
      <p:cxnSp>
        <p:nvCxnSpPr>
          <p:cNvPr id="13" name="Straight Arrow Connector 20"/>
          <p:cNvCxnSpPr>
            <a:stCxn id="6" idx="3"/>
            <a:endCxn id="7" idx="1"/>
          </p:cNvCxnSpPr>
          <p:nvPr/>
        </p:nvCxnSpPr>
        <p:spPr>
          <a:xfrm>
            <a:off x="2784461" y="2133774"/>
            <a:ext cx="1828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1"/>
          <p:cNvCxnSpPr>
            <a:stCxn id="7" idx="2"/>
            <a:endCxn id="8" idx="0"/>
          </p:cNvCxnSpPr>
          <p:nvPr/>
        </p:nvCxnSpPr>
        <p:spPr>
          <a:xfrm rot="5400000">
            <a:off x="4956161" y="1943274"/>
            <a:ext cx="53340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2"/>
          <p:cNvCxnSpPr>
            <a:stCxn id="7" idx="2"/>
            <a:endCxn id="10" idx="0"/>
          </p:cNvCxnSpPr>
          <p:nvPr/>
        </p:nvCxnSpPr>
        <p:spPr>
          <a:xfrm rot="5400000">
            <a:off x="5908661" y="2895774"/>
            <a:ext cx="53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3"/>
          <p:cNvCxnSpPr>
            <a:stCxn id="7" idx="2"/>
            <a:endCxn id="9" idx="0"/>
          </p:cNvCxnSpPr>
          <p:nvPr/>
        </p:nvCxnSpPr>
        <p:spPr>
          <a:xfrm rot="16200000" flipH="1">
            <a:off x="6861161" y="1943274"/>
            <a:ext cx="53340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4"/>
          <p:cNvCxnSpPr/>
          <p:nvPr/>
        </p:nvCxnSpPr>
        <p:spPr>
          <a:xfrm rot="10800000">
            <a:off x="1641461" y="4799525"/>
            <a:ext cx="6477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25"/>
          <p:cNvCxnSpPr>
            <a:endCxn id="11" idx="2"/>
          </p:cNvCxnSpPr>
          <p:nvPr/>
        </p:nvCxnSpPr>
        <p:spPr>
          <a:xfrm rot="5400000" flipH="1" flipV="1">
            <a:off x="1311884" y="4482652"/>
            <a:ext cx="659155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/>
          <p:cNvCxnSpPr/>
          <p:nvPr/>
        </p:nvCxnSpPr>
        <p:spPr>
          <a:xfrm rot="5400000" flipH="1" flipV="1">
            <a:off x="3902684" y="4482652"/>
            <a:ext cx="65915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27"/>
          <p:cNvCxnSpPr/>
          <p:nvPr/>
        </p:nvCxnSpPr>
        <p:spPr>
          <a:xfrm rot="5400000" flipH="1" flipV="1">
            <a:off x="5807684" y="4482652"/>
            <a:ext cx="65915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8"/>
          <p:cNvCxnSpPr/>
          <p:nvPr/>
        </p:nvCxnSpPr>
        <p:spPr>
          <a:xfrm rot="5400000" flipH="1" flipV="1">
            <a:off x="7788884" y="4482652"/>
            <a:ext cx="65915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32"/>
          <p:cNvCxnSpPr>
            <a:endCxn id="6" idx="0"/>
          </p:cNvCxnSpPr>
          <p:nvPr/>
        </p:nvCxnSpPr>
        <p:spPr>
          <a:xfrm flipH="1">
            <a:off x="1603361" y="1115715"/>
            <a:ext cx="157170" cy="5227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72081" y="801866"/>
            <a:ext cx="1819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Desired Capabilities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72864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SELENIUM SERVER LAUNCH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094271"/>
              </p:ext>
            </p:extLst>
          </p:nvPr>
        </p:nvGraphicFramePr>
        <p:xfrm>
          <a:off x="457200" y="797082"/>
          <a:ext cx="8229600" cy="3974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4505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DESIRED CAPABILITIES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800600"/>
          </a:xfrm>
        </p:spPr>
        <p:txBody>
          <a:bodyPr>
            <a:normAutofit/>
          </a:bodyPr>
          <a:lstStyle/>
          <a:p>
            <a:pPr marL="0" indent="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930348"/>
            <a:ext cx="6500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accent6"/>
                </a:solidFill>
              </a:rPr>
              <a:t>DesiredCapabilities</a:t>
            </a:r>
            <a:r>
              <a:rPr lang="en-US" sz="1200" dirty="0" smtClean="0">
                <a:solidFill>
                  <a:schemeClr val="accent6"/>
                </a:solidFill>
              </a:rPr>
              <a:t> capabilities = </a:t>
            </a:r>
            <a:r>
              <a:rPr lang="en-US" sz="1200" b="1" dirty="0" smtClean="0">
                <a:solidFill>
                  <a:schemeClr val="accent6"/>
                </a:solidFill>
              </a:rPr>
              <a:t>new </a:t>
            </a:r>
            <a:r>
              <a:rPr lang="en-US" sz="1200" b="1" dirty="0" err="1" smtClean="0">
                <a:solidFill>
                  <a:schemeClr val="accent6"/>
                </a:solidFill>
              </a:rPr>
              <a:t>DesiredCapabilities</a:t>
            </a:r>
            <a:r>
              <a:rPr lang="en-US" sz="1200" b="1" dirty="0" smtClean="0">
                <a:solidFill>
                  <a:schemeClr val="accent6"/>
                </a:solidFill>
              </a:rPr>
              <a:t>();</a:t>
            </a:r>
          </a:p>
          <a:p>
            <a:r>
              <a:rPr lang="en-US" sz="1200" dirty="0" smtClean="0">
                <a:solidFill>
                  <a:schemeClr val="accent6"/>
                </a:solidFill>
              </a:rPr>
              <a:t>driver </a:t>
            </a:r>
            <a:r>
              <a:rPr lang="en-US" sz="1200" dirty="0">
                <a:solidFill>
                  <a:schemeClr val="accent6"/>
                </a:solidFill>
              </a:rPr>
              <a:t>= </a:t>
            </a:r>
            <a:r>
              <a:rPr lang="en-US" sz="1200" b="1" dirty="0">
                <a:solidFill>
                  <a:schemeClr val="accent6"/>
                </a:solidFill>
              </a:rPr>
              <a:t>new </a:t>
            </a:r>
            <a:r>
              <a:rPr lang="en-US" sz="1200" b="1" dirty="0" err="1">
                <a:solidFill>
                  <a:schemeClr val="accent6"/>
                </a:solidFill>
              </a:rPr>
              <a:t>RemoteWebDriver</a:t>
            </a:r>
            <a:r>
              <a:rPr lang="en-US" sz="1200" b="1" dirty="0">
                <a:solidFill>
                  <a:schemeClr val="accent6"/>
                </a:solidFill>
              </a:rPr>
              <a:t>(new URL("http</a:t>
            </a:r>
            <a:r>
              <a:rPr lang="en-US" sz="1200" b="1" dirty="0" smtClean="0">
                <a:solidFill>
                  <a:schemeClr val="accent6"/>
                </a:solidFill>
              </a:rPr>
              <a:t>://localhost:4444/</a:t>
            </a:r>
            <a:r>
              <a:rPr lang="en-US" sz="1200" b="1" dirty="0" err="1" smtClean="0">
                <a:solidFill>
                  <a:schemeClr val="accent6"/>
                </a:solidFill>
              </a:rPr>
              <a:t>wd</a:t>
            </a:r>
            <a:r>
              <a:rPr lang="en-US" sz="1200" b="1" dirty="0" smtClean="0">
                <a:solidFill>
                  <a:schemeClr val="accent6"/>
                </a:solidFill>
              </a:rPr>
              <a:t>/hub</a:t>
            </a:r>
            <a:r>
              <a:rPr lang="en-US" sz="1200" b="1" dirty="0">
                <a:solidFill>
                  <a:schemeClr val="accent6"/>
                </a:solidFill>
              </a:rPr>
              <a:t>"), capabilities);</a:t>
            </a:r>
            <a:endParaRPr lang="en-US" sz="1200" b="1" dirty="0">
              <a:solidFill>
                <a:schemeClr val="accent6"/>
              </a:solidFill>
              <a:latin typeface="Consolas" pitchFamily="49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04870196"/>
              </p:ext>
            </p:extLst>
          </p:nvPr>
        </p:nvGraphicFramePr>
        <p:xfrm>
          <a:off x="457200" y="1528465"/>
          <a:ext cx="8229600" cy="3163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211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SELENIUM </a:t>
            </a:r>
            <a:r>
              <a:rPr lang="en-US" dirty="0" smtClean="0"/>
              <a:t>GRID </a:t>
            </a:r>
            <a:r>
              <a:rPr lang="de-DE" dirty="0" smtClean="0"/>
              <a:t>SERVER LAUNCH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5048" y="882365"/>
            <a:ext cx="5795748" cy="3577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chemeClr val="accent2"/>
                </a:solidFill>
              </a:rPr>
              <a:t>How to get started with Selenium Grid: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Download </a:t>
            </a:r>
            <a:r>
              <a:rPr lang="en-US" b="1" dirty="0"/>
              <a:t>Selenium Standalone </a:t>
            </a:r>
            <a:r>
              <a:rPr lang="en-US" b="1" dirty="0" smtClean="0"/>
              <a:t>Server</a:t>
            </a:r>
            <a:r>
              <a:rPr lang="en-US" dirty="0" smtClean="0"/>
              <a:t> from the official download page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http://www.seleniumhq.org/download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sz="1200" b="1" dirty="0" smtClean="0">
                <a:solidFill>
                  <a:schemeClr val="accent6"/>
                </a:solidFill>
              </a:rPr>
              <a:t>NOTE: for IE and Chrome you will need additional downloads and configuration – please the official page description.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Start hub instance (via batch file or pure command-line).</a:t>
            </a:r>
          </a:p>
          <a:p>
            <a:pPr>
              <a:lnSpc>
                <a:spcPct val="150000"/>
              </a:lnSpc>
            </a:pPr>
            <a:r>
              <a:rPr lang="en-US" altLang="en-US" sz="1200" dirty="0">
                <a:latin typeface="Courier" pitchFamily="49" charset="0"/>
              </a:rPr>
              <a:t>	</a:t>
            </a:r>
            <a:r>
              <a:rPr lang="en-US" altLang="en-US" sz="1200" dirty="0" smtClean="0">
                <a:latin typeface="Courier" pitchFamily="49" charset="0"/>
              </a:rPr>
              <a:t>java </a:t>
            </a:r>
            <a:r>
              <a:rPr lang="en-US" altLang="en-US" sz="1200" dirty="0">
                <a:latin typeface="Courier" pitchFamily="49" charset="0"/>
              </a:rPr>
              <a:t>-jar </a:t>
            </a:r>
            <a:r>
              <a:rPr lang="en-US" altLang="en-US" sz="1200" dirty="0" smtClean="0">
                <a:latin typeface="Courier" pitchFamily="49" charset="0"/>
              </a:rPr>
              <a:t>selenium-server-standalone-2.52.0.jar </a:t>
            </a:r>
            <a:r>
              <a:rPr lang="en-US" altLang="en-US" sz="1200" dirty="0">
                <a:latin typeface="Courier" pitchFamily="49" charset="0"/>
              </a:rPr>
              <a:t>-role hub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dirty="0" smtClean="0"/>
              <a:t>Start node </a:t>
            </a:r>
            <a:r>
              <a:rPr lang="en-US" dirty="0"/>
              <a:t>instance (via batch file or pure </a:t>
            </a:r>
            <a:r>
              <a:rPr lang="en-US" dirty="0" smtClean="0"/>
              <a:t>command-line)</a:t>
            </a:r>
          </a:p>
          <a:p>
            <a:pPr lvl="0">
              <a:lnSpc>
                <a:spcPct val="150000"/>
              </a:lnSpc>
            </a:pPr>
            <a:r>
              <a:rPr lang="en-US" altLang="en-US" sz="1500" dirty="0"/>
              <a:t>	</a:t>
            </a:r>
            <a:r>
              <a:rPr lang="en-US" altLang="en-US" sz="1200" dirty="0" smtClean="0">
                <a:latin typeface="Courier" pitchFamily="49" charset="0"/>
              </a:rPr>
              <a:t>java -jar selenium-server-standalone-2.52.0.jar -role 	node -hub 	http://localhost:4444/grid/register </a:t>
            </a:r>
            <a:endParaRPr lang="en-US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2052" name="Picture 4" descr="http://m-static.flikie.com/ImageData/WallPapers/9435dc9e5fc811df9f23000b2f3ed30f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3" r="20314"/>
          <a:stretch/>
        </p:blipFill>
        <p:spPr bwMode="auto">
          <a:xfrm>
            <a:off x="6411460" y="882365"/>
            <a:ext cx="2332319" cy="353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05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SELENIUM </a:t>
            </a:r>
            <a:r>
              <a:rPr lang="en-US" dirty="0" smtClean="0"/>
              <a:t>GRID </a:t>
            </a:r>
            <a:r>
              <a:rPr lang="de-DE" dirty="0" smtClean="0"/>
              <a:t>SERVER LAUNCH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858" y="667481"/>
            <a:ext cx="8698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chemeClr val="accent2"/>
                </a:solidFill>
              </a:rPr>
              <a:t>How to get started with Selenium Grid: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dirty="0" smtClean="0"/>
              <a:t>Check the grid state via </a:t>
            </a:r>
            <a:r>
              <a:rPr lang="en-US" dirty="0" smtClean="0">
                <a:solidFill>
                  <a:schemeClr val="accent4"/>
                </a:solidFill>
              </a:rPr>
              <a:t>OS console output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4"/>
                </a:solidFill>
              </a:rPr>
              <a:t>grid console</a:t>
            </a:r>
            <a:r>
              <a:rPr lang="ru-RU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  <a:hlinkClick r:id="rId3"/>
              </a:rPr>
              <a:t>http</a:t>
            </a:r>
            <a:r>
              <a:rPr lang="en-US" dirty="0">
                <a:solidFill>
                  <a:schemeClr val="accent4"/>
                </a:solidFill>
                <a:hlinkClick r:id="rId3"/>
              </a:rPr>
              <a:t>://</a:t>
            </a:r>
            <a:r>
              <a:rPr lang="en-US" dirty="0" smtClean="0">
                <a:solidFill>
                  <a:schemeClr val="accent4"/>
                </a:solidFill>
                <a:hlinkClick r:id="rId3"/>
              </a:rPr>
              <a:t>localhost:4444/grid/console</a:t>
            </a:r>
            <a:r>
              <a:rPr lang="ru-RU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.</a:t>
            </a:r>
          </a:p>
        </p:txBody>
      </p:sp>
      <p:pic>
        <p:nvPicPr>
          <p:cNvPr id="8194" name="Picture 2" descr="C:\Users\ULADZI~1\AppData\Local\Temp\SNAGHTMLdb6b76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68" y="1552132"/>
            <a:ext cx="5111004" cy="191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ULADZI~1\AppData\Local\Temp\SNAGHTMLdb7107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77" y="2999727"/>
            <a:ext cx="5180914" cy="193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ULADZI~1\AppData\Local\Temp\SNAGHTMLdb8f2f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042" y="1892080"/>
            <a:ext cx="3565726" cy="210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08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SELENIUM </a:t>
            </a:r>
            <a:r>
              <a:rPr lang="en-US" dirty="0" smtClean="0"/>
              <a:t>GRID </a:t>
            </a:r>
            <a:r>
              <a:rPr lang="de-DE" dirty="0" smtClean="0"/>
              <a:t>SERVER LAUNCH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18053" y="1606378"/>
            <a:ext cx="6507893" cy="30469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WebDriver </a:t>
            </a:r>
            <a:r>
              <a:rPr lang="en-US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driver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sz="1200" dirty="0" err="1">
                <a:solidFill>
                  <a:srgbClr val="646464"/>
                </a:solidFill>
                <a:latin typeface="Courier New" panose="02070309020205020404" pitchFamily="49" charset="0"/>
              </a:rPr>
              <a:t>BeforeClass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(description =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"Start browser"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startBrowser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lang="en-US" sz="12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sz="1200" u="sng" dirty="0" err="1">
                <a:solidFill>
                  <a:srgbClr val="3F7F5F"/>
                </a:solidFill>
                <a:latin typeface="Courier New" panose="02070309020205020404" pitchFamily="49" charset="0"/>
              </a:rPr>
              <a:t>init</a:t>
            </a:r>
            <a:r>
              <a:rPr lang="en-US" sz="1200" u="sng" dirty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en-US" sz="1200" u="sng" dirty="0" err="1">
                <a:solidFill>
                  <a:srgbClr val="3F7F5F"/>
                </a:solidFill>
                <a:latin typeface="Courier New" panose="02070309020205020404" pitchFamily="49" charset="0"/>
              </a:rPr>
              <a:t>Webdriver</a:t>
            </a:r>
            <a:r>
              <a:rPr lang="en-US" sz="1200" u="sng" dirty="0">
                <a:solidFill>
                  <a:srgbClr val="3F7F5F"/>
                </a:solidFill>
                <a:latin typeface="Courier New" panose="02070309020205020404" pitchFamily="49" charset="0"/>
              </a:rPr>
              <a:t> and open start </a:t>
            </a:r>
            <a:r>
              <a:rPr lang="en-US" sz="1200" u="sng" dirty="0" err="1">
                <a:solidFill>
                  <a:srgbClr val="3F7F5F"/>
                </a:solidFill>
                <a:latin typeface="Courier New" panose="02070309020205020404" pitchFamily="49" charset="0"/>
              </a:rPr>
              <a:t>url</a:t>
            </a:r>
            <a:endParaRPr lang="en-US" sz="1200" u="sng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DesiredCapabilities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urier New" panose="02070309020205020404" pitchFamily="49" charset="0"/>
              </a:rPr>
              <a:t>capabilities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DesiredCapabilities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2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	</a:t>
            </a:r>
            <a:r>
              <a:rPr lang="en-US" sz="12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capabilities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.setBrowserName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firefox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	</a:t>
            </a:r>
            <a:r>
              <a:rPr lang="en-US" sz="12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capabilities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.setPlatform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Platform.</a:t>
            </a:r>
            <a:r>
              <a:rPr lang="en-US" sz="12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WINDOWS</a:t>
            </a:r>
            <a:r>
              <a:rPr lang="en-US" sz="12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try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sz="1200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	driver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RemoteWebDriver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URL</a:t>
            </a:r>
            <a:r>
              <a:rPr lang="en-US" sz="12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"http://localhost:4444/</a:t>
            </a:r>
            <a:r>
              <a:rPr lang="en-US" sz="1200" b="1" dirty="0" err="1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wd</a:t>
            </a:r>
            <a:r>
              <a:rPr lang="en-US" sz="1200" b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/hub"</a:t>
            </a:r>
            <a:r>
              <a:rPr lang="en-US" sz="12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), </a:t>
            </a:r>
            <a:r>
              <a:rPr lang="en-US" sz="1200" b="1" dirty="0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capabilities</a:t>
            </a:r>
            <a:r>
              <a:rPr lang="en-US" sz="12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catch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MalformedURLException</a:t>
            </a:r>
            <a:r>
              <a:rPr lang="en-US" sz="12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e</a:t>
            </a:r>
            <a:r>
              <a:rPr lang="en-US" sz="12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) {</a:t>
            </a:r>
          </a:p>
          <a:p>
            <a:r>
              <a:rPr lang="en-US" sz="1200" dirty="0" err="1">
                <a:solidFill>
                  <a:srgbClr val="6A3E3E"/>
                </a:solidFill>
                <a:latin typeface="Courier New" panose="02070309020205020404" pitchFamily="49" charset="0"/>
              </a:rPr>
              <a:t>e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.printStackTrace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2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driver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.get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b="1" i="1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START_URL</a:t>
            </a:r>
            <a:r>
              <a:rPr lang="en-US" sz="12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63859" y="667481"/>
            <a:ext cx="8616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chemeClr val="accent2"/>
                </a:solidFill>
              </a:rPr>
              <a:t>How to get started with Selenium Grid: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dirty="0" smtClean="0"/>
              <a:t>Add Java code snippet to your project for instantiating the WebDriver as a </a:t>
            </a:r>
            <a:r>
              <a:rPr lang="en-US" dirty="0" err="1" smtClean="0"/>
              <a:t>RemoteWebDriver</a:t>
            </a:r>
            <a:r>
              <a:rPr lang="en-US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n-US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61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RESOURCES ABOUT JS, ACTIONS,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 smtClean="0"/>
              <a:t>Official </a:t>
            </a:r>
            <a:r>
              <a:rPr lang="en-US" sz="1600" b="1" dirty="0"/>
              <a:t>WebDriver </a:t>
            </a:r>
            <a:r>
              <a:rPr lang="en-US" sz="1600" b="1" dirty="0" smtClean="0"/>
              <a:t>definition:</a:t>
            </a:r>
            <a:endParaRPr lang="en-US" sz="1600" b="1" dirty="0"/>
          </a:p>
          <a:p>
            <a:pPr marL="257175" indent="-257175">
              <a:buAutoNum type="arabicParenR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www.seleniumhq.org/docs/04_webdriver_advanced.jsp</a:t>
            </a:r>
            <a:endParaRPr lang="en-US" dirty="0" smtClean="0"/>
          </a:p>
          <a:p>
            <a:pPr marL="257175" indent="-257175">
              <a:buAutoNum type="arabicParenR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selenium.googlecode.com/git/docs/api/java/org/openqa/selenium/remote/RemoteWebDriver.html</a:t>
            </a:r>
          </a:p>
          <a:p>
            <a:pPr marL="257175" indent="-257175">
              <a:buAutoNum type="arabicParenR"/>
            </a:pPr>
            <a:r>
              <a:rPr lang="en-US" dirty="0">
                <a:hlinkClick r:id="rId4"/>
              </a:rPr>
              <a:t>https://github.com/SeleniumHQ/selenium/wiki/Grid2</a:t>
            </a:r>
            <a:endParaRPr lang="en-US" dirty="0" smtClean="0">
              <a:hlinkClick r:id="rId4"/>
            </a:endParaRPr>
          </a:p>
          <a:p>
            <a:endParaRPr lang="en-US" dirty="0" smtClean="0">
              <a:hlinkClick r:id="rId4"/>
            </a:endParaRPr>
          </a:p>
          <a:p>
            <a:r>
              <a:rPr lang="en-US" sz="1600" b="1" dirty="0" smtClean="0"/>
              <a:t>Other resources:</a:t>
            </a:r>
            <a:endParaRPr lang="en-US" sz="1600" b="1" dirty="0"/>
          </a:p>
          <a:p>
            <a:pPr marL="257175" indent="-257175">
              <a:lnSpc>
                <a:spcPct val="150000"/>
              </a:lnSpc>
              <a:buAutoNum type="arabicParenR"/>
            </a:pPr>
            <a:r>
              <a:rPr lang="en-US" dirty="0" smtClean="0"/>
              <a:t>Please Google </a:t>
            </a:r>
            <a:r>
              <a:rPr lang="en-US" dirty="0" smtClean="0">
                <a:sym typeface="Wingdings" panose="05000000000000000000" pitchFamily="2" charset="2"/>
              </a:rPr>
              <a:t>.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3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87" y="1362343"/>
            <a:ext cx="972312" cy="1260348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FEW WORDS ABOUT ME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3"/>
          <a:stretch/>
        </p:blipFill>
        <p:spPr bwMode="auto">
          <a:xfrm>
            <a:off x="3213495" y="2650384"/>
            <a:ext cx="1531910" cy="135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223" y="1295375"/>
            <a:ext cx="2914650" cy="1141822"/>
          </a:xfrm>
          <a:prstGeom prst="rect">
            <a:avLst/>
          </a:prstGeom>
        </p:spPr>
      </p:pic>
      <p:pic>
        <p:nvPicPr>
          <p:cNvPr id="1028" name="Picture 4" descr="http://agency.reuters.com/content/dam/openweb/images/brand-assets/reuters-logos/rtr_ahz_rgb_po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322" y="2193340"/>
            <a:ext cx="3076876" cy="13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8" descr="data:image/jpeg;base64,/9j/4AAQSkZJRgABAQAAAQABAAD/2wCEAAkGBxASEhMSEQ8RFRISFRAZEBYWGBAVFRYWFxcXHxUfFRMZHSgiGBomHRcVITEhJikrLi4uFx8zODMtOCgtLisBCgoKDg0OGxAQGi8mICU1Mi0wLTU3LS0yLS4vNS0tLTU4LTAtLS0tMjUvLS0tLy0tLS0vLS01LTUtLS0tLS0tLf/AABEIAJwBOgMBEQACEQEDEQH/xAAcAAEAAwEAAwEAAAAAAAAAAAAABQYHBAIDCAH/xABDEAABAwIBBwcICQMEAwAAAAABAAIDBBEFBhIhMUFRkgcTFVRhgZEWIjIzcaHB0UJScnOCorGy0hQjNERTYvAXwuH/xAAbAQEAAwEBAQEAAAAAAAAAAAAABAUGAwIBB//EADMRAAEDAgIGCQQDAQEAAAAAAAABAgMEEQUhEhQVMUFSEzJRU2FxgbHRIjORoTRCweHx/9oADAMBAAIRAxEAPwCW6equsScRWo1WHlQ/P9oVXeKOnqrrEnEU1WHlQbQqu8UdPVXWJOIpqsPKg2hVd4o6equsScRTVYeVBtCq7xR09VdYk4imqw8qDaFV3ijp6q6xJxFNVh5UG0KrvFHT1V1iTiKarDyoNoVXeKOnqrrEnEU1WHlQbQqu8UdPVXWJOIpqsPKg2hVd4o6equsScRTVYeVBtCq7xR09VdYk4imqw8qDaFV3ijp6q6xJxFNVh5UG0KrvFHT1V1iTiKarDyoNoVXeKOnqrrEnEU1WHlQbQqu8UdPVXWJOIpqsPKg2hVd4o6equsScRTVYeVBtCq7xR09VdYk4imqw8qDaFV3ijp6q6xJxFNVh5UG0KrvFHT1V1iTiKarDyoNoVXeKOnqrrEnEU1WHlQbQqu8UdPVXWJOIpqsPKg2hVd4o6equsScRTVYeVBtCq7xR09VdYk4imqw8qDaFV3ijp6q6xJxFNVh5UG0KrvFHT1V1iTiKarDyoNoVXeKOnqrrEnEU1WHlQbQqu8UdPVXWJOIpqsPKg2hVd4o6equsScRTVYeVBtCq7xR09VdYk4imqw8qDaFV3ijp6q6xJxFNVh5UG0KrvFHT1V1iTiKarDyoNoVXeKOnqrrEnEU1WHlQbQqu8UdPVXWJOIpqsPKg2hVd4o6equsScRTVYeVBtCq7xR09VdYk4imqw8qDaFV3ijp6q6xJxFNVh5UG0KrvFHT1V1iTiKarDyoNoVXeKOnqrrEnEU1WHlQbQqu8UksDlrqmTNbUSho9N1zZo+J7FHqG08Lbq1L8EJtC6tqn6LZFtxXsL6zD2gAF8psBpL33Pt0qkWZVXcn4NWlM1EtpL+VMcutUfnthdBYXQWF0FhdBYXQWF0FhdBYXQWF0FhdBYXQWF0FhdBYXQWF0FhdBYXQWF0FhdBYXQWF0FhdBYXQWF0FhdBYXQWF0FhdBYXQWF0FhdBYXQWF0FhdBYXQWF0FiSwHB5KqTNboaPTfsaPiexR6iobC267+CE2ioX1T9Fu7ipqeG0EcEYjjFgPEnaSd6zksrpXaTjbU9OyBiMYmR1LmdzDLrXn5vYXQWF0FhdBYXQWF0FhdBYXQWF0FhdBYXQWF0FhdBYXQWF0FhdBYXQWF0FhdBYXQWF0FhdBYXQWF0FhdBYXQWF0FhdBYXQWF0FhdBYXQWF0FhdBYXQWF0FiUwDBpKqTNboaPWP2NHxPYo9RUNhbdd/BCbRUL6l9k3cVNVwzD44IxHG2zR4k7STtKzksrpXaTja08DIGIxiZHUuZ2CAwm615+ci6AXQ+2JWgydq5tLIH5p+k7zB3Z2vuUaSrhj3uJsOHVEubW5dq5ExDkDUn0pIm97j8FGdicabkUnMwKZes5EPd/4+m/34vB687UZyqe9gP50OWbISrHomJ3eR+oXtuJxLvucnYHOm5UUiqzJ6si9OnktvaM8d5be3epLKqF+5yexClw6pj3sX0z9iLOjWFIIaoqbxdD4LoBdAdOH0Es7syFhe6xNgQNA7ToXOSVkaXetjtBTyTu0Y0upJeSdf1Y8UX8lw16Dm9/gl7Jq+T9p8jyTr+rHii/kmvQc3v8AA2TV8n7T5HknX9WPFF/JNeg5vf4Gyavk/afJDzRuY4tcLOaSHDcRrUprkcl0IL2KxytcmaHhdfTwLoDvw3BqioBdDEXhps43YLHvIXGWojiWz1sSoKKadFdG26eh2eSdf1Y8UX8ly16Dm9/g77Jq+T9p8jyTr+rHii/kmvQc3v8AA2TV8n7T5HknX9WPFF/JNeg5vf4Gyavk/afI8k6/qx4ov5Jr0HN7/A2TV8n7T5OeXJ6sbrpZe5pd+269pVwr/ZDm7Dqlu9i+/scE0D2Gz2OadzgR+q7Ne125SM+J7Osioeu69HMXQC6AXQC6AXQC6AXQC6AlMn8FkqpM1oswesfsaPiexR6iobC267+CE2ion1L7Ju4qavhmHxwRiONtmjxJ2knaVnJZXSu0nGzggZAxGMTI61zOwQBAYNda8/OyRwPBpap+ZGNAtnuPotHb29i4T1DIW3cS6SjkqXaLd3Few03BMl6amAIbnybXusT+EamhUM9ZJLvWydhq6XD4adMkuvapNqKTggCAIAgOKvwmnmFpYWO7bWPENK6xzyR9VThLTRSpZ7UUoOWGS8NKwSxykBzrNjdpJ35rtw7VcUdY+ZdFyepncSw2Knb0jHehUbqyKQXQGjcmmH5sT5yNMhzWfZbr8TfhVJict3oxOBqMEg0Y1kXj7J/0uaqy8CAIDLuUOg5up5wDzZm534hod/6nvV/h0ulFo9hk8Zg0J9NNzvfj/hV7qwKcXQGi8mHqZvvB+0KkxTrt8jUYF9l3n/hdFVl4EAQBAEB4SRtcLOaCNxAI8CvqKqbj4qIuSlfxbIylmuWt5p+ws1d7NR7rKbDXyx780K2owmCXNE0V8Pgz3HcCmpXWkF2H0Hi+afkexXMFSyZPp39hmquhkpl+rd2kXdSCGLoBdALoBdALoCVyewSSrkzW3DB6x+xo+J7FGqKlsLbrv4ITaOifUvsm7iprOGYfHTxiOJtmjxJ2knaVnZZXSO0nGxggZCxGMTI61zOwQBAEBhNHTvle2Ngu55AaO0/Bax70Y1XLuQwMUTpHoxu9TaMFwuOmibEwavSO1ztpKzE0zpXq5Tb09O2CNGN/9O5cjuEAQBAEAQAlAZBljjX9TOS0/wBqO7YtxG0959wC0dHB0Uee9d5jsSqtYmy3JkhBXUsrrHnBG57msaLucWtaN5JsF8c5GoqqemMV7kam9TcMNpBDEyJupjQPDWsrI9XvVy8TeRRpGxGJwOleDoEAQFay/wAP52lc4DzoTnj2fS92nuU7D5dCVE7citxWDpKdV4tz+TKLrQGPsLoLGj8l3qZvvB+0KlxTrt8jT4H9p3n/AIXVVZdhAEAQBAEAQHPX0Uc0bo5GgtcLH4EbiN69xyOjcjm7znLE2Visel0UxrHcNdTTPhd9H0T9Zp1H/u0FaaCZJWI9DFVdMsEqsX08jguupGsLoLC6CwugsS2TuBy1cma24YPWP2NHxPYo9RUNhbdd/BCZR0T6l9k3cVNbwzD46eMRxNs0eJO0k7Ss7LK6R2k42MEDIWIxiZHWuZ1CAIAgCAy7k0pQ+pc8j1TCR7XGw911e4k+0SJ2qZfBY0dMrl4IaiqI1AQHorapsUb5HmzWNJd7AvTGK9yNTieJHpG1XO3IZjieXlXI480WxM2AAF1u1x2+yyvYsOian1ZqZmbGJnr9GSEc3KuuH+pf+X5LtqcHKRkxGqT+520uXlczW5jxuc0fq2xXJ2HQLuyO7MXqW77L6fBZcL5QoH2E8boz9Yee35jwUKXDHp1FuWUGMxOykS37Q8stspo204ZBK1zpwRdpBzWfS1aidXjuXyipHLJd6Wt7nrEq5rYbRrdXdnZxMyurwywugLVydYdztTzhHmwjO/EdDfie5QMRl0ItFOJbYPBpzaa/19zVVQGqCAIAgPCWMOaWuFw4EEbwda+oqot0PioipZTDsWojBNJEb+Y4gdo2HwstTDIkjEd2mHqIVhlcxeByXXQ4GkclnqZvvG/tCpcU67fI02Cfad5l3VWXQQEHljictNTmWIjOz2DSLixvfQpVHE2WTRduIVfO+CFXs3lEGX1dvi4P/qtdnQ+JRbYqPD8EnhvKM+4FRC3N2ujuCPwuJv4rhJhiW+hfySYcbW9pW+qfBfKGsjmY2SJwcxw0Ee++49iqnscxytcmZfRyNkaj2LdFOheD2EBROVGiBZFMBpaSxx7DpHvv4q1wuTNWepR43CisbJ2ZGd3VyZsXQC6Al8nMClq5M1twwesfsaOzeexR6mpbC267+CEyjo31L7Ju4qa7hmHR08bYom2a3xJ2knaVnZZXSO0nGvhhZCxGMTI61zOoQBAEAQBAZvyVOHOzjaWMI7ib/qFdYp1WmewTrPTyNIVKaEID01dMyVjo3i7Xghw7CvTHKxyOTeh5exHtVrtymUZQ5HVFOS5jTLDsc0XcB/zaP1GhX9PXRyJZclMtVYZLCt25tK0ppWWF0AugCAXQC6A1zk+w3maUOI8+Y57vZqaPDT3lZ+vl05bJuTI1uFwdFAirvXP4LMoJYhAc8FYx75I2nzoi0PG7OFx8fBe3MVGo5eJ4bI1zlam9DoXg9hAZtyo4dmyR1AGiQZj/ALTfR8Ro/CrrDJbtVi8MzO41BZzZU45KUa6tCjNK5KvUzfeN/aFS4p12+RpcF+07zLwqsuQgKryk/wCEfvI/ip+Hff8ARStxb+Mvmhk91fmTF0BofJVVOIniv5ozHjsJ0H9B4KoxRiXa70NDgki2cz1L+qgvQgKzyisvRPP1XRn81vipuHradPUrsVbemd6GR3WhMkLoCYybwGWskzW6I225x+xo7N7uxR6mpbC267+CEyjo31D7Ju4qa/hmHRU8bYom2a3xJ2knaVnZZXSO0nGthhZCxGMTI61zOoQBAEAQBAEBjuQeJiCrZnGzZQWOPttm37wFoq6LpIltvTMyeGTJFOl9y5GxLOmsCAIAgIjFMmaOo0yQtzvrNux3iNffdSIqqWPqqRZqKCbrtz7dxUsT5NzpNPPfc2T+Q+SsI8U50/BVzYLxjd+Sn4pgtTTm00LmjY7W0+xw0Kwinjk6qlRNSSw9dpH3XYji6A7cFoTUTxQj6bgD2N+ke4XXKaRI2K7sO9NCssrWdpusbA0BoFgAABuA1LLqt1uptURESyHkvh9PGR4aC4mwAJJ3Aa19RLrZD4q2S6ma5E44X4hKXHRU59h2t0t/LcK5rYNGnS39Sgw+q06p1/7f5/w0xUpoAgIbK/DufpJWAXc1pcz7TdIA9ukd6k0kvRyopErYelgc3jwMUutKY00vkp9TP9439oVLinXb5GkwX7TvMvKqy5CAqvKX/hH7yP4qdh33vRStxb+MvoZLdaAygugNS5NMJfFC+aRpaZiMwHXmDUSO0k+CosRmR70anA0+E07o41e5M19i5KuLYICr8pEubROH1nxj33+CnYcl50K7FVtTL6GR3WgMmTGTWAS1kma3RG23OP2NG4b3dij1NS2Ft138EJlHRvqHWTdxU2HDMOip42xRNs1viTtJO0rOyyukdpONZDCyJiMYmR1rmdQgCAIAgCAIAgPni61xhLGo5EZYtla2CocBMLBjjqkGy52O/VUdZRKxdNm72NLh+IJIiRyL9Xv/ANLsq0tggCAIAgPGWNrgWuaCDrBAIPcvqKqLdD4qIqWUomVGQTHB0tIM1w0mL6LvsE+iezV7FaU2IKi6Mv5Kaswprk0ocl7DN5GlpLXAggkEHQQRruFcIqKl0M+rVatlL5yVYdnPlqCNDAGMP/I6XeAzeJVeJy2RGJ5l3g0ObpF8vk0lUxfhAV3L7EOZo5NPnS/22/i9L8t1MoY9OZPDMg4jL0dO7xy/JkWH1Ziljlbrjexw7iCr+RiParV4mWhesciPTgpvkEoe1rm6nAEewjQsqqWWym2RUVLoea+H0IDEMrsO/p6qWMCzSc5n2XaR8R3LS0svSRIpj66Hop3Jw3l15J/Uz/eN/aFXYp12+RcYN9p3mXpVZcBARuP4Qyri5l7nNbnNN22vo9q7QTLC/SQ4VEDZ2aDitt5N6bbNN+T5KZtOTsQgJg8PapK4ZkXQwuDhEXuGoyEut+HV7lwkrpnpa9vIkRYdTxrdG3XxLCohOCAIDN+VXEwXRU7T6PnydhOho8LnvCuMMisivXyKHGZurGnmpWcmcn5ayTNaLRttzr9jRuG93YptTUthbdd/BCtpKN1Q6ybuKmx4Xh0VPG2KJua1viTtJO0rPSSOkdpONZFE2JqMYmR1rmdAgCAIAgCAIAgCA+drrXGFF0BbMn8vKmCzJf70Y1Zx89o7H7e9QJ6COTNuSlpTYpJH9L80/Zf8IyuoqiwbKGv+pJ5p7idDu4qqlo5Y96ZF3DXQy5Ndn2KToKiks/UAQBAEBnXKfgQGbVxi1yGzAbSfRd7dh7lb4bUL9tfQo8WpUskzfJS3ZKYb/T0sUdrOtnP+07Sfl3KvqZeklVxaUkPRRNYS64EgIDMOVbEc6aKAHRG3Od9p2q/sA/MrrDI7MV/aZ/GJbvbGnDMot1aFKbHyeYhz1GwE+dETG7usW/lI96ztfHoTL45mrw2XpIE7UyLMoZPCAoPKrhl2R1IGlhzH/ZOlvgb8StcMls5Y145lNjEF2JInDI8+Sb1M/wB439oXzFOu3yPuDfad5l7VWXAQBAEAQBAEBFZR47FRxF7yC435tm1zvlvK708DpnWQj1NSyBmk70TtMswfCqjEqhz3EhpdeaTY3sbvNtACu5ZmU0aInohnIYJKyVXL6qa7heHRU8bYom5rW+JO0k7SqGSR0jtJxp4omxNRrUyOtczoEAQBAEAQBAEAQBAfOl1rjDi6AXQC6Ak8Oyhq4PVVEgH1Sc5vC64XCSnik6zSTFVzR9VylwwflKNw2qiFvrx/FhP6FV8uGcY1/JZwYvwlT1Q0Giq45mNkieHMcLtI/wC6FVPY5i6LkzLpj2vajmrke9eT0EB6aylZK3Me27SWkj7JBHvC9NerVuh5c1HJZT3LyeggCAo2UmQT6iZ8zKkBzzfNe3QNGgAg6B3Kzp8QSNiMVpU1WGLM9Xo7eQrOTSqvpngA3jnCfDNCkLicfBFIiYPJfNyFxyQyZNCHgzF/OZtxm5rQRe1tJO1V9VVdOqZWsWlHR6uippXuWJRCaEBw45QCop5YT9Njg07nfRPcbLrDJ0b0d2HKePpI1Z2lT5KGFsVQ1wsWygEbiG6VOxNbuaqdhXYS1WxuRe0vSrC2CAIAgPwlAcVbjFNELyzxt9rhfuGsroyGR/VapyfNGzNzkQqONcpELQW0rDI7Y9wLWD2N1n3Kwhw1y5yLYrZ8WY1LRpdf0VXCcOq8UnLpHuLQf7sh1NG5g1X3AKbLJHSss1PJCuiilrZLuXLipreF4dFTxtiiaGsb4k7STtJVDJI6R2k40kUTYmo1qZHWvB0CAIAgCAIAgCAIAgCA+crrXGIJ/JHJp1c+QZ+Y2Nty61/OPoi23UfBRKqpSBEyvcm0dHrCrnZE9z1Y3kvV0pPORks2PZdzLdu1vevUNVHLuXPsPM9DLDvS6dpC3UkiC6AXQGucl1LIykc59w2SQujB+rZov3kFUOIva6WycENLhbHNh+riuRcVXlkEAQBAEAQBAEAQBAEAQEThGG8zNVEDzZnskb7S2zh4gnvXeWTTY1OzI4RRaDnL2rcllwO4QFU5S5XNoiWuLTzkekEg7doU3D0RZsyBiSqkCqngZL/Xzf70nG/5q+6NnYhm+mk5l/J+OrZTrlkPtc75poN7B0snMp6CV6OZN5LZOy1sma3zY2kc6/YBuG9x3KPU1LYW3XfwQl0lI6d1k3cVNnwzDoqeNsUTQ1jfEnaSdpKzskjpHaTjURRNiajWpkda8HQIAgCAIAgCAIAgCAIAgPnALWmJsbnkdg39JTMYR/cd50v2js7hYdyzdVN0sirw4GspIOhiRvHiTZCjEohq/JShmJL6aMOOstuw9+ba59qkMq5mbnEaSjhfvahGHk7w/wCrLxn5LttGbwOGzKfs/Z0UWQuHxkO5nPI1c4S4cOo968vrpnJa9j2zD6dq30fyWRoA0AWA1KGTT9QBAEAQBAEAQBAEAQBAEAQBAEBUeVD/AAT95F+pU7Dvveilfif8dfQx5aAzIQE5krk5LWyZrfNiaRzr9gG4b3Hco1TUthbdd/BCXSUjp3eHFTaMMw6KnjbFE0NY3xJ2knaTvWdkkdI7SdvNPFE2NqNamR1rwdAgCAIAgCAIAgCAIAgCAIDFuTugilq2mVzAI/Oa1xAL3380AbbHT3LQ10jmxfTxM1hsTXzXdwNpWeNKEAQBAEAQBAeAmaXFgcM5oBcNoBva+69j4L7ZbXPl0vY818PoQBAYXjmUEz6uaaKeRgLiGFjnN81uhuo6rD3rSQ07WxI1yIplqiqesznMcqHvp8ucRZ/qM4D6zYz77XXl1DAv9T03EahONzoPKHiH14+ALxs+HsU6bUn8Dhq8scQk0GreB/wzY/e0A+9dW0cDdzf9OL6+od/b/C1clGLOc+eGR7nFwEjS4km40O0nszfBQsSiREa5E8CwwqZXK5jl8TSVUFyEAQBAEBUeVH/BP3kX6lTsO+96KV+J/wAdfQx26vzNE5krk3LWyWb5sTSOdfsA3N3uKjVNS2Ft138EJdJSOnd4cVNqwzD4qeNsUTA1jfEnaSdpO9Z6SR0jtJ2800cbY2o1qZHUvB0CAIAgCAIAgCAIAgCAIAgCA+bgVrTFlnwXLqtpwGl/OsGpslyR7H6/G6hzUMUmaZL4E+HEZY8lzTx+S5YdymUj9E0ckR32D2eI0+5V78NkTqqillHikTusioWKkylopPQqoj2FwB8CorqaVu9qk1tTE7c5DubWwnVLGfY5vzXLQd2HTTb2n4+vhGuaMe1zR8URjl4BXtTiRVfljQRDzqlrj9Vl3n3au9d2Ucz9zSPJWQs3uKXjvKXI8FtLGYwfpvsX9zRcD3qwhw1qZyLfwK2fFVVLRpbxU78iMoaKnpyZ6q88ri+Yuz3OvqaC62mwHvK51dPLI/6W5Jkh2o6iKOP63fUualh8uMO6yOF/yUXUp+Ul69BzDy4w7rI4X/JNSn5Rr0HMR2UOW9H/AE0wgnzpXMc1gAcDd2i9yNl7rrBRSdImkmRyqK6Lo3aDszIVembCAIAgJTJfE/6aqhlJs1rgJNfoO0O0bbA37lxqIukjVpIpZeilR3Dj5Gt+W+HdZHC/5Ki1KflNDr0HMPLjDusjhf8AJfdSn5Rr0HMPLjDusjhf8k1KflGvQcw8uMO6yOF/yTUp+Ua9BzDy4w7rI4X/ACTUp+Ua9BzFby/ymo6ikMcMwc/PjNrOGgXvrClUVNLHLpOTIh19VFJCrWuupUMlMmpa2SzfNiaRzr9w3N3uKn1NS2FvjwQraWkdO7w4qbXhmHxU8bYomBrG6u07STtJ3rPSSOkdpO3mljjbG1GtTI6l4OgQBAEAQBAEAQBAEAQBAEAQBAfNi1piwgCAIfT9BQH4UAQBD4EAQBAEAQBAEAQBAEAQBAEAQE7knk1LWyWHmxNI51+4bm73FRqmpbC3PfwQl0tI6d3hxU2zDMPip42xRMDWN1DedpJ2k71npJHSO0nbzTRxtjbotTI6l4PYQBAEAQBAEAQBAEAQBAEAQBAEB82LWmMCAIAgCAIAgCAIAgCAIAgCAIAgCAIAgCAICdyTyZlrZLDzYmkc6/d2N3uKjVNS2FvjwQl0tI6d3hxU2zDMPip42xRMDWN1DfvJO0nes9JI6R2k7eaWONsbdFqZHUvB7CAIAgCAIAgCAIAgCAIAgCAIAgCA+a1rTGBAEAQBAEAQBAEAQBAEAQBAEAQBAEAQBAT2SWTMtdJYebEwjnX7uxu9x92tRqmpbC3x4IS6WkdO7w4qbZhuHxU8bYomBrG6hv3knaTvWekkdI7SdvNLHG2Nui1MjqXg9hAEAQBAEAQBAEAQBAEAQBAEAQBAEB81LWmNCAIAgCAIAgCAIAgCAIAgCAIAgCAIAgOighD5Y2G9nvjaba7OcAbduleXrotVT1G1HPRF4n0HhtBFBG2KJgaxuoD3knaTvWXkkc92k7ea2ONsbdFqZHUvB7CAIAgCAIAgCAIAgCAIAgCAIAgCAIA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10" descr="Картинки по запросу SAP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s://encrypted-tbn3.gstatic.com/images?q=tbn:ANd9GcQ83bZbgaL6harnUyt86wq15ZF_jeThA0WL6Wx6V9As2NqW8od_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75"/>
          <a:stretch/>
        </p:blipFill>
        <p:spPr bwMode="auto">
          <a:xfrm>
            <a:off x="6465594" y="3541416"/>
            <a:ext cx="1421604" cy="66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213495" y="1362343"/>
            <a:ext cx="1932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5+ years with EPAM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07975" y="3218250"/>
            <a:ext cx="251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Lead Software Testing Engineer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5575" y="2793725"/>
            <a:ext cx="2792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accent2"/>
                </a:solidFill>
              </a:rPr>
              <a:t>ULADZIMIR ZVIARTOUSKI</a:t>
            </a:r>
            <a:endParaRPr lang="en-US" sz="1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26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HOME TASK</a:t>
            </a:r>
            <a:endParaRPr lang="en-US" dirty="0"/>
          </a:p>
        </p:txBody>
      </p:sp>
      <p:pic>
        <p:nvPicPr>
          <p:cNvPr id="2050" name="Picture 2" descr="http://www.hurricanesoftwares.com/wp-content/uploads/2013/04/selenium-webdri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142" y="1183673"/>
            <a:ext cx="2387611" cy="94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7866" y="1842508"/>
            <a:ext cx="4499464" cy="1472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Selenium </a:t>
            </a:r>
            <a:r>
              <a:rPr lang="en-US" sz="1800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lang="en-US" sz="1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endParaRPr lang="en-US" sz="1800" b="1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8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JS, </a:t>
            </a:r>
            <a:r>
              <a:rPr lang="en-US" sz="18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Actions, </a:t>
            </a:r>
            <a:r>
              <a:rPr lang="en-US" sz="1800" b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Remote, Grid </a:t>
            </a:r>
            <a:r>
              <a:rPr lang="en-US" sz="18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hometask</a:t>
            </a:r>
            <a:r>
              <a:rPr lang="en-US" sz="1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#3.</a:t>
            </a:r>
            <a:endParaRPr 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actions,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-executor and remote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(grid) stuff to the project from the previous session.</a:t>
            </a:r>
            <a:endParaRPr 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http://m.c.lnkd.licdn.com/mpr/mpr/AAEAAQAAAAAAAAOJAAAAJGM5YjVhMGNlLTA2YzQtNGI0OS04MDY3LWZjNTQyODYyMTJlN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427" y="1854172"/>
            <a:ext cx="2631049" cy="150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979559" y="3361497"/>
            <a:ext cx="3582777" cy="137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4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12898" y="2398060"/>
            <a:ext cx="5680871" cy="1505027"/>
          </a:xfrm>
        </p:spPr>
        <p:txBody>
          <a:bodyPr>
            <a:spAutoFit/>
          </a:bodyPr>
          <a:lstStyle/>
          <a:p>
            <a:pPr lvl="0"/>
            <a:r>
              <a:rPr lang="en-US" sz="3600" dirty="0" smtClean="0"/>
              <a:t>Thanks for attention.</a:t>
            </a:r>
          </a:p>
          <a:p>
            <a:pPr lvl="0"/>
            <a:endParaRPr lang="en-US" sz="3600" dirty="0" smtClean="0"/>
          </a:p>
          <a:p>
            <a:pPr lvl="0"/>
            <a:r>
              <a:rPr lang="en-US" sz="3600" dirty="0" smtClean="0"/>
              <a:t>Questions?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5622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85216"/>
          </a:xfrm>
        </p:spPr>
        <p:txBody>
          <a:bodyPr>
            <a:normAutofit/>
          </a:bodyPr>
          <a:lstStyle/>
          <a:p>
            <a:r>
              <a:rPr lang="en-US" dirty="0" smtClean="0"/>
              <a:t>MODULE 6 : AGENDA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0" y="611030"/>
            <a:ext cx="9144000" cy="278376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pSp>
        <p:nvGrpSpPr>
          <p:cNvPr id="33" name="Group 32"/>
          <p:cNvGrpSpPr/>
          <p:nvPr/>
        </p:nvGrpSpPr>
        <p:grpSpPr>
          <a:xfrm>
            <a:off x="3076895" y="611030"/>
            <a:ext cx="1964" cy="4166864"/>
            <a:chOff x="2286000" y="939800"/>
            <a:chExt cx="2618" cy="5555818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2286000" y="939800"/>
              <a:ext cx="0" cy="371169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2286429" y="1310970"/>
              <a:ext cx="2189" cy="5184648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Oval 35"/>
          <p:cNvSpPr/>
          <p:nvPr/>
        </p:nvSpPr>
        <p:spPr>
          <a:xfrm>
            <a:off x="1318032" y="796855"/>
            <a:ext cx="348437" cy="348437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0574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8808" y="1238566"/>
            <a:ext cx="1453692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50"/>
              </a:lnSpc>
            </a:pP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Lecture 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887" y="1738383"/>
            <a:ext cx="234315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lnSpc>
                <a:spcPts val="14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dirty="0" smtClean="0"/>
              <a:t>Overview: what </a:t>
            </a:r>
            <a:r>
              <a:rPr lang="en-US" dirty="0"/>
              <a:t>is </a:t>
            </a:r>
            <a:r>
              <a:rPr lang="en-US" dirty="0" smtClean="0"/>
              <a:t>WebDriver?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dirty="0" smtClean="0"/>
              <a:t>How </a:t>
            </a:r>
            <a:r>
              <a:rPr lang="en-US" dirty="0"/>
              <a:t>it </a:t>
            </a:r>
            <a:r>
              <a:rPr lang="en-US" dirty="0" smtClean="0"/>
              <a:t>works?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dirty="0" smtClean="0"/>
              <a:t>WebDriver API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dirty="0" smtClean="0"/>
              <a:t>Locators</a:t>
            </a:r>
            <a:endParaRPr lang="en-US" dirty="0"/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dirty="0" smtClean="0"/>
              <a:t>Synchronization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dirty="0" smtClean="0"/>
              <a:t>Specials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6153791" y="611030"/>
            <a:ext cx="689" cy="4166862"/>
            <a:chOff x="4572000" y="939800"/>
            <a:chExt cx="919" cy="5555816"/>
          </a:xfrm>
        </p:grpSpPr>
        <p:cxnSp>
          <p:nvCxnSpPr>
            <p:cNvPr id="40" name="Straight Connector 39"/>
            <p:cNvCxnSpPr/>
            <p:nvPr/>
          </p:nvCxnSpPr>
          <p:spPr>
            <a:xfrm flipV="1">
              <a:off x="4572000" y="939800"/>
              <a:ext cx="0" cy="371169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4572919" y="1310968"/>
              <a:ext cx="0" cy="5184648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/>
          <p:cNvSpPr/>
          <p:nvPr/>
        </p:nvSpPr>
        <p:spPr>
          <a:xfrm>
            <a:off x="4468041" y="796855"/>
            <a:ext cx="348437" cy="348437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0574" rIns="0" rtlCol="0" anchor="ctr" anchorCtr="0"/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18818" y="1238566"/>
            <a:ext cx="1453692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50"/>
              </a:lnSpc>
            </a:pP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Lecture 2</a:t>
            </a:r>
          </a:p>
        </p:txBody>
      </p:sp>
      <p:sp>
        <p:nvSpPr>
          <p:cNvPr id="50" name="Oval 49"/>
          <p:cNvSpPr/>
          <p:nvPr/>
        </p:nvSpPr>
        <p:spPr>
          <a:xfrm>
            <a:off x="7513236" y="796855"/>
            <a:ext cx="348437" cy="348437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0574" rIns="0" rtlCol="0" anchor="ctr" anchorCtr="0"/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964012" y="1238566"/>
            <a:ext cx="1453692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50"/>
              </a:lnSpc>
            </a:pP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Lecture 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70684" y="1738383"/>
            <a:ext cx="2343150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dirty="0" smtClean="0"/>
              <a:t>Page </a:t>
            </a:r>
            <a:r>
              <a:rPr lang="en-US" dirty="0"/>
              <a:t>Object </a:t>
            </a:r>
            <a:r>
              <a:rPr lang="en-US" dirty="0" smtClean="0"/>
              <a:t>Pattern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dirty="0" smtClean="0"/>
              <a:t>Page </a:t>
            </a:r>
            <a:r>
              <a:rPr lang="en-US" dirty="0"/>
              <a:t>Factory Pattern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95127" y="1700264"/>
            <a:ext cx="2343150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dirty="0" smtClean="0"/>
              <a:t>Actions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dirty="0" smtClean="0"/>
              <a:t>JavaScript executor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dirty="0" smtClean="0"/>
              <a:t>Remote Execution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dirty="0" err="1" smtClean="0"/>
              <a:t>Selenuim</a:t>
            </a:r>
            <a:r>
              <a:rPr lang="en-US" dirty="0" smtClean="0"/>
              <a:t> </a:t>
            </a:r>
            <a:r>
              <a:rPr lang="en-US" dirty="0"/>
              <a:t>Grid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1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1142546" y="2908944"/>
            <a:ext cx="6526723" cy="647100"/>
          </a:xfrm>
        </p:spPr>
        <p:txBody>
          <a:bodyPr/>
          <a:lstStyle/>
          <a:p>
            <a:r>
              <a:rPr lang="en-US" dirty="0" smtClean="0"/>
              <a:t>WHAT IS Page object</a:t>
            </a:r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142546" y="2384527"/>
            <a:ext cx="1721625" cy="647100"/>
          </a:xfrm>
        </p:spPr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>
          <a:xfrm>
            <a:off x="1138214" y="1971702"/>
            <a:ext cx="2208810" cy="284693"/>
          </a:xfrm>
        </p:spPr>
        <p:txBody>
          <a:bodyPr/>
          <a:lstStyle/>
          <a:p>
            <a:r>
              <a:rPr lang="en-US" dirty="0"/>
              <a:t>Selenium WebDriver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Текст 5"/>
          <p:cNvSpPr>
            <a:spLocks noGrp="1"/>
          </p:cNvSpPr>
          <p:nvPr>
            <p:ph type="body" sz="quarter" idx="14"/>
          </p:nvPr>
        </p:nvSpPr>
        <p:spPr>
          <a:xfrm>
            <a:off x="1138214" y="3709329"/>
            <a:ext cx="7077579" cy="284693"/>
          </a:xfrm>
        </p:spPr>
        <p:txBody>
          <a:bodyPr/>
          <a:lstStyle/>
          <a:p>
            <a:r>
              <a:rPr lang="en-US" dirty="0" smtClean="0"/>
              <a:t>NOT A MISTAKE </a:t>
            </a:r>
            <a:r>
              <a:rPr lang="en-US" dirty="0" smtClean="0">
                <a:sym typeface="Wingdings" panose="05000000000000000000" pitchFamily="2" charset="2"/>
              </a:rPr>
              <a:t> - JUST A SUMMARY FROM THE PREVIOUS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31788" y="957858"/>
            <a:ext cx="5793241" cy="38159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Design patterns are worth to be used. </a:t>
            </a:r>
            <a:r>
              <a:rPr lang="en-US" b="1" dirty="0">
                <a:solidFill>
                  <a:schemeClr val="accent4"/>
                </a:solidFill>
              </a:rPr>
              <a:t>Design patterns </a:t>
            </a:r>
            <a:r>
              <a:rPr lang="en-US" dirty="0"/>
              <a:t>represent the best practices used by experienced object-oriented software developers. </a:t>
            </a:r>
            <a:endParaRPr lang="en-US" dirty="0" smtClean="0"/>
          </a:p>
          <a:p>
            <a:r>
              <a:rPr lang="en-US" dirty="0" smtClean="0"/>
              <a:t>Design patterns </a:t>
            </a:r>
            <a:r>
              <a:rPr lang="en-US" b="1" dirty="0" smtClean="0">
                <a:solidFill>
                  <a:schemeClr val="accent4"/>
                </a:solidFill>
              </a:rPr>
              <a:t>are solutions </a:t>
            </a:r>
            <a:r>
              <a:rPr lang="en-US" dirty="0" smtClean="0"/>
              <a:t>to general problems that software developers faced during software development.</a:t>
            </a:r>
          </a:p>
          <a:p>
            <a:r>
              <a:rPr lang="en-US" b="1" dirty="0" smtClean="0">
                <a:solidFill>
                  <a:schemeClr val="accent4"/>
                </a:solidFill>
              </a:rPr>
              <a:t>Page Object </a:t>
            </a:r>
            <a:r>
              <a:rPr lang="en-US" dirty="0" smtClean="0"/>
              <a:t>pattern provides a good solution to separate test logic and web page/area description and build a well structured project.</a:t>
            </a:r>
          </a:p>
          <a:p>
            <a:r>
              <a:rPr lang="en-US" dirty="0" smtClean="0"/>
              <a:t>Page Object can have </a:t>
            </a:r>
            <a:r>
              <a:rPr lang="en-US" b="1" dirty="0" smtClean="0">
                <a:solidFill>
                  <a:schemeClr val="accent4"/>
                </a:solidFill>
              </a:rPr>
              <a:t>custom implementation </a:t>
            </a:r>
            <a:r>
              <a:rPr lang="en-US" dirty="0" smtClean="0"/>
              <a:t>via almost pure Java /basic WebDriver means or by </a:t>
            </a:r>
            <a:r>
              <a:rPr lang="en-US" b="1" dirty="0" smtClean="0">
                <a:solidFill>
                  <a:schemeClr val="accent4"/>
                </a:solidFill>
              </a:rPr>
              <a:t>native dedicated support </a:t>
            </a:r>
            <a:r>
              <a:rPr lang="en-US" dirty="0" smtClean="0"/>
              <a:t>from WebDriver side via specific annotations (@</a:t>
            </a:r>
            <a:r>
              <a:rPr lang="en-US" dirty="0" err="1" smtClean="0"/>
              <a:t>FindB</a:t>
            </a:r>
            <a:r>
              <a:rPr lang="en-US" dirty="0" err="1"/>
              <a:t>y</a:t>
            </a:r>
            <a:r>
              <a:rPr lang="en-US" dirty="0" smtClean="0"/>
              <a:t>, @</a:t>
            </a:r>
            <a:r>
              <a:rPr lang="en-US" dirty="0" err="1" smtClean="0"/>
              <a:t>CacheLookup</a:t>
            </a:r>
            <a:r>
              <a:rPr lang="en-US" dirty="0" smtClean="0"/>
              <a:t> end etc.) and </a:t>
            </a:r>
            <a:r>
              <a:rPr lang="en-US" dirty="0" err="1" smtClean="0"/>
              <a:t>PageFactory</a:t>
            </a:r>
            <a:r>
              <a:rPr lang="en-US" dirty="0" smtClean="0"/>
              <a:t> methods.</a:t>
            </a:r>
          </a:p>
          <a:p>
            <a:r>
              <a:rPr lang="en-US" dirty="0" smtClean="0"/>
              <a:t>Page Factory provides a solution to manage/create/</a:t>
            </a:r>
            <a:r>
              <a:rPr lang="en-US" dirty="0" err="1" smtClean="0"/>
              <a:t>init</a:t>
            </a:r>
            <a:r>
              <a:rPr lang="en-US" dirty="0" smtClean="0"/>
              <a:t> page elements in a convenient way.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SELENIUM WEBDRIVER. LECTURE 2. SUMMARY</a:t>
            </a:r>
            <a:endParaRPr lang="en-US" dirty="0"/>
          </a:p>
        </p:txBody>
      </p:sp>
      <p:pic>
        <p:nvPicPr>
          <p:cNvPr id="1026" name="Picture 2" descr="http://www.newswire.com/blog/wp-content/uploads/2014/12/How-to-Write-a-Press-Release-Summary-and-Why-It-Matter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212" y="957858"/>
            <a:ext cx="2438528" cy="162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2593340"/>
              </p:ext>
            </p:extLst>
          </p:nvPr>
        </p:nvGraphicFramePr>
        <p:xfrm>
          <a:off x="5937150" y="2865834"/>
          <a:ext cx="2992762" cy="143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9095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1797304" y="3394370"/>
            <a:ext cx="2730427" cy="647100"/>
          </a:xfrm>
        </p:spPr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797304" y="2869953"/>
            <a:ext cx="1721625" cy="647100"/>
          </a:xfrm>
        </p:spPr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>
          <a:xfrm>
            <a:off x="1792972" y="2457128"/>
            <a:ext cx="2208810" cy="284693"/>
          </a:xfrm>
        </p:spPr>
        <p:txBody>
          <a:bodyPr/>
          <a:lstStyle/>
          <a:p>
            <a:r>
              <a:rPr lang="en-US" dirty="0"/>
              <a:t>Selenium WebDriver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2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user-facing API for emulating complex user </a:t>
            </a:r>
            <a:r>
              <a:rPr lang="en-US" dirty="0" smtClean="0"/>
              <a:t>gestures</a:t>
            </a:r>
          </a:p>
          <a:p>
            <a:r>
              <a:rPr lang="en-US" dirty="0"/>
              <a:t>(</a:t>
            </a:r>
            <a:r>
              <a:rPr lang="en-US" dirty="0" smtClean="0"/>
              <a:t>interactions with a </a:t>
            </a:r>
            <a:r>
              <a:rPr lang="en-US" dirty="0"/>
              <a:t>keyboard and </a:t>
            </a:r>
            <a:r>
              <a:rPr lang="en-US" dirty="0" smtClean="0"/>
              <a:t>mouse)</a:t>
            </a:r>
            <a:endParaRPr lang="ru-RU" dirty="0" smtClean="0"/>
          </a:p>
          <a:p>
            <a:endParaRPr lang="ru-RU" dirty="0"/>
          </a:p>
          <a:p>
            <a:r>
              <a:rPr lang="en-US" b="1" dirty="0" smtClean="0"/>
              <a:t>Root principle </a:t>
            </a:r>
            <a:r>
              <a:rPr lang="en-US" dirty="0"/>
              <a:t>- single </a:t>
            </a:r>
            <a:r>
              <a:rPr lang="en-US" dirty="0" smtClean="0"/>
              <a:t>action</a:t>
            </a:r>
            <a:r>
              <a:rPr lang="ru-RU" dirty="0" smtClean="0"/>
              <a:t> (</a:t>
            </a:r>
            <a:r>
              <a:rPr lang="en-US" dirty="0" smtClean="0"/>
              <a:t>Action</a:t>
            </a:r>
            <a:r>
              <a:rPr lang="ru-RU" dirty="0" smtClean="0"/>
              <a:t>)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click-and-hold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double-click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drag-and-drop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drag-and-drop-by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key-down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key-up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move-by-offset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move-to-element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release</a:t>
            </a:r>
            <a:endParaRPr lang="en-US" dirty="0" smtClean="0"/>
          </a:p>
        </p:txBody>
      </p:sp>
      <p:pic>
        <p:nvPicPr>
          <p:cNvPr id="6146" name="Picture 2" descr="http://cmugume.com/wp-content/uploads/2015/03/r1222464_160332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356" y="3335101"/>
            <a:ext cx="2000250" cy="133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grazitti.com/images/Articles/action_events_in-seleniu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756" y="867900"/>
            <a:ext cx="18478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82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NATIVE EVENTS VS. SYNTHETIC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-1" y="1079500"/>
          <a:ext cx="91440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Browser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Synthetic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Firefox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Linux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Firefox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 Explorer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Chrome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Linux / 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Linux / 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HtmlUnit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Linux / 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56410" y="3960800"/>
            <a:ext cx="3431178" cy="64633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Monaco"/>
              </a:rPr>
              <a:t>FirefoxProfile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profile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=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Monaco"/>
              </a:rPr>
              <a:t>new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Monaco"/>
              </a:rPr>
              <a:t>FirefoxProfile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();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profile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.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setEnableNativeEvents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Monaco"/>
              </a:rPr>
              <a:t>true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);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Monaco"/>
              </a:rPr>
              <a:t>FirefoxDriver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driver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=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Monaco"/>
              </a:rPr>
              <a:t>new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Monaco"/>
              </a:rPr>
              <a:t>FirefoxDriver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profile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Monaco"/>
              </a:rPr>
              <a:t>);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38273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dcmitype/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21921</TotalTime>
  <Words>1533</Words>
  <Application>Microsoft Office PowerPoint</Application>
  <PresentationFormat>On-screen Show (16:9)</PresentationFormat>
  <Paragraphs>319</Paragraphs>
  <Slides>32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Arial</vt:lpstr>
      <vt:lpstr>Arial Black</vt:lpstr>
      <vt:lpstr>Calibri</vt:lpstr>
      <vt:lpstr>Consolas</vt:lpstr>
      <vt:lpstr>Courier</vt:lpstr>
      <vt:lpstr>Courier New</vt:lpstr>
      <vt:lpstr>Lucida Grande</vt:lpstr>
      <vt:lpstr>Monaco</vt:lpstr>
      <vt:lpstr>Times New Roman</vt:lpstr>
      <vt:lpstr>Trebuchet MS</vt:lpstr>
      <vt:lpstr>Verdana</vt:lpstr>
      <vt:lpstr>Wingdings</vt:lpstr>
      <vt:lpstr>Cover Slides</vt:lpstr>
      <vt:lpstr>PowerPoint Presentation</vt:lpstr>
      <vt:lpstr>PowerPoint Presentation</vt:lpstr>
      <vt:lpstr>PowerPoint Presentation</vt:lpstr>
      <vt:lpstr>PowerPoint Presentation</vt:lpstr>
      <vt:lpstr>Part 1</vt:lpstr>
      <vt:lpstr>PowerPoint Presentation</vt:lpstr>
      <vt:lpstr>Part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3</vt:lpstr>
      <vt:lpstr>PowerPoint Presentation</vt:lpstr>
      <vt:lpstr>PowerPoint Presentation</vt:lpstr>
      <vt:lpstr>PowerPoint Presentation</vt:lpstr>
      <vt:lpstr>PowerPoint Presentation</vt:lpstr>
      <vt:lpstr>Part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Uladzimir Zviartouski</cp:lastModifiedBy>
  <cp:revision>1051</cp:revision>
  <cp:lastPrinted>2014-07-09T13:30:36Z</cp:lastPrinted>
  <dcterms:created xsi:type="dcterms:W3CDTF">2014-07-08T13:27:24Z</dcterms:created>
  <dcterms:modified xsi:type="dcterms:W3CDTF">2016-02-29T11:57:55Z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