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ytuł i pod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Tekst tytułowy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y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–Janek Jabłonka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„Wpisz tu cytat.”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dję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djęcie (poziom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Tekst tytułowy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ytuł (na środk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Tekst tytułowy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djęcie (pionow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Tekst tytułowy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ytuł (na górz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Tekst tytułowy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ytuł i punk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Tekst tytułowy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ytuł i punktory ze zdjęci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Tekst tytułowy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nk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djęcie (3 sztuki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Tekst tytułowy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24599" y="9271000"/>
            <a:ext cx="342901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355600" y="2044699"/>
            <a:ext cx="12293600" cy="2718546"/>
          </a:xfrm>
          <a:prstGeom prst="rect">
            <a:avLst/>
          </a:prstGeom>
        </p:spPr>
        <p:txBody>
          <a:bodyPr/>
          <a:lstStyle/>
          <a:p>
            <a:pPr/>
            <a:r>
              <a:t>Jigsawsolver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l" defTabSz="414781">
              <a:defRPr sz="2698"/>
            </a:pPr>
            <a:r>
              <a:t>Tomasz Fengier</a:t>
            </a:r>
          </a:p>
          <a:p>
            <a:pPr algn="l" defTabSz="414781">
              <a:defRPr sz="2698"/>
            </a:pPr>
            <a:r>
              <a:t>Piotr Bochra</a:t>
            </a:r>
          </a:p>
          <a:p>
            <a:pPr algn="l" defTabSz="414781">
              <a:defRPr sz="2698"/>
            </a:pPr>
            <a:r>
              <a:t>Dominika Czarnecka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Dotychczasowe postępy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zaimplementowany podgląd z kamery na żywo</a:t>
            </a:r>
          </a:p>
          <a:p>
            <a:pPr/>
            <a:r>
              <a:t>dopasowywanie elementu do wzorca (częściowo)</a:t>
            </a:r>
          </a:p>
          <a:p>
            <a:pPr/>
            <a:r>
              <a:t>rozbudowanie interfejsu - ekran „Ułóż”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xfrm>
            <a:off x="542809" y="254000"/>
            <a:ext cx="12293601" cy="2438401"/>
          </a:xfrm>
          <a:prstGeom prst="rect">
            <a:avLst/>
          </a:prstGeom>
        </p:spPr>
        <p:txBody>
          <a:bodyPr/>
          <a:lstStyle/>
          <a:p>
            <a:pPr/>
            <a:r>
              <a:t>Napotkane problemy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wydzielenie par punktów charakterystycznych</a:t>
            </a:r>
          </a:p>
          <a:p>
            <a:pPr/>
            <a:r>
              <a:t>wydzielenie znalezionych elementów z obrazu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38150">
              <a:defRPr sz="5400"/>
            </a:pPr>
            <a:r>
              <a:t>dopasowywanie elementu do wzorca</a:t>
            </a:r>
          </a:p>
          <a:p>
            <a:pPr defTabSz="438150">
              <a:defRPr sz="5400"/>
            </a:pPr>
            <a:r>
              <a:t>- metoda działania</a:t>
            </a:r>
          </a:p>
        </p:txBody>
      </p:sp>
      <p:sp>
        <p:nvSpPr>
          <p:cNvPr id="129" name="Shape 129"/>
          <p:cNvSpPr/>
          <p:nvPr>
            <p:ph type="body" sz="half" idx="1"/>
          </p:nvPr>
        </p:nvSpPr>
        <p:spPr>
          <a:xfrm>
            <a:off x="355600" y="2730500"/>
            <a:ext cx="4915997" cy="6299200"/>
          </a:xfrm>
          <a:prstGeom prst="rect">
            <a:avLst/>
          </a:prstGeom>
        </p:spPr>
        <p:txBody>
          <a:bodyPr/>
          <a:lstStyle/>
          <a:p>
            <a:pPr marL="423163" indent="-423163" defTabSz="572516">
              <a:spcBef>
                <a:spcPts val="3700"/>
              </a:spcBef>
              <a:defRPr sz="3724"/>
            </a:pPr>
            <a:r>
              <a:t>Wydzielenie punktów charakterystycznych</a:t>
            </a:r>
          </a:p>
          <a:p>
            <a:pPr marL="423163" indent="-423163" defTabSz="572516">
              <a:spcBef>
                <a:spcPts val="3700"/>
              </a:spcBef>
              <a:defRPr sz="3724"/>
            </a:pPr>
            <a:r>
              <a:t>Znalezienie powiązań</a:t>
            </a:r>
          </a:p>
          <a:p>
            <a:pPr marL="423163" indent="-423163" defTabSz="572516">
              <a:spcBef>
                <a:spcPts val="3700"/>
              </a:spcBef>
              <a:defRPr sz="3724"/>
            </a:pPr>
            <a:r>
              <a:t>Zawężenie wyników</a:t>
            </a:r>
          </a:p>
          <a:p>
            <a:pPr marL="423163" indent="-423163" defTabSz="572516">
              <a:spcBef>
                <a:spcPts val="3700"/>
              </a:spcBef>
              <a:defRPr sz="3724"/>
            </a:pPr>
            <a:r>
              <a:t>Przekształcenie konturu elementu</a:t>
            </a:r>
          </a:p>
          <a:p>
            <a:pPr marL="423163" indent="-423163" defTabSz="572516">
              <a:spcBef>
                <a:spcPts val="3700"/>
              </a:spcBef>
              <a:defRPr sz="3724"/>
            </a:pPr>
            <a:r>
              <a:t>Naniesienie konturu na wzór</a:t>
            </a:r>
          </a:p>
        </p:txBody>
      </p:sp>
      <p:pic>
        <p:nvPicPr>
          <p:cNvPr id="130" name="image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46644" y="4016299"/>
            <a:ext cx="7410464" cy="3727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PLan działań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xfrm>
            <a:off x="355600" y="2393523"/>
            <a:ext cx="12293601" cy="6299201"/>
          </a:xfrm>
          <a:prstGeom prst="rect">
            <a:avLst/>
          </a:prstGeom>
        </p:spPr>
        <p:txBody>
          <a:bodyPr/>
          <a:lstStyle/>
          <a:p>
            <a:pPr/>
            <a:r>
              <a:t>implementacja wydzielania elementów ze zdjęcia</a:t>
            </a:r>
          </a:p>
          <a:p>
            <a:pPr/>
            <a:r>
              <a:t>Poprawa dopasowywania elementu</a:t>
            </a:r>
          </a:p>
          <a:p>
            <a:pPr/>
            <a:r>
              <a:t>próba ułożenia puzzli z elementów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