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9" autoAdjust="0"/>
    <p:restoredTop sz="94660"/>
  </p:normalViewPr>
  <p:slideViewPr>
    <p:cSldViewPr>
      <p:cViewPr>
        <p:scale>
          <a:sx n="150" d="100"/>
          <a:sy n="150" d="100"/>
        </p:scale>
        <p:origin x="7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4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2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5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5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7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8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5AA3B-5F9F-4BBA-8961-440E20155CA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7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3411"/>
            <a:ext cx="10972800" cy="9350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Tableau Prep Builder for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3411"/>
            <a:ext cx="4800600" cy="93503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Data Sources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1295972" y="1554480"/>
            <a:ext cx="2056828" cy="699322"/>
          </a:xfrm>
          <a:prstGeom prst="flowChartMagneticDisk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IPS Product Detail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930969" y="1554480"/>
            <a:ext cx="2056828" cy="699322"/>
          </a:xfrm>
          <a:prstGeom prst="flowChartMagneticDisk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IPS_BILLED_NVD_DATA</a:t>
            </a:r>
            <a:endParaRPr lang="en-US" sz="1400" b="1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2105217" y="5758520"/>
            <a:ext cx="2740152" cy="699322"/>
          </a:xfrm>
          <a:prstGeom prst="flowChartMagneticDisk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Product Detail + NVD (Clean)</a:t>
            </a:r>
            <a:endParaRPr lang="en-US" sz="1400" b="1" dirty="0"/>
          </a:p>
        </p:txBody>
      </p:sp>
      <p:sp>
        <p:nvSpPr>
          <p:cNvPr id="9" name="Flowchart: Internal Storage 8"/>
          <p:cNvSpPr/>
          <p:nvPr/>
        </p:nvSpPr>
        <p:spPr>
          <a:xfrm>
            <a:off x="1452658" y="2948672"/>
            <a:ext cx="1743456" cy="256032"/>
          </a:xfrm>
          <a:prstGeom prst="flowChartInternalStorag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Manufacturer.csv</a:t>
            </a:r>
            <a:endParaRPr lang="en-US" sz="1400" b="1" dirty="0"/>
          </a:p>
        </p:txBody>
      </p:sp>
      <p:sp>
        <p:nvSpPr>
          <p:cNvPr id="10" name="Flowchart: Internal Storage 9"/>
          <p:cNvSpPr/>
          <p:nvPr/>
        </p:nvSpPr>
        <p:spPr>
          <a:xfrm>
            <a:off x="1452658" y="3294996"/>
            <a:ext cx="1743456" cy="256032"/>
          </a:xfrm>
          <a:prstGeom prst="flowChartInternalStorag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Distributor.csv</a:t>
            </a:r>
            <a:endParaRPr lang="en-US" sz="1400" b="1" dirty="0"/>
          </a:p>
        </p:txBody>
      </p:sp>
      <p:sp>
        <p:nvSpPr>
          <p:cNvPr id="11" name="Flowchart: Internal Storage 10"/>
          <p:cNvSpPr/>
          <p:nvPr/>
        </p:nvSpPr>
        <p:spPr>
          <a:xfrm>
            <a:off x="1452658" y="3641320"/>
            <a:ext cx="1743456" cy="256032"/>
          </a:xfrm>
          <a:prstGeom prst="flowChartInternalStorag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Sector.csv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1295972" y="4495800"/>
            <a:ext cx="2056828" cy="699322"/>
          </a:xfrm>
          <a:prstGeom prst="flowChartMagneticDisk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Product Detail (Clean)</a:t>
            </a:r>
            <a:endParaRPr lang="en-US" sz="1400" b="1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930969" y="4495800"/>
            <a:ext cx="2056828" cy="699322"/>
          </a:xfrm>
          <a:prstGeom prst="flowChartMagneticDisk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Billed NVD (Clean)</a:t>
            </a:r>
            <a:endParaRPr lang="en-US" sz="1400" b="1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7924800" y="1600200"/>
            <a:ext cx="3657600" cy="876106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ctr"/>
            <a:r>
              <a:rPr lang="en-US" dirty="0" smtClean="0"/>
              <a:t>Tableau Prep Builder</a:t>
            </a:r>
          </a:p>
          <a:p>
            <a:pPr marL="457200" algn="ctr"/>
            <a:r>
              <a:rPr lang="en-US" dirty="0" smtClean="0"/>
              <a:t>(clean and merge data)</a:t>
            </a:r>
            <a:endParaRPr lang="en-US" dirty="0"/>
          </a:p>
        </p:txBody>
      </p:sp>
      <p:sp>
        <p:nvSpPr>
          <p:cNvPr id="24" name="Flowchart: Alternate Process 23"/>
          <p:cNvSpPr/>
          <p:nvPr/>
        </p:nvSpPr>
        <p:spPr>
          <a:xfrm>
            <a:off x="7924800" y="4267200"/>
            <a:ext cx="3657600" cy="876106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ctr"/>
            <a:r>
              <a:rPr lang="en-US" dirty="0" smtClean="0"/>
              <a:t>Excel</a:t>
            </a:r>
          </a:p>
          <a:p>
            <a:pPr marL="457200" algn="ctr"/>
            <a:r>
              <a:rPr lang="en-US" dirty="0" smtClean="0"/>
              <a:t>(to modify .csv files)</a:t>
            </a:r>
            <a:endParaRPr lang="en-US" dirty="0"/>
          </a:p>
        </p:txBody>
      </p:sp>
      <p:sp>
        <p:nvSpPr>
          <p:cNvPr id="25" name="Flowchart: Alternate Process 24"/>
          <p:cNvSpPr/>
          <p:nvPr/>
        </p:nvSpPr>
        <p:spPr>
          <a:xfrm>
            <a:off x="7924800" y="2852263"/>
            <a:ext cx="3657600" cy="876106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ctr"/>
            <a:r>
              <a:rPr lang="en-US" dirty="0" smtClean="0"/>
              <a:t>GitHub desktop</a:t>
            </a:r>
          </a:p>
          <a:p>
            <a:pPr marL="457200" algn="ctr"/>
            <a:r>
              <a:rPr lang="en-US" dirty="0" smtClean="0"/>
              <a:t>(clean and merge data)</a:t>
            </a:r>
            <a:endParaRPr lang="en-US" dirty="0"/>
          </a:p>
        </p:txBody>
      </p:sp>
      <p:sp>
        <p:nvSpPr>
          <p:cNvPr id="27" name="Flowchart: Alternate Process 26"/>
          <p:cNvSpPr/>
          <p:nvPr/>
        </p:nvSpPr>
        <p:spPr>
          <a:xfrm>
            <a:off x="7924800" y="5348926"/>
            <a:ext cx="3657600" cy="876106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ctr"/>
            <a:r>
              <a:rPr lang="en-US" dirty="0" smtClean="0"/>
              <a:t>Tableau Online</a:t>
            </a:r>
          </a:p>
          <a:p>
            <a:pPr marL="457200" algn="ctr"/>
            <a:r>
              <a:rPr lang="en-US" dirty="0" smtClean="0"/>
              <a:t>(verify files are updated)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63" t="5111" r="8341" b="10000"/>
          <a:stretch/>
        </p:blipFill>
        <p:spPr>
          <a:xfrm>
            <a:off x="8029012" y="3047999"/>
            <a:ext cx="657788" cy="545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286" y="1752600"/>
            <a:ext cx="605314" cy="6212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199" y="5486401"/>
            <a:ext cx="637613" cy="6231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4457700"/>
            <a:ext cx="514350" cy="504825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7086600" y="363411"/>
            <a:ext cx="4800600" cy="935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92D050"/>
                </a:solidFill>
              </a:rPr>
              <a:t>Programs Used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05833" y="3078409"/>
            <a:ext cx="1037167" cy="7315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solidFill>
                  <a:schemeClr val="accent1"/>
                </a:solidFill>
              </a:rPr>
              <a:t>Mapping files</a:t>
            </a:r>
          </a:p>
          <a:p>
            <a:pPr algn="l"/>
            <a:r>
              <a:rPr lang="en-US" sz="1200" dirty="0" smtClean="0">
                <a:solidFill>
                  <a:schemeClr val="accent1"/>
                </a:solidFill>
              </a:rPr>
              <a:t>GitHub </a:t>
            </a:r>
          </a:p>
          <a:p>
            <a:pPr algn="l"/>
            <a:r>
              <a:rPr lang="en-US" sz="1200" dirty="0" smtClean="0">
                <a:solidFill>
                  <a:schemeClr val="accent1"/>
                </a:solidFill>
              </a:rPr>
              <a:t>repository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-38103" y="1731589"/>
            <a:ext cx="1028703" cy="38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solidFill>
                  <a:schemeClr val="accent1"/>
                </a:solidFill>
              </a:rPr>
              <a:t>Tableau Online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952500" y="1513526"/>
            <a:ext cx="228600" cy="962780"/>
          </a:xfrm>
          <a:prstGeom prst="lef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>
            <a:off x="952500" y="2969211"/>
            <a:ext cx="228600" cy="962780"/>
          </a:xfrm>
          <a:prstGeom prst="lef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952500" y="4473858"/>
            <a:ext cx="228600" cy="1698342"/>
          </a:xfrm>
          <a:prstGeom prst="lef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-38103" y="5054754"/>
            <a:ext cx="1028703" cy="38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solidFill>
                  <a:schemeClr val="accent1"/>
                </a:solidFill>
              </a:rPr>
              <a:t>Tableau Online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38" name="Straight Arrow Connector 37"/>
          <p:cNvCxnSpPr>
            <a:stCxn id="6" idx="3"/>
            <a:endCxn id="12" idx="1"/>
          </p:cNvCxnSpPr>
          <p:nvPr/>
        </p:nvCxnSpPr>
        <p:spPr>
          <a:xfrm>
            <a:off x="2324386" y="2253802"/>
            <a:ext cx="0" cy="22419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28800" y="2411361"/>
            <a:ext cx="112569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Remap fields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08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3411"/>
            <a:ext cx="10972800" cy="9350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Tableau Prep Builder for Compliance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09600" y="1554480"/>
            <a:ext cx="2056828" cy="699322"/>
          </a:xfrm>
          <a:prstGeom prst="flowChartMagneticDisk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IPS Product Detail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267200" y="1554480"/>
            <a:ext cx="2056828" cy="699322"/>
          </a:xfrm>
          <a:prstGeom prst="flowChartMagneticDisk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IPS_BILLED_NVD_DATA</a:t>
            </a:r>
            <a:endParaRPr lang="en-US" sz="1400" b="1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2441448" y="5934456"/>
            <a:ext cx="2740152" cy="699322"/>
          </a:xfrm>
          <a:prstGeom prst="flowChartMagneticDisk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Product Detail + NVD (Clean)</a:t>
            </a:r>
            <a:endParaRPr lang="en-US" sz="1400" b="1" dirty="0"/>
          </a:p>
        </p:txBody>
      </p:sp>
      <p:sp>
        <p:nvSpPr>
          <p:cNvPr id="9" name="Flowchart: Internal Storage 8"/>
          <p:cNvSpPr/>
          <p:nvPr/>
        </p:nvSpPr>
        <p:spPr>
          <a:xfrm>
            <a:off x="766286" y="2476306"/>
            <a:ext cx="1743456" cy="484632"/>
          </a:xfrm>
          <a:prstGeom prst="flowChartInternalStorag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Manufacturer.csv</a:t>
            </a:r>
            <a:endParaRPr lang="en-US" sz="1400" b="1" dirty="0"/>
          </a:p>
        </p:txBody>
      </p:sp>
      <p:sp>
        <p:nvSpPr>
          <p:cNvPr id="10" name="Flowchart: Internal Storage 9"/>
          <p:cNvSpPr/>
          <p:nvPr/>
        </p:nvSpPr>
        <p:spPr>
          <a:xfrm>
            <a:off x="766286" y="3048000"/>
            <a:ext cx="1743456" cy="484632"/>
          </a:xfrm>
          <a:prstGeom prst="flowChartInternalStorag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Distributor.csv</a:t>
            </a:r>
            <a:endParaRPr lang="en-US" sz="1400" b="1" dirty="0"/>
          </a:p>
        </p:txBody>
      </p:sp>
      <p:sp>
        <p:nvSpPr>
          <p:cNvPr id="11" name="Flowchart: Internal Storage 10"/>
          <p:cNvSpPr/>
          <p:nvPr/>
        </p:nvSpPr>
        <p:spPr>
          <a:xfrm>
            <a:off x="766286" y="3630168"/>
            <a:ext cx="1743456" cy="484632"/>
          </a:xfrm>
          <a:prstGeom prst="flowChartInternalStorag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Sector.csv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609600" y="4495800"/>
            <a:ext cx="2056828" cy="699322"/>
          </a:xfrm>
          <a:prstGeom prst="flowChartMagneticDisk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Product Detail (Clean)</a:t>
            </a:r>
            <a:endParaRPr lang="en-US" sz="1400" b="1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4267200" y="4495800"/>
            <a:ext cx="2056828" cy="699322"/>
          </a:xfrm>
          <a:prstGeom prst="flowChartMagneticDisk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Billed NVD (Clean)</a:t>
            </a:r>
            <a:endParaRPr lang="en-US" sz="1400" b="1" dirty="0"/>
          </a:p>
        </p:txBody>
      </p:sp>
      <p:sp>
        <p:nvSpPr>
          <p:cNvPr id="15" name="Flowchart: Terminator 14"/>
          <p:cNvSpPr/>
          <p:nvPr/>
        </p:nvSpPr>
        <p:spPr>
          <a:xfrm>
            <a:off x="7086600" y="1593402"/>
            <a:ext cx="838200" cy="6096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7660188" y="3430160"/>
            <a:ext cx="3204576" cy="5814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.csv files </a:t>
            </a:r>
          </a:p>
          <a:p>
            <a:pPr algn="ctr"/>
            <a:r>
              <a:rPr lang="en-US" sz="1200" dirty="0" smtClean="0"/>
              <a:t>Documents&gt;GitHub&gt;</a:t>
            </a:r>
            <a:r>
              <a:rPr lang="en-US" sz="1200" dirty="0" err="1" smtClean="0"/>
              <a:t>TerikoTableau</a:t>
            </a:r>
            <a:r>
              <a:rPr lang="en-US" sz="1200" dirty="0" smtClean="0"/>
              <a:t>&gt;Prep Flows</a:t>
            </a:r>
          </a:p>
        </p:txBody>
      </p:sp>
      <p:sp>
        <p:nvSpPr>
          <p:cNvPr id="17" name="Flowchart: Decision 16"/>
          <p:cNvSpPr/>
          <p:nvPr/>
        </p:nvSpPr>
        <p:spPr>
          <a:xfrm>
            <a:off x="8386176" y="1132223"/>
            <a:ext cx="1752600" cy="15228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Update</a:t>
            </a:r>
            <a:r>
              <a:rPr lang="en-US" sz="1400" dirty="0" smtClean="0"/>
              <a:t> </a:t>
            </a:r>
            <a:r>
              <a:rPr lang="en-US" sz="1400" b="1" dirty="0" smtClean="0"/>
              <a:t>mapping?</a:t>
            </a:r>
            <a:endParaRPr lang="en-US" sz="1400" b="1" dirty="0"/>
          </a:p>
        </p:txBody>
      </p:sp>
      <p:sp>
        <p:nvSpPr>
          <p:cNvPr id="18" name="Flowchart: Process 17"/>
          <p:cNvSpPr/>
          <p:nvPr/>
        </p:nvSpPr>
        <p:spPr>
          <a:xfrm>
            <a:off x="11201400" y="3852164"/>
            <a:ext cx="2362200" cy="8107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these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Github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Tableau Prep </a:t>
            </a:r>
            <a:r>
              <a:rPr lang="en-US" dirty="0" err="1" smtClean="0"/>
              <a:t>Buider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2"/>
            <a:endCxn id="16" idx="0"/>
          </p:cNvCxnSpPr>
          <p:nvPr/>
        </p:nvCxnSpPr>
        <p:spPr>
          <a:xfrm>
            <a:off x="9262476" y="2655037"/>
            <a:ext cx="0" cy="7751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37320" y="2754868"/>
            <a:ext cx="42024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17" idx="3"/>
          </p:cNvCxnSpPr>
          <p:nvPr/>
        </p:nvCxnSpPr>
        <p:spPr>
          <a:xfrm>
            <a:off x="10138776" y="1893630"/>
            <a:ext cx="106262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45202" y="1708802"/>
            <a:ext cx="39466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15" idx="3"/>
            <a:endCxn id="17" idx="1"/>
          </p:cNvCxnSpPr>
          <p:nvPr/>
        </p:nvCxnSpPr>
        <p:spPr>
          <a:xfrm flipV="1">
            <a:off x="7924800" y="1893630"/>
            <a:ext cx="461376" cy="457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Process 51"/>
          <p:cNvSpPr/>
          <p:nvPr/>
        </p:nvSpPr>
        <p:spPr>
          <a:xfrm>
            <a:off x="7660188" y="4336595"/>
            <a:ext cx="3204576" cy="5814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.csv files </a:t>
            </a:r>
          </a:p>
          <a:p>
            <a:pPr algn="ctr"/>
            <a:r>
              <a:rPr lang="en-US" sz="1200" dirty="0" smtClean="0"/>
              <a:t>Documents&gt;GitHub&gt;</a:t>
            </a:r>
            <a:r>
              <a:rPr lang="en-US" sz="1200" dirty="0" err="1" smtClean="0"/>
              <a:t>TerikoTableau</a:t>
            </a:r>
            <a:r>
              <a:rPr lang="en-US" sz="1200" dirty="0" smtClean="0"/>
              <a:t>&gt;Prep Flows</a:t>
            </a:r>
          </a:p>
        </p:txBody>
      </p:sp>
      <p:cxnSp>
        <p:nvCxnSpPr>
          <p:cNvPr id="53" name="Straight Arrow Connector 52"/>
          <p:cNvCxnSpPr>
            <a:stCxn id="16" idx="2"/>
            <a:endCxn id="52" idx="0"/>
          </p:cNvCxnSpPr>
          <p:nvPr/>
        </p:nvCxnSpPr>
        <p:spPr>
          <a:xfrm>
            <a:off x="9262476" y="4011626"/>
            <a:ext cx="0" cy="32496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130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Tableau Prep Builder for Compliance</vt:lpstr>
      <vt:lpstr>Data Sources</vt:lpstr>
      <vt:lpstr>Tableau Prep Builder for Compliance</vt:lpstr>
    </vt:vector>
  </TitlesOfParts>
  <Company>Aramark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Prep for Compliance</dc:title>
  <dc:creator>Moriyasu, Teriko  (IPSRebates)</dc:creator>
  <cp:lastModifiedBy>Moriyasu, Teriko  (IPSRebates)</cp:lastModifiedBy>
  <cp:revision>10</cp:revision>
  <dcterms:created xsi:type="dcterms:W3CDTF">2020-11-13T23:35:21Z</dcterms:created>
  <dcterms:modified xsi:type="dcterms:W3CDTF">2020-11-14T00:43:27Z</dcterms:modified>
</cp:coreProperties>
</file>