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4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5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5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AA3B-5F9F-4BBA-8961-440E20155CA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1D8A-4647-4288-9F30-20ED8F6B2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10972800" cy="93503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Prep Builder for Compliance</a:t>
            </a:r>
          </a:p>
        </p:txBody>
      </p:sp>
    </p:spTree>
    <p:extLst>
      <p:ext uri="{BB962C8B-B14F-4D97-AF65-F5344CB8AC3E}">
        <p14:creationId xmlns:p14="http://schemas.microsoft.com/office/powerpoint/2010/main" val="32164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10972800" cy="935037"/>
          </a:xfrm>
        </p:spPr>
        <p:txBody>
          <a:bodyPr>
            <a:norm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42BDAA-1755-401F-93A3-B7C175DCDC59}"/>
              </a:ext>
            </a:extLst>
          </p:cNvPr>
          <p:cNvSpPr txBox="1">
            <a:spLocks/>
          </p:cNvSpPr>
          <p:nvPr/>
        </p:nvSpPr>
        <p:spPr>
          <a:xfrm>
            <a:off x="533400" y="1108024"/>
            <a:ext cx="11201400" cy="5140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chemeClr val="accent1"/>
                </a:solidFill>
              </a:rPr>
              <a:t>Capture before row counts</a:t>
            </a:r>
            <a:r>
              <a:rPr lang="en-US" sz="1200" dirty="0">
                <a:solidFill>
                  <a:schemeClr val="accent1"/>
                </a:solidFill>
              </a:rPr>
              <a:t>: before starting record the number of rows in the current files so we can compare them to the newly created files.  If we find a difference, then there is likely a problem. Open Tableau Desktop C:\Users\teriko.moriyasu\Documents\GitHub\TerikoTableau\ExtraDetails\Row Count Before-After </a:t>
            </a:r>
            <a:r>
              <a:rPr lang="en-US" sz="1200" dirty="0" err="1">
                <a:solidFill>
                  <a:schemeClr val="accent1"/>
                </a:solidFill>
              </a:rPr>
              <a:t>Checker.twb</a:t>
            </a:r>
            <a:r>
              <a:rPr lang="en-US" sz="1200" dirty="0">
                <a:solidFill>
                  <a:schemeClr val="accent1"/>
                </a:solidFill>
              </a:rPr>
              <a:t> and record the results in this spreadsheet Open C:\Users\teriko.moriyasu\Documents\GitHub\TerikoTableau\ExtraDetails\Old vs New Compare record counts.xlsx. 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chemeClr val="accent1"/>
                </a:solidFill>
              </a:rPr>
              <a:t>Update mapping files </a:t>
            </a:r>
            <a:r>
              <a:rPr lang="en-US" sz="1200" dirty="0">
                <a:solidFill>
                  <a:schemeClr val="accent1"/>
                </a:solidFill>
              </a:rPr>
              <a:t>if needed (manufacturer.csv, distributor.csv, segment.csv), if not skip this step.  Open them in Excel make any changes, highlight/select just the cells to save into the CSV and re-save the file.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chemeClr val="accent1"/>
                </a:solidFill>
              </a:rPr>
              <a:t>Refresh the exported package flows: </a:t>
            </a:r>
            <a:r>
              <a:rPr lang="en-US" sz="1200" dirty="0">
                <a:solidFill>
                  <a:schemeClr val="accent1"/>
                </a:solidFill>
              </a:rPr>
              <a:t>Close both Tableau Prep &amp; Desktop.  Open Tableau Prep via toolbar right click and open Detail+NVD_Step-1.tfl, when prompted log into tableau online. File, Export Packaged Workflow, accept the default name, accept the fact that it will use the 3 .csv files, it will then create a Detail+NVD_Step-1.tflx version of the file.  Do the same for the Detail+NVD_Step-2.tfl to create the Detail+NVD_Step-1.tflx.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>
                <a:solidFill>
                  <a:schemeClr val="accent1"/>
                </a:solidFill>
              </a:rPr>
              <a:t>Run the Detail+NVD_Step-1.tflx and Detail+NVD_Step-2.tflx</a:t>
            </a: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200" dirty="0">
              <a:solidFill>
                <a:schemeClr val="accent1"/>
              </a:solidFill>
            </a:endParaRPr>
          </a:p>
          <a:p>
            <a:pPr algn="l"/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6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4800600" cy="935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Sources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295972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IPS Product Detail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3930969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IPS_BILLED_NVD_DATA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105217" y="5758520"/>
            <a:ext cx="2740152" cy="699322"/>
          </a:xfrm>
          <a:prstGeom prst="flowChartMagneticDisk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Detail + NVD (Clean)</a:t>
            </a:r>
          </a:p>
        </p:txBody>
      </p:sp>
      <p:sp>
        <p:nvSpPr>
          <p:cNvPr id="9" name="Flowchart: Internal Storage 8"/>
          <p:cNvSpPr/>
          <p:nvPr/>
        </p:nvSpPr>
        <p:spPr>
          <a:xfrm>
            <a:off x="1452658" y="2948672"/>
            <a:ext cx="1743456" cy="2560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Manufacturer.csv</a:t>
            </a:r>
          </a:p>
        </p:txBody>
      </p:sp>
      <p:sp>
        <p:nvSpPr>
          <p:cNvPr id="10" name="Flowchart: Internal Storage 9"/>
          <p:cNvSpPr/>
          <p:nvPr/>
        </p:nvSpPr>
        <p:spPr>
          <a:xfrm>
            <a:off x="1452658" y="3294996"/>
            <a:ext cx="1743456" cy="2560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Distributor.csv</a:t>
            </a:r>
          </a:p>
        </p:txBody>
      </p:sp>
      <p:sp>
        <p:nvSpPr>
          <p:cNvPr id="11" name="Flowchart: Internal Storage 10"/>
          <p:cNvSpPr/>
          <p:nvPr/>
        </p:nvSpPr>
        <p:spPr>
          <a:xfrm>
            <a:off x="1452658" y="3641320"/>
            <a:ext cx="1743456" cy="2560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Sector.csv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1295972" y="4495800"/>
            <a:ext cx="2056828" cy="699322"/>
          </a:xfrm>
          <a:prstGeom prst="flowChartMagneticDisk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Detail (Clean)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930969" y="4495800"/>
            <a:ext cx="2056828" cy="699322"/>
          </a:xfrm>
          <a:prstGeom prst="flowChartMagneticDisk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Billed NVD (Clean)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7924800" y="1600200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/>
              <a:t>Tableau Prep Builder</a:t>
            </a:r>
          </a:p>
          <a:p>
            <a:pPr marL="457200" algn="ctr"/>
            <a:r>
              <a:rPr lang="en-US" dirty="0"/>
              <a:t>(clean and merge data)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7924800" y="4267200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/>
              <a:t>Excel</a:t>
            </a:r>
          </a:p>
          <a:p>
            <a:pPr marL="457200" algn="ctr"/>
            <a:r>
              <a:rPr lang="en-US" dirty="0"/>
              <a:t>(to modify .csv files)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7924800" y="2852263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/>
              <a:t>GitHub desktop</a:t>
            </a:r>
          </a:p>
          <a:p>
            <a:pPr marL="457200" algn="ctr"/>
            <a:r>
              <a:rPr lang="en-US" dirty="0"/>
              <a:t>(clean and merge data)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7924800" y="5348926"/>
            <a:ext cx="3657600" cy="876106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ctr"/>
            <a:r>
              <a:rPr lang="en-US" dirty="0"/>
              <a:t>Tableau Online</a:t>
            </a:r>
          </a:p>
          <a:p>
            <a:pPr marL="457200" algn="ctr"/>
            <a:r>
              <a:rPr lang="en-US" dirty="0"/>
              <a:t>(verify files are updated)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63" t="5111" r="8341" b="10000"/>
          <a:stretch/>
        </p:blipFill>
        <p:spPr>
          <a:xfrm>
            <a:off x="8029012" y="3047999"/>
            <a:ext cx="657788" cy="545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86" y="1752600"/>
            <a:ext cx="605314" cy="6212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5486401"/>
            <a:ext cx="637613" cy="6231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457700"/>
            <a:ext cx="514350" cy="504825"/>
          </a:xfrm>
          <a:prstGeom prst="rect">
            <a:avLst/>
          </a:prstGeom>
        </p:spPr>
      </p:pic>
      <p:sp>
        <p:nvSpPr>
          <p:cNvPr id="30" name="Title 1"/>
          <p:cNvSpPr txBox="1">
            <a:spLocks/>
          </p:cNvSpPr>
          <p:nvPr/>
        </p:nvSpPr>
        <p:spPr>
          <a:xfrm>
            <a:off x="7086600" y="363411"/>
            <a:ext cx="4800600" cy="935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2D050"/>
                </a:solidFill>
              </a:rPr>
              <a:t>Programs Used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05833" y="3078409"/>
            <a:ext cx="1037167" cy="731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accent1"/>
                </a:solidFill>
              </a:rPr>
              <a:t>Mapping files</a:t>
            </a:r>
          </a:p>
          <a:p>
            <a:pPr algn="l"/>
            <a:r>
              <a:rPr lang="en-US" sz="1200" dirty="0">
                <a:solidFill>
                  <a:schemeClr val="accent1"/>
                </a:solidFill>
              </a:rPr>
              <a:t>GitHub </a:t>
            </a:r>
          </a:p>
          <a:p>
            <a:pPr algn="l"/>
            <a:r>
              <a:rPr lang="en-US" sz="1200" dirty="0">
                <a:solidFill>
                  <a:schemeClr val="accent1"/>
                </a:solidFill>
              </a:rPr>
              <a:t>repository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-38103" y="1731589"/>
            <a:ext cx="1028703" cy="38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accent1"/>
                </a:solidFill>
              </a:rPr>
              <a:t>Tableau Online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952500" y="1513526"/>
            <a:ext cx="228600" cy="96278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952500" y="2969211"/>
            <a:ext cx="228600" cy="962780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52500" y="4473858"/>
            <a:ext cx="228600" cy="1698342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-38103" y="5054754"/>
            <a:ext cx="1028703" cy="38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dirty="0">
                <a:solidFill>
                  <a:schemeClr val="accent1"/>
                </a:solidFill>
              </a:rPr>
              <a:t>Tableau Online</a:t>
            </a:r>
          </a:p>
        </p:txBody>
      </p:sp>
      <p:cxnSp>
        <p:nvCxnSpPr>
          <p:cNvPr id="38" name="Straight Arrow Connector 37"/>
          <p:cNvCxnSpPr>
            <a:stCxn id="6" idx="3"/>
            <a:endCxn id="12" idx="1"/>
          </p:cNvCxnSpPr>
          <p:nvPr/>
        </p:nvCxnSpPr>
        <p:spPr>
          <a:xfrm>
            <a:off x="2324386" y="2253802"/>
            <a:ext cx="0" cy="22419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28800" y="2411361"/>
            <a:ext cx="11256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Remap fields</a:t>
            </a:r>
          </a:p>
        </p:txBody>
      </p:sp>
    </p:spTree>
    <p:extLst>
      <p:ext uri="{BB962C8B-B14F-4D97-AF65-F5344CB8AC3E}">
        <p14:creationId xmlns:p14="http://schemas.microsoft.com/office/powerpoint/2010/main" val="34308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3411"/>
            <a:ext cx="10972800" cy="93503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Prep Builder for Compliance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609600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IPS Product Detail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267200" y="155448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IPS_BILLED_NVD_DATA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441448" y="5934456"/>
            <a:ext cx="2740152" cy="699322"/>
          </a:xfrm>
          <a:prstGeom prst="flowChartMagneticDisk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Detail + NVD (Clean)</a:t>
            </a:r>
          </a:p>
        </p:txBody>
      </p:sp>
      <p:sp>
        <p:nvSpPr>
          <p:cNvPr id="9" name="Flowchart: Internal Storage 8"/>
          <p:cNvSpPr/>
          <p:nvPr/>
        </p:nvSpPr>
        <p:spPr>
          <a:xfrm>
            <a:off x="766286" y="2476306"/>
            <a:ext cx="1743456" cy="4846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Manufacturer.csv</a:t>
            </a:r>
          </a:p>
        </p:txBody>
      </p:sp>
      <p:sp>
        <p:nvSpPr>
          <p:cNvPr id="10" name="Flowchart: Internal Storage 9"/>
          <p:cNvSpPr/>
          <p:nvPr/>
        </p:nvSpPr>
        <p:spPr>
          <a:xfrm>
            <a:off x="766286" y="3048000"/>
            <a:ext cx="1743456" cy="4846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Distributor.csv</a:t>
            </a:r>
          </a:p>
        </p:txBody>
      </p:sp>
      <p:sp>
        <p:nvSpPr>
          <p:cNvPr id="11" name="Flowchart: Internal Storage 10"/>
          <p:cNvSpPr/>
          <p:nvPr/>
        </p:nvSpPr>
        <p:spPr>
          <a:xfrm>
            <a:off x="766286" y="3630168"/>
            <a:ext cx="1743456" cy="484632"/>
          </a:xfrm>
          <a:prstGeom prst="flowChartInternalStorag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Sector.csv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09600" y="449580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Product Detail (Clean)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4267200" y="4495800"/>
            <a:ext cx="2056828" cy="699322"/>
          </a:xfrm>
          <a:prstGeom prst="flowChartMagneticDisk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Billed NVD (Clean)</a:t>
            </a:r>
          </a:p>
        </p:txBody>
      </p:sp>
      <p:sp>
        <p:nvSpPr>
          <p:cNvPr id="15" name="Flowchart: Terminator 14"/>
          <p:cNvSpPr/>
          <p:nvPr/>
        </p:nvSpPr>
        <p:spPr>
          <a:xfrm>
            <a:off x="7086600" y="1593402"/>
            <a:ext cx="838200" cy="6096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7660188" y="3430160"/>
            <a:ext cx="3204576" cy="581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.csv files </a:t>
            </a:r>
          </a:p>
          <a:p>
            <a:pPr algn="ctr"/>
            <a:r>
              <a:rPr lang="en-US" sz="1200" dirty="0"/>
              <a:t>Documents&gt;GitHub&gt;</a:t>
            </a:r>
            <a:r>
              <a:rPr lang="en-US" sz="1200" dirty="0" err="1"/>
              <a:t>TerikoTableau</a:t>
            </a:r>
            <a:r>
              <a:rPr lang="en-US" sz="1200" dirty="0"/>
              <a:t>&gt;Prep Flows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8386176" y="1132223"/>
            <a:ext cx="1752600" cy="15228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Update</a:t>
            </a:r>
            <a:r>
              <a:rPr lang="en-US" sz="1400" dirty="0"/>
              <a:t> </a:t>
            </a:r>
            <a:r>
              <a:rPr lang="en-US" sz="1400" b="1" dirty="0"/>
              <a:t>mapping?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11201400" y="3852164"/>
            <a:ext cx="2362200" cy="8107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these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Tableau Prep </a:t>
            </a:r>
            <a:r>
              <a:rPr lang="en-US" dirty="0" err="1"/>
              <a:t>Buider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2"/>
            <a:endCxn id="16" idx="0"/>
          </p:cNvCxnSpPr>
          <p:nvPr/>
        </p:nvCxnSpPr>
        <p:spPr>
          <a:xfrm>
            <a:off x="9262476" y="2655037"/>
            <a:ext cx="0" cy="7751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37320" y="2754868"/>
            <a:ext cx="42024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6" name="Straight Arrow Connector 25"/>
          <p:cNvCxnSpPr>
            <a:stCxn id="17" idx="3"/>
          </p:cNvCxnSpPr>
          <p:nvPr/>
        </p:nvCxnSpPr>
        <p:spPr>
          <a:xfrm>
            <a:off x="10138776" y="1893630"/>
            <a:ext cx="106262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45202" y="1708802"/>
            <a:ext cx="3946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31" name="Straight Arrow Connector 30"/>
          <p:cNvCxnSpPr>
            <a:stCxn id="15" idx="3"/>
            <a:endCxn id="17" idx="1"/>
          </p:cNvCxnSpPr>
          <p:nvPr/>
        </p:nvCxnSpPr>
        <p:spPr>
          <a:xfrm flipV="1">
            <a:off x="7924800" y="1893630"/>
            <a:ext cx="461376" cy="45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7660188" y="4336595"/>
            <a:ext cx="3204576" cy="581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.csv files </a:t>
            </a:r>
          </a:p>
          <a:p>
            <a:pPr algn="ctr"/>
            <a:r>
              <a:rPr lang="en-US" sz="1200" dirty="0"/>
              <a:t>Documents&gt;GitHub&gt;</a:t>
            </a:r>
            <a:r>
              <a:rPr lang="en-US" sz="1200" dirty="0" err="1"/>
              <a:t>TerikoTableau</a:t>
            </a:r>
            <a:r>
              <a:rPr lang="en-US" sz="1200" dirty="0"/>
              <a:t>&gt;Prep Flows</a:t>
            </a:r>
          </a:p>
        </p:txBody>
      </p:sp>
      <p:cxnSp>
        <p:nvCxnSpPr>
          <p:cNvPr id="53" name="Straight Arrow Connector 52"/>
          <p:cNvCxnSpPr>
            <a:stCxn id="16" idx="2"/>
            <a:endCxn id="52" idx="0"/>
          </p:cNvCxnSpPr>
          <p:nvPr/>
        </p:nvCxnSpPr>
        <p:spPr>
          <a:xfrm>
            <a:off x="9262476" y="4011626"/>
            <a:ext cx="0" cy="32496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7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431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Prep Builder for Compliance</vt:lpstr>
      <vt:lpstr>Steps</vt:lpstr>
      <vt:lpstr>Data Sources</vt:lpstr>
      <vt:lpstr>Tableau Prep Builder for Compliance</vt:lpstr>
    </vt:vector>
  </TitlesOfParts>
  <Company>Aramark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Prep for Compliance</dc:title>
  <dc:creator>Moriyasu, Teriko  (IPSRebates)</dc:creator>
  <cp:lastModifiedBy>Moriyasu, Teriko  (IPSRebates)</cp:lastModifiedBy>
  <cp:revision>15</cp:revision>
  <dcterms:created xsi:type="dcterms:W3CDTF">2020-11-13T23:35:21Z</dcterms:created>
  <dcterms:modified xsi:type="dcterms:W3CDTF">2020-12-02T15:39:20Z</dcterms:modified>
</cp:coreProperties>
</file>