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B416-293A-0041-9D1A-0EE37232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BB56B-FBCB-CE44-A145-4DE1D53BD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AE40-A8EF-604B-BC79-5A1D9C39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FC28-24D2-2E4A-80FA-E250B033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04DA-75B5-4B42-8C55-B967C85C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23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91AD-AD90-7046-B386-34165DF0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7497C-43D3-664B-9214-573983444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3CE8-0711-4B4D-AB14-CD0C6C75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D6E25-1F4D-6548-BF10-D0DA82B6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9BA3-F842-664F-AE36-BB11B341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6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1E522-CAA2-2644-8B95-628909DCA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878F7-308B-744F-87A6-BB17A387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A79E-F19F-5D44-A74F-C11335BC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037F-B798-B344-B049-3B2DF95C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6708-81B9-B843-BE69-65A9835C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1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647-1FE5-5F45-B559-BAE3AB10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A6DE-BA06-C54A-A24F-A72B538B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A49B-F343-CB4A-928F-1D65F5B1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AB003-5FE8-4B4D-9E71-211DF228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5F50-3306-624F-8F4C-8215855A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1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BFB5-3E0F-5048-BB18-3FBC60B5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BD9FC-4F58-6E45-81DD-F3B03232A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2E7-B009-A544-9BCC-C5114A18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2457-5498-154A-BAA4-01DB7497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58FF-6110-7E43-99A0-2C07F067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30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AA2-C03B-A248-895D-BF9843D3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1E7B-E2E4-DA4E-B993-CD2272A8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9F99-5118-E847-8878-AFF36BBC2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4E8CA-4135-474E-8CFE-A6CD984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8BA6-9BA3-5C47-BC45-F6229AB0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FA24-3D14-E44D-9DA5-4BA5A801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87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BCDC-D1AC-CE47-9D9B-6363DBD9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E4DE4-0649-9D48-AC92-7BD28CF6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8F87A-F9D3-7F4C-AB69-28C50298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3E4B8-9A34-2F42-B3D5-87DDC234C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78FFA-0FE7-5C49-8C37-F3EB0CD1C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61BA-1EC3-4B4C-8895-0E076055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840E9-99DB-F34A-B453-4947E5C1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81C3B-B8E4-7442-85C8-E86636C7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78E3-D6B2-0644-83CA-123698F9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8CAFF-1EF9-FA46-9F2A-6940EC8A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71189-4424-964E-B21F-2AB2B712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44A8F-D5AE-8346-BB40-89371B14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9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07019-1731-D845-A6EE-0E064688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B63A9-4963-D341-B0B5-F7BD785E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C8E1-10C9-9748-81BA-5431A768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66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F775-EA4C-B147-B9C8-EC462BB4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85CC-DA40-A449-8F80-F4F6108F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150DF-4E77-E64E-BC5C-DAAB52B6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49B8-0B47-1E46-914A-8697DC55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8140-9E59-E54A-83A8-C0A42517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CF115-884B-EF40-A96F-B62B5CCC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0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E183-4F96-E346-9401-268CCD36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DA59B-7E7F-7545-A6AD-F7C2D202D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F81B-14D4-0C43-96DF-E6B9688F3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BB577-5A87-9C47-875B-9C1CDFED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30642-F315-7A42-810A-4B25601C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83C0D-A5BA-0442-AB1D-92B51182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88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B92D1-EC5C-E043-B19F-6F8BB9EA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3F6E-5B57-344D-9B26-D7BCA3B0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CD2B-5C8E-E848-8884-792D87B09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5763-4222-584F-9418-45C0272142AA}" type="datetimeFigureOut">
              <a:rPr lang="en-GB" smtClean="0"/>
              <a:t>09/12/2021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1A41-6C38-1943-A771-989F185C9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FD89-AB32-8249-A7EE-CF09FBCD7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34F9-F3D4-6C47-A8CF-55E70D15327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88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&#10;&#10;Description automatically generated">
            <a:extLst>
              <a:ext uri="{FF2B5EF4-FFF2-40B4-BE49-F238E27FC236}">
                <a16:creationId xmlns:a16="http://schemas.microsoft.com/office/drawing/2014/main" id="{73B33EFC-5F6E-0F47-B9B3-3EC97136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6" y="471486"/>
            <a:ext cx="4730353" cy="4974558"/>
          </a:xfrm>
          <a:prstGeom prst="rect">
            <a:avLst/>
          </a:prstGeom>
        </p:spPr>
      </p:pic>
      <p:pic>
        <p:nvPicPr>
          <p:cNvPr id="7" name="Picture 6" descr="A close-up of a human brain&#10;&#10;Description automatically generated with medium confidence">
            <a:extLst>
              <a:ext uri="{FF2B5EF4-FFF2-40B4-BE49-F238E27FC236}">
                <a16:creationId xmlns:a16="http://schemas.microsoft.com/office/drawing/2014/main" id="{45D4A44F-BE8C-C94C-832B-CE0390B99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"/>
          <a:stretch/>
        </p:blipFill>
        <p:spPr>
          <a:xfrm>
            <a:off x="848034" y="428625"/>
            <a:ext cx="5066992" cy="50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7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human brain&#10;&#10;Description automatically generated with medium confidence">
            <a:extLst>
              <a:ext uri="{FF2B5EF4-FFF2-40B4-BE49-F238E27FC236}">
                <a16:creationId xmlns:a16="http://schemas.microsoft.com/office/drawing/2014/main" id="{45D4A44F-BE8C-C94C-832B-CE0390B99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"/>
          <a:stretch/>
        </p:blipFill>
        <p:spPr>
          <a:xfrm>
            <a:off x="13934447" y="5446044"/>
            <a:ext cx="5066992" cy="5045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88D442-3D66-4F43-A31A-E10BC776A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4" y="4204527"/>
            <a:ext cx="3000246" cy="2183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B20453-1399-F446-BA79-90B6E2328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12" y="793161"/>
            <a:ext cx="2896728" cy="210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0CCC3-2E5C-9D43-84A4-AC93C6DA1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581" y="4402390"/>
            <a:ext cx="1796837" cy="1490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1F7EA-2E3E-5F45-AC3F-5173C3609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599699" y="424030"/>
            <a:ext cx="1593140" cy="2843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61EC5-CBC4-1947-B6C6-701D7EAB9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572765" y="3725807"/>
            <a:ext cx="1647007" cy="28433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DD1921-F1E1-7D43-A510-B970887BD62A}"/>
              </a:ext>
            </a:extLst>
          </p:cNvPr>
          <p:cNvSpPr/>
          <p:nvPr/>
        </p:nvSpPr>
        <p:spPr>
          <a:xfrm>
            <a:off x="5197581" y="1202590"/>
            <a:ext cx="1796837" cy="1490148"/>
          </a:xfrm>
          <a:prstGeom prst="rect">
            <a:avLst/>
          </a:prstGeom>
          <a:solidFill>
            <a:srgbClr val="C52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C17D8C-E4A0-C847-9081-A3D83AA61A48}"/>
              </a:ext>
            </a:extLst>
          </p:cNvPr>
          <p:cNvCxnSpPr>
            <a:cxnSpLocks/>
          </p:cNvCxnSpPr>
          <p:nvPr/>
        </p:nvCxnSpPr>
        <p:spPr>
          <a:xfrm>
            <a:off x="6847515" y="3518244"/>
            <a:ext cx="57765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6A7F51-D4FA-9145-8BD6-6CDB9801CEE2}"/>
              </a:ext>
            </a:extLst>
          </p:cNvPr>
          <p:cNvSpPr txBox="1"/>
          <p:nvPr/>
        </p:nvSpPr>
        <p:spPr>
          <a:xfrm>
            <a:off x="7425171" y="3236912"/>
            <a:ext cx="228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</a:rPr>
              <a:t>multiplication with </a:t>
            </a:r>
          </a:p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</a:rPr>
              <a:t>voxel-wise GM PV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42CEB-E7F5-8E43-B3B5-932092BC40AA}"/>
              </a:ext>
            </a:extLst>
          </p:cNvPr>
          <p:cNvSpPr txBox="1"/>
          <p:nvPr/>
        </p:nvSpPr>
        <p:spPr>
          <a:xfrm>
            <a:off x="2440983" y="3228205"/>
            <a:ext cx="284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</a:rPr>
              <a:t>trilinear </a:t>
            </a:r>
          </a:p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</a:rPr>
              <a:t>interpolation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4589C1-50CE-A64D-9C8B-51075B257042}"/>
              </a:ext>
            </a:extLst>
          </p:cNvPr>
          <p:cNvSpPr txBox="1"/>
          <p:nvPr/>
        </p:nvSpPr>
        <p:spPr>
          <a:xfrm>
            <a:off x="10179058" y="3228204"/>
            <a:ext cx="16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volumetric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 ground truth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01993-F33E-574F-8CEB-8E4904B484A9}"/>
              </a:ext>
            </a:extLst>
          </p:cNvPr>
          <p:cNvSpPr txBox="1"/>
          <p:nvPr/>
        </p:nvSpPr>
        <p:spPr>
          <a:xfrm>
            <a:off x="4634292" y="722403"/>
            <a:ext cx="284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</a:rPr>
              <a:t>uniform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E41776-B6F5-F644-B39D-45D3D968A482}"/>
              </a:ext>
            </a:extLst>
          </p:cNvPr>
          <p:cNvSpPr txBox="1"/>
          <p:nvPr/>
        </p:nvSpPr>
        <p:spPr>
          <a:xfrm>
            <a:off x="5365144" y="5970968"/>
            <a:ext cx="146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</a:rPr>
              <a:t>sinusoid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409D11-0606-184F-9E17-3CCEB159E10B}"/>
              </a:ext>
            </a:extLst>
          </p:cNvPr>
          <p:cNvSpPr txBox="1"/>
          <p:nvPr/>
        </p:nvSpPr>
        <p:spPr>
          <a:xfrm>
            <a:off x="423200" y="3228206"/>
            <a:ext cx="284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surface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ground truth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73AA3-0310-854D-887F-7D9265F8D7CB}"/>
              </a:ext>
            </a:extLst>
          </p:cNvPr>
          <p:cNvSpPr txBox="1"/>
          <p:nvPr/>
        </p:nvSpPr>
        <p:spPr>
          <a:xfrm>
            <a:off x="5419912" y="3235499"/>
            <a:ext cx="1352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volumetric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field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896FA1-E78D-F34E-BE4D-43E2C6143316}"/>
              </a:ext>
            </a:extLst>
          </p:cNvPr>
          <p:cNvCxnSpPr>
            <a:cxnSpLocks/>
          </p:cNvCxnSpPr>
          <p:nvPr/>
        </p:nvCxnSpPr>
        <p:spPr>
          <a:xfrm flipH="1" flipV="1">
            <a:off x="4501947" y="3505204"/>
            <a:ext cx="55093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A8E8CD-1A53-E94B-B4AE-C09BC31D2963}"/>
              </a:ext>
            </a:extLst>
          </p:cNvPr>
          <p:cNvCxnSpPr>
            <a:cxnSpLocks/>
          </p:cNvCxnSpPr>
          <p:nvPr/>
        </p:nvCxnSpPr>
        <p:spPr>
          <a:xfrm flipH="1" flipV="1">
            <a:off x="2527164" y="3432428"/>
            <a:ext cx="55093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9C964-651C-7942-BF39-31BF9DA5C903}"/>
              </a:ext>
            </a:extLst>
          </p:cNvPr>
          <p:cNvCxnSpPr>
            <a:cxnSpLocks/>
          </p:cNvCxnSpPr>
          <p:nvPr/>
        </p:nvCxnSpPr>
        <p:spPr>
          <a:xfrm>
            <a:off x="9685548" y="3505204"/>
            <a:ext cx="57765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132F9A-921D-3446-AE35-2CE1261A197E}"/>
              </a:ext>
            </a:extLst>
          </p:cNvPr>
          <p:cNvGrpSpPr/>
          <p:nvPr/>
        </p:nvGrpSpPr>
        <p:grpSpPr>
          <a:xfrm>
            <a:off x="3984287" y="186046"/>
            <a:ext cx="4223422" cy="371361"/>
            <a:chOff x="3957751" y="162507"/>
            <a:chExt cx="4223422" cy="37136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6F970B6-3509-0945-BD02-EB6EC5370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186"/>
            <a:stretch/>
          </p:blipFill>
          <p:spPr>
            <a:xfrm rot="5400000">
              <a:off x="5955389" y="-1194824"/>
              <a:ext cx="181168" cy="308805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D87706-5BB1-A848-A884-90550F31EA57}"/>
                </a:ext>
              </a:extLst>
            </p:cNvPr>
            <p:cNvSpPr txBox="1"/>
            <p:nvPr/>
          </p:nvSpPr>
          <p:spPr>
            <a:xfrm>
              <a:off x="3957751" y="162507"/>
              <a:ext cx="62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Helvetica" pitchFamily="2" charset="0"/>
                </a:rPr>
                <a:t>20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549D04-2200-8846-BA3F-B198117A305C}"/>
                </a:ext>
              </a:extLst>
            </p:cNvPr>
            <p:cNvSpPr txBox="1"/>
            <p:nvPr/>
          </p:nvSpPr>
          <p:spPr>
            <a:xfrm>
              <a:off x="7554105" y="164536"/>
              <a:ext cx="62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Helvetica" pitchFamily="2" charset="0"/>
                </a:rPr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4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BFD9E5-BD48-4B4D-AF46-D1EA1F78CE1A}"/>
              </a:ext>
            </a:extLst>
          </p:cNvPr>
          <p:cNvSpPr txBox="1"/>
          <p:nvPr/>
        </p:nvSpPr>
        <p:spPr>
          <a:xfrm>
            <a:off x="952127" y="3244334"/>
            <a:ext cx="284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</a:rPr>
              <a:t>surface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71EF8-EE23-394A-8D79-C681EBA5B294}"/>
              </a:ext>
            </a:extLst>
          </p:cNvPr>
          <p:cNvSpPr txBox="1"/>
          <p:nvPr/>
        </p:nvSpPr>
        <p:spPr>
          <a:xfrm>
            <a:off x="8629134" y="4518422"/>
            <a:ext cx="284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  <a:latin typeface="Helvetica" pitchFamily="2" charset="0"/>
              </a:rPr>
              <a:t>volume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B0E80-3F58-EC4A-A502-B1DBA8E28099}"/>
              </a:ext>
            </a:extLst>
          </p:cNvPr>
          <p:cNvSpPr txBox="1"/>
          <p:nvPr/>
        </p:nvSpPr>
        <p:spPr>
          <a:xfrm>
            <a:off x="1008060" y="626723"/>
            <a:ext cx="284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ground truth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B9F8A5-DB39-FD49-B7EE-66A3C330E3B4}"/>
              </a:ext>
            </a:extLst>
          </p:cNvPr>
          <p:cNvCxnSpPr>
            <a:cxnSpLocks/>
          </p:cNvCxnSpPr>
          <p:nvPr/>
        </p:nvCxnSpPr>
        <p:spPr>
          <a:xfrm>
            <a:off x="4183117" y="1671145"/>
            <a:ext cx="3531476" cy="71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A0C694-D264-9349-B604-15E3E5582E61}"/>
              </a:ext>
            </a:extLst>
          </p:cNvPr>
          <p:cNvCxnSpPr>
            <a:cxnSpLocks/>
          </p:cNvCxnSpPr>
          <p:nvPr/>
        </p:nvCxnSpPr>
        <p:spPr>
          <a:xfrm flipH="1">
            <a:off x="4183117" y="4472152"/>
            <a:ext cx="3525280" cy="76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B0003B-CB26-1E4C-8FD4-BE1655C20213}"/>
              </a:ext>
            </a:extLst>
          </p:cNvPr>
          <p:cNvSpPr txBox="1"/>
          <p:nvPr/>
        </p:nvSpPr>
        <p:spPr>
          <a:xfrm>
            <a:off x="8213126" y="2044995"/>
            <a:ext cx="36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surface-volume projected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5059E0-A1CF-8341-B621-B0BF3CE3272A}"/>
              </a:ext>
            </a:extLst>
          </p:cNvPr>
          <p:cNvSpPr txBox="1"/>
          <p:nvPr/>
        </p:nvSpPr>
        <p:spPr>
          <a:xfrm>
            <a:off x="209770" y="6046611"/>
            <a:ext cx="462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surface-volume-surface projected data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calculate error wrt. ground truth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CD827D-04D5-4649-9EEF-06ED06D82371}"/>
              </a:ext>
            </a:extLst>
          </p:cNvPr>
          <p:cNvSpPr txBox="1"/>
          <p:nvPr/>
        </p:nvSpPr>
        <p:spPr>
          <a:xfrm>
            <a:off x="4524729" y="1167271"/>
            <a:ext cx="284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Toblerone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RC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D1BE0-0F36-1B4E-81FE-C55E2F92DA13}"/>
              </a:ext>
            </a:extLst>
          </p:cNvPr>
          <p:cNvSpPr txBox="1"/>
          <p:nvPr/>
        </p:nvSpPr>
        <p:spPr>
          <a:xfrm>
            <a:off x="5470919" y="5186855"/>
            <a:ext cx="284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Toblerone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RC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Toblerone-lsQR 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RC-lsQR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E8933-0A69-9444-91C5-3168F855BFF4}"/>
              </a:ext>
            </a:extLst>
          </p:cNvPr>
          <p:cNvSpPr txBox="1"/>
          <p:nvPr/>
        </p:nvSpPr>
        <p:spPr>
          <a:xfrm>
            <a:off x="209769" y="1767996"/>
            <a:ext cx="64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9C92AB-B590-284D-8322-8141D50303CD}"/>
              </a:ext>
            </a:extLst>
          </p:cNvPr>
          <p:cNvSpPr txBox="1"/>
          <p:nvPr/>
        </p:nvSpPr>
        <p:spPr>
          <a:xfrm>
            <a:off x="7560549" y="3244334"/>
            <a:ext cx="64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F58E8E-D014-2A43-BB5F-0901128AC15C}"/>
              </a:ext>
            </a:extLst>
          </p:cNvPr>
          <p:cNvSpPr txBox="1"/>
          <p:nvPr/>
        </p:nvSpPr>
        <p:spPr>
          <a:xfrm>
            <a:off x="209770" y="4843049"/>
            <a:ext cx="64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F6E0FC-40C1-AB44-98F9-5BFD01CE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68" y="1167271"/>
            <a:ext cx="2540551" cy="1848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FDFFFC-E386-4641-9422-E41A84EA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67" y="4001410"/>
            <a:ext cx="2540551" cy="1848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44443F-7808-1145-8409-1FFA3BAA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349741" y="2007343"/>
            <a:ext cx="1647007" cy="28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0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19</cp:revision>
  <dcterms:created xsi:type="dcterms:W3CDTF">2021-11-25T12:21:54Z</dcterms:created>
  <dcterms:modified xsi:type="dcterms:W3CDTF">2021-12-09T11:24:44Z</dcterms:modified>
</cp:coreProperties>
</file>