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55" d="100"/>
          <a:sy n="15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A84-147F-664F-8349-22FC088E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ED72-0ED5-6245-A7E8-F96192031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2FEE-4136-2848-93B8-D7867C9C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14AB-2936-9B46-9BCC-7F29A2A4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0968-AE8A-7943-9DAF-B8D2D371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DFF-46B6-6643-8B45-1AB63744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20A6-8DAE-4F43-A7FF-D932C97CA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8EC3-3F73-9547-B806-AC91D7F3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A052-9323-924D-93F6-45AB99F7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D4EC-4168-C04C-B67F-94C4DAE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D59CE-4B29-A84A-9D5D-EB59E8CC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4ED2-456E-464D-A236-0AEDA2FD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DDA2-0C74-A14A-AD83-CF47205C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66E9-F13C-3248-9D72-F50010C9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F97D-882B-464B-984C-9C6DDFD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BFA-39D4-9F45-8908-FA9F6F0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03F-B331-6542-9043-70E00EF0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14FC-9F30-9D49-89B8-8F2E12A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E2AF-9C9C-F74E-9426-58B4F0DC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E20B-DD7C-224F-8150-E6A8B0A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C71-B50B-CE44-ADD3-74CC1DAC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8C93-3911-2940-AB1F-48BD56AD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663A-EC65-2449-996C-64443FCF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2023-166E-3343-9020-2A23C0C7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D22-BF04-C646-AAFC-213E92A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2B02-9426-AC4D-9FF5-E35CC7CB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E5FA-087E-D549-94AF-D0451B324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98A9-1C94-F446-9B85-A4C1B1FD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AFF3-06EE-7747-AFF8-525FC9EB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7B17-F04B-7146-8397-3B19D8B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87D9-0EBF-9E42-AD92-ED8C5064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622-DABB-854B-9AE0-4597AE2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54AE-C96A-334D-9FF8-101E05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22C99-1DEB-B948-9BDC-5E875F59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9B06B-0933-6D43-9115-E82AF0F0D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3FE1-06F3-434E-A31E-C4FE8B92B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FBB18-5B83-3847-87B0-8D34321B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B945-2B04-A540-B71D-77D17DE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36F6E-AACC-2C40-8F4C-A3F928A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B96-2F42-3647-AF2D-8BC0804A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CA0C6-BF47-634D-8918-F162DDF9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10D1-25EB-3E4A-8CCD-348F27D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6099-4935-2741-8DC1-5568F2C0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1344F-6512-594E-985D-DCE475F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3D6A-1284-5245-94B7-BAA835E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54FF-0929-FA4B-894D-E6D987BC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014-0367-DC43-9802-A022B7EE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7D46-D16D-0244-923F-02BB3F50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48F6-59AC-C442-9DBE-B97539D1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4224-E857-404A-A8B0-CCDD962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7A8D-61E0-544A-9F85-1BD311C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925B-9B98-D54C-957A-DD23F1CD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A93-0517-5944-B9BD-C587E5D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B0EB6-8FE6-4343-9EBF-9EF8F1AEC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73441-1E0D-D744-AE78-D6A565FF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1702-127A-0A47-B674-659648A2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2863-118E-AD43-8520-0B7D656A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52E4-C04C-404E-AA42-6E63FB4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8F73-EBCC-4B44-A9C2-D8208935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7DA7-7011-6244-89FF-5BC9DCC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2F29-ADD3-804A-AF77-634D00AF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4F16-33CD-1141-A896-1F0F8C86244E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0F58-1D5C-B744-8CE5-4F576CAA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0337-28A5-E642-BA06-713BAE12C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4C24-C09F-EC44-AF45-DD74FF1B4A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5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4BD48-EDB0-AA4B-BCEB-C8A360A6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498061">
            <a:off x="605743" y="1289334"/>
            <a:ext cx="1116296" cy="1350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F21F7-045D-E443-BD05-A7617B8A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1447007">
            <a:off x="529790" y="3482812"/>
            <a:ext cx="1116296" cy="135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D7A7A-0A2C-E244-969E-84B14D93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216" y="909228"/>
            <a:ext cx="1744682" cy="2085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7CE40-CFD2-4747-BD04-B1230EB7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0990182">
            <a:off x="2480471" y="1114309"/>
            <a:ext cx="1116296" cy="1350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347EA-F1D3-8A48-BCE3-3B70788B9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 rot="256429">
            <a:off x="2612317" y="3467258"/>
            <a:ext cx="1116296" cy="1350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16225-EE9B-3540-8ACA-9E7DF0EB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11" y="909228"/>
            <a:ext cx="1608605" cy="2150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A9EBA-6FC0-BC46-B327-5DC786A2AE13}"/>
              </a:ext>
            </a:extLst>
          </p:cNvPr>
          <p:cNvSpPr txBox="1"/>
          <p:nvPr/>
        </p:nvSpPr>
        <p:spPr>
          <a:xfrm>
            <a:off x="3969696" y="1359242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registration with 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E1845-5318-1E4D-A4B8-7677174C83B6}"/>
              </a:ext>
            </a:extLst>
          </p:cNvPr>
          <p:cNvSpPr txBox="1"/>
          <p:nvPr/>
        </p:nvSpPr>
        <p:spPr>
          <a:xfrm>
            <a:off x="7363784" y="1551929"/>
            <a:ext cx="15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downsample to ASL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74A3B-A754-BB4D-B91C-FB8B0277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808720" y="3798697"/>
            <a:ext cx="1116296" cy="1350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03530-39D8-E448-BDF9-8D7B5F035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5961120" y="3951097"/>
            <a:ext cx="1116296" cy="1350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05E766-CEDF-3B4C-8604-CC51B715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113520" y="4103497"/>
            <a:ext cx="1116296" cy="1350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5C6632-5047-1F4D-A873-E7D53A093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2968" r="5915" b="5610"/>
          <a:stretch/>
        </p:blipFill>
        <p:spPr>
          <a:xfrm>
            <a:off x="6265920" y="4255897"/>
            <a:ext cx="1116296" cy="1350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F09088-8B09-414A-8833-A0E5E514DB3E}"/>
              </a:ext>
            </a:extLst>
          </p:cNvPr>
          <p:cNvSpPr txBox="1"/>
          <p:nvPr/>
        </p:nvSpPr>
        <p:spPr>
          <a:xfrm>
            <a:off x="1172550" y="2870207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raw ASL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EB814-4978-8740-94C5-D686A55BECE9}"/>
              </a:ext>
            </a:extLst>
          </p:cNvPr>
          <p:cNvSpPr txBox="1"/>
          <p:nvPr/>
        </p:nvSpPr>
        <p:spPr>
          <a:xfrm>
            <a:off x="5838666" y="5888563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</a:t>
            </a:r>
          </a:p>
          <a:p>
            <a:pPr algn="ctr"/>
            <a:r>
              <a:rPr lang="en-GB" dirty="0"/>
              <a:t>ASL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09BEB-E2EC-2A43-83C2-BAE136D2FFA0}"/>
              </a:ext>
            </a:extLst>
          </p:cNvPr>
          <p:cNvSpPr txBox="1"/>
          <p:nvPr/>
        </p:nvSpPr>
        <p:spPr>
          <a:xfrm>
            <a:off x="5695202" y="341089"/>
            <a:ext cx="1765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T1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8EA71-E6A7-7642-AA2F-7E97E5A4BF32}"/>
              </a:ext>
            </a:extLst>
          </p:cNvPr>
          <p:cNvSpPr txBox="1"/>
          <p:nvPr/>
        </p:nvSpPr>
        <p:spPr>
          <a:xfrm>
            <a:off x="9061477" y="163611"/>
            <a:ext cx="176542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Common aligned PV estimates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C0846-0D2E-5449-B813-D8DED031C690}"/>
              </a:ext>
            </a:extLst>
          </p:cNvPr>
          <p:cNvSpPr txBox="1"/>
          <p:nvPr/>
        </p:nvSpPr>
        <p:spPr>
          <a:xfrm>
            <a:off x="8849007" y="3489472"/>
            <a:ext cx="210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estimate CBF: </a:t>
            </a:r>
          </a:p>
          <a:p>
            <a:pPr algn="ctr"/>
            <a:r>
              <a:rPr lang="en-GB" i="1" dirty="0" err="1"/>
              <a:t>oxasl</a:t>
            </a:r>
            <a:r>
              <a:rPr lang="en-GB" i="1" dirty="0"/>
              <a:t> with PVEc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957A4-BAEC-A045-A4D6-C35559B99D99}"/>
              </a:ext>
            </a:extLst>
          </p:cNvPr>
          <p:cNvSpPr txBox="1"/>
          <p:nvPr/>
        </p:nvSpPr>
        <p:spPr>
          <a:xfrm>
            <a:off x="4048231" y="4314281"/>
            <a:ext cx="13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apply registration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73D863-BA1E-DE4E-BD62-87DCF54E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52" y="4545405"/>
            <a:ext cx="1358471" cy="15802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E2D40E-73DF-6840-828E-4E9363F1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652" y="4697805"/>
            <a:ext cx="1358471" cy="1580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B29B4-AFCA-6242-8A27-BE42E8B3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052" y="4850205"/>
            <a:ext cx="1358471" cy="15802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7BB308-8A4E-B24B-B049-A57D949FF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52" y="5002605"/>
            <a:ext cx="1358471" cy="158027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038AF-44A5-644C-BED8-FB77F7955441}"/>
              </a:ext>
            </a:extLst>
          </p:cNvPr>
          <p:cNvCxnSpPr>
            <a:cxnSpLocks/>
          </p:cNvCxnSpPr>
          <p:nvPr/>
        </p:nvCxnSpPr>
        <p:spPr>
          <a:xfrm>
            <a:off x="3985240" y="2414967"/>
            <a:ext cx="148522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BC4E1-F6F9-D64F-B54D-81B13F45A9D4}"/>
              </a:ext>
            </a:extLst>
          </p:cNvPr>
          <p:cNvCxnSpPr>
            <a:cxnSpLocks/>
          </p:cNvCxnSpPr>
          <p:nvPr/>
        </p:nvCxnSpPr>
        <p:spPr>
          <a:xfrm>
            <a:off x="3985240" y="5149170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57BDE-2771-8D49-8501-B634ACD5FA13}"/>
              </a:ext>
            </a:extLst>
          </p:cNvPr>
          <p:cNvCxnSpPr>
            <a:cxnSpLocks/>
          </p:cNvCxnSpPr>
          <p:nvPr/>
        </p:nvCxnSpPr>
        <p:spPr>
          <a:xfrm>
            <a:off x="7470489" y="241496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BC745-DF46-0F46-8385-FEB8314C85B5}"/>
              </a:ext>
            </a:extLst>
          </p:cNvPr>
          <p:cNvCxnSpPr>
            <a:cxnSpLocks/>
          </p:cNvCxnSpPr>
          <p:nvPr/>
        </p:nvCxnSpPr>
        <p:spPr>
          <a:xfrm>
            <a:off x="7363784" y="3951097"/>
            <a:ext cx="1485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B7FC28-63A9-924F-8D88-F008E0C48F2D}"/>
              </a:ext>
            </a:extLst>
          </p:cNvPr>
          <p:cNvCxnSpPr>
            <a:cxnSpLocks/>
          </p:cNvCxnSpPr>
          <p:nvPr/>
        </p:nvCxnSpPr>
        <p:spPr>
          <a:xfrm>
            <a:off x="9939747" y="3084673"/>
            <a:ext cx="0" cy="34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C72FC-9DA2-CD49-89F7-15A7D182198B}"/>
              </a:ext>
            </a:extLst>
          </p:cNvPr>
          <p:cNvCxnSpPr>
            <a:cxnSpLocks/>
          </p:cNvCxnSpPr>
          <p:nvPr/>
        </p:nvCxnSpPr>
        <p:spPr>
          <a:xfrm>
            <a:off x="9939747" y="4169170"/>
            <a:ext cx="0" cy="281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/>
          <p:nvPr/>
        </p:nvCxnSpPr>
        <p:spPr>
          <a:xfrm>
            <a:off x="3958415" y="1380934"/>
            <a:ext cx="0" cy="469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B82228-B6B8-1B4D-976E-79D71175CD42}"/>
              </a:ext>
            </a:extLst>
          </p:cNvPr>
          <p:cNvSpPr txBox="1"/>
          <p:nvPr/>
        </p:nvSpPr>
        <p:spPr>
          <a:xfrm>
            <a:off x="6259009" y="67823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261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179187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3923977" y="1458660"/>
            <a:ext cx="1" cy="401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4872808" y="2128356"/>
            <a:ext cx="1402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86D45-7A04-E445-881A-1336544CBF81}"/>
              </a:ext>
            </a:extLst>
          </p:cNvPr>
          <p:cNvCxnSpPr>
            <a:cxnSpLocks/>
          </p:cNvCxnSpPr>
          <p:nvPr/>
        </p:nvCxnSpPr>
        <p:spPr>
          <a:xfrm>
            <a:off x="4981476" y="1048303"/>
            <a:ext cx="1114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6A4C65-2B57-FF4B-BE4A-930E6B74594A}"/>
              </a:ext>
            </a:extLst>
          </p:cNvPr>
          <p:cNvSpPr txBox="1"/>
          <p:nvPr/>
        </p:nvSpPr>
        <p:spPr>
          <a:xfrm>
            <a:off x="3044023" y="6740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EC9DF-4761-5742-8A8E-77CCE6776B95}"/>
              </a:ext>
            </a:extLst>
          </p:cNvPr>
          <p:cNvSpPr txBox="1"/>
          <p:nvPr/>
        </p:nvSpPr>
        <p:spPr>
          <a:xfrm>
            <a:off x="6242436" y="674073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</p:spTree>
    <p:extLst>
      <p:ext uri="{BB962C8B-B14F-4D97-AF65-F5344CB8AC3E}">
        <p14:creationId xmlns:p14="http://schemas.microsoft.com/office/powerpoint/2010/main" val="38921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392569" y="194369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1056220" y="694601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70E66-EEC1-CB46-892D-D972A6069FAA}"/>
              </a:ext>
            </a:extLst>
          </p:cNvPr>
          <p:cNvSpPr txBox="1"/>
          <p:nvPr/>
        </p:nvSpPr>
        <p:spPr>
          <a:xfrm>
            <a:off x="6410076" y="1749531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</a:t>
            </a:r>
          </a:p>
          <a:p>
            <a:pPr algn="ctr"/>
            <a:r>
              <a:rPr lang="en-GB" dirty="0"/>
              <a:t>CBF with PVE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18D46-402A-1D41-AF1A-97A8279360DE}"/>
              </a:ext>
            </a:extLst>
          </p:cNvPr>
          <p:cNvSpPr txBox="1"/>
          <p:nvPr/>
        </p:nvSpPr>
        <p:spPr>
          <a:xfrm>
            <a:off x="6259009" y="822067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81716" y="1273994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73788" y="2128356"/>
            <a:ext cx="332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FE98A-359C-8444-B606-D92F51CF38EC}"/>
              </a:ext>
            </a:extLst>
          </p:cNvPr>
          <p:cNvCxnSpPr>
            <a:cxnSpLocks/>
          </p:cNvCxnSpPr>
          <p:nvPr/>
        </p:nvCxnSpPr>
        <p:spPr>
          <a:xfrm>
            <a:off x="5128591" y="2128356"/>
            <a:ext cx="11463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087794" y="1523079"/>
            <a:ext cx="889229" cy="4879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720F7-E931-6944-A87B-73F4FCFE47D7}"/>
              </a:ext>
            </a:extLst>
          </p:cNvPr>
          <p:cNvCxnSpPr>
            <a:cxnSpLocks/>
          </p:cNvCxnSpPr>
          <p:nvPr/>
        </p:nvCxnSpPr>
        <p:spPr>
          <a:xfrm>
            <a:off x="8217658" y="1017767"/>
            <a:ext cx="759365" cy="363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1056220" y="176704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4E25C-531A-9C49-BB91-77B42F18EB50}"/>
              </a:ext>
            </a:extLst>
          </p:cNvPr>
          <p:cNvCxnSpPr>
            <a:cxnSpLocks/>
          </p:cNvCxnSpPr>
          <p:nvPr/>
        </p:nvCxnSpPr>
        <p:spPr>
          <a:xfrm>
            <a:off x="1970612" y="1401216"/>
            <a:ext cx="0" cy="26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D3C79-FE97-FA4F-9F97-07D369237895}"/>
              </a:ext>
            </a:extLst>
          </p:cNvPr>
          <p:cNvCxnSpPr>
            <a:cxnSpLocks/>
          </p:cNvCxnSpPr>
          <p:nvPr/>
        </p:nvCxnSpPr>
        <p:spPr>
          <a:xfrm>
            <a:off x="3029447" y="1073670"/>
            <a:ext cx="3157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6356438" y="1702960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49BD9-E5AB-634F-86E9-14ECAC868B54}"/>
              </a:ext>
            </a:extLst>
          </p:cNvPr>
          <p:cNvSpPr txBox="1"/>
          <p:nvPr/>
        </p:nvSpPr>
        <p:spPr>
          <a:xfrm>
            <a:off x="2947630" y="2445670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9021435" y="2105227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9C90B-F322-3744-99A7-0687B0985FCF}"/>
              </a:ext>
            </a:extLst>
          </p:cNvPr>
          <p:cNvCxnSpPr>
            <a:cxnSpLocks/>
          </p:cNvCxnSpPr>
          <p:nvPr/>
        </p:nvCxnSpPr>
        <p:spPr>
          <a:xfrm flipV="1">
            <a:off x="8175331" y="2337683"/>
            <a:ext cx="738081" cy="46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8DE81E-CF6C-8842-8359-0D5E3473101C}"/>
              </a:ext>
            </a:extLst>
          </p:cNvPr>
          <p:cNvCxnSpPr>
            <a:cxnSpLocks/>
          </p:cNvCxnSpPr>
          <p:nvPr/>
        </p:nvCxnSpPr>
        <p:spPr>
          <a:xfrm>
            <a:off x="4949679" y="2760966"/>
            <a:ext cx="11463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84EDDD-55C5-A14B-A8F6-155A608B35DF}"/>
              </a:ext>
            </a:extLst>
          </p:cNvPr>
          <p:cNvSpPr txBox="1"/>
          <p:nvPr/>
        </p:nvSpPr>
        <p:spPr>
          <a:xfrm>
            <a:off x="6180847" y="66806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527151-DA70-A04B-A9E4-21BAC756B504}"/>
              </a:ext>
            </a:extLst>
          </p:cNvPr>
          <p:cNvCxnSpPr>
            <a:cxnSpLocks/>
          </p:cNvCxnSpPr>
          <p:nvPr/>
        </p:nvCxnSpPr>
        <p:spPr>
          <a:xfrm>
            <a:off x="7103836" y="1372983"/>
            <a:ext cx="0" cy="26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E2B92A-F937-4D4D-BD15-576CDBCBD498}"/>
              </a:ext>
            </a:extLst>
          </p:cNvPr>
          <p:cNvSpPr txBox="1"/>
          <p:nvPr/>
        </p:nvSpPr>
        <p:spPr>
          <a:xfrm>
            <a:off x="6221273" y="2437801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47A6F5-3986-8E49-AED4-CB810FA6C276}"/>
              </a:ext>
            </a:extLst>
          </p:cNvPr>
          <p:cNvCxnSpPr>
            <a:cxnSpLocks/>
          </p:cNvCxnSpPr>
          <p:nvPr/>
        </p:nvCxnSpPr>
        <p:spPr>
          <a:xfrm>
            <a:off x="8022917" y="1916431"/>
            <a:ext cx="890495" cy="344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0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424237" y="1958541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424237" y="1011602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772207" y="214320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854639" y="1781895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 flipV="1">
            <a:off x="2772207" y="1196268"/>
            <a:ext cx="527584" cy="685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203465" y="1468398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103287" y="1196268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325256" y="873102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</p:spTree>
    <p:extLst>
      <p:ext uri="{BB962C8B-B14F-4D97-AF65-F5344CB8AC3E}">
        <p14:creationId xmlns:p14="http://schemas.microsoft.com/office/powerpoint/2010/main" val="26240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354AC-6E05-A449-9BBD-FCEF30068DF2}"/>
              </a:ext>
            </a:extLst>
          </p:cNvPr>
          <p:cNvCxnSpPr/>
          <p:nvPr/>
        </p:nvCxnSpPr>
        <p:spPr>
          <a:xfrm>
            <a:off x="561362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4600F-78C3-EA4C-A9B0-B981FEE0F1FF}"/>
              </a:ext>
            </a:extLst>
          </p:cNvPr>
          <p:cNvSpPr txBox="1"/>
          <p:nvPr/>
        </p:nvSpPr>
        <p:spPr>
          <a:xfrm>
            <a:off x="3426996" y="143123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CCF0-91BE-914E-88C5-5B900D84997D}"/>
              </a:ext>
            </a:extLst>
          </p:cNvPr>
          <p:cNvSpPr txBox="1"/>
          <p:nvPr/>
        </p:nvSpPr>
        <p:spPr>
          <a:xfrm>
            <a:off x="6325256" y="143123"/>
            <a:ext cx="200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Transformed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8A7D8-640F-2E44-8EE0-D30C233287EA}"/>
              </a:ext>
            </a:extLst>
          </p:cNvPr>
          <p:cNvSpPr txBox="1"/>
          <p:nvPr/>
        </p:nvSpPr>
        <p:spPr>
          <a:xfrm>
            <a:off x="3567360" y="1724708"/>
            <a:ext cx="15584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CBF with PVE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46EF-99DF-CF43-A402-2C7B0B582F0D}"/>
              </a:ext>
            </a:extLst>
          </p:cNvPr>
          <p:cNvSpPr txBox="1"/>
          <p:nvPr/>
        </p:nvSpPr>
        <p:spPr>
          <a:xfrm>
            <a:off x="3567360" y="777769"/>
            <a:ext cx="1558456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PVEc CBF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0EC30E-670F-9141-8FB7-F422293348DA}"/>
              </a:ext>
            </a:extLst>
          </p:cNvPr>
          <p:cNvCxnSpPr>
            <a:cxnSpLocks/>
          </p:cNvCxnSpPr>
          <p:nvPr/>
        </p:nvCxnSpPr>
        <p:spPr>
          <a:xfrm>
            <a:off x="2915330" y="1006497"/>
            <a:ext cx="5275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E804A-2F88-1841-B423-0DD9FB9ECB0E}"/>
              </a:ext>
            </a:extLst>
          </p:cNvPr>
          <p:cNvSpPr txBox="1"/>
          <p:nvPr/>
        </p:nvSpPr>
        <p:spPr>
          <a:xfrm>
            <a:off x="997760" y="63926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ASL 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1BCB9-E814-D64D-90F5-AD8E9CCD072C}"/>
              </a:ext>
            </a:extLst>
          </p:cNvPr>
          <p:cNvCxnSpPr>
            <a:cxnSpLocks/>
          </p:cNvCxnSpPr>
          <p:nvPr/>
        </p:nvCxnSpPr>
        <p:spPr>
          <a:xfrm>
            <a:off x="2915330" y="1285599"/>
            <a:ext cx="527584" cy="355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EFAB2-1842-1747-B0B1-3B3548B86267}"/>
              </a:ext>
            </a:extLst>
          </p:cNvPr>
          <p:cNvCxnSpPr>
            <a:cxnSpLocks/>
          </p:cNvCxnSpPr>
          <p:nvPr/>
        </p:nvCxnSpPr>
        <p:spPr>
          <a:xfrm flipV="1">
            <a:off x="4346588" y="1234565"/>
            <a:ext cx="0" cy="411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B40BFE-4120-424A-BB5B-75C0772684C7}"/>
              </a:ext>
            </a:extLst>
          </p:cNvPr>
          <p:cNvCxnSpPr>
            <a:cxnSpLocks/>
          </p:cNvCxnSpPr>
          <p:nvPr/>
        </p:nvCxnSpPr>
        <p:spPr>
          <a:xfrm flipV="1">
            <a:off x="5246410" y="962435"/>
            <a:ext cx="99271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5C7FC-3C13-F44B-94D7-4A757E39F9BD}"/>
              </a:ext>
            </a:extLst>
          </p:cNvPr>
          <p:cNvSpPr txBox="1"/>
          <p:nvPr/>
        </p:nvSpPr>
        <p:spPr>
          <a:xfrm>
            <a:off x="6468379" y="639269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</a:t>
            </a:r>
          </a:p>
          <a:p>
            <a:pPr algn="ctr"/>
            <a:r>
              <a:rPr lang="en-GB" dirty="0"/>
              <a:t>PVEc CBF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7C227-02B9-3445-A214-A7B20B44C670}"/>
              </a:ext>
            </a:extLst>
          </p:cNvPr>
          <p:cNvSpPr txBox="1"/>
          <p:nvPr/>
        </p:nvSpPr>
        <p:spPr>
          <a:xfrm>
            <a:off x="997760" y="1724708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truth PVs</a:t>
            </a:r>
          </a:p>
          <a:p>
            <a:pPr algn="ctr"/>
            <a:r>
              <a:rPr lang="en-GB" dirty="0"/>
              <a:t>T1 resolution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5AF9E-AC74-5342-A74A-20319CECF853}"/>
              </a:ext>
            </a:extLst>
          </p:cNvPr>
          <p:cNvCxnSpPr>
            <a:cxnSpLocks/>
          </p:cNvCxnSpPr>
          <p:nvPr/>
        </p:nvCxnSpPr>
        <p:spPr>
          <a:xfrm flipV="1">
            <a:off x="1912152" y="1387728"/>
            <a:ext cx="0" cy="226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DE588-7C56-AB49-973F-BE98E48F6B9C}"/>
              </a:ext>
            </a:extLst>
          </p:cNvPr>
          <p:cNvCxnSpPr>
            <a:cxnSpLocks/>
          </p:cNvCxnSpPr>
          <p:nvPr/>
        </p:nvCxnSpPr>
        <p:spPr>
          <a:xfrm>
            <a:off x="2915330" y="2218932"/>
            <a:ext cx="34099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BF331-9DAB-1E40-87A4-62F2820F2FD0}"/>
              </a:ext>
            </a:extLst>
          </p:cNvPr>
          <p:cNvSpPr txBox="1"/>
          <p:nvPr/>
        </p:nvSpPr>
        <p:spPr>
          <a:xfrm>
            <a:off x="6465718" y="1770874"/>
            <a:ext cx="182878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transformed PVs</a:t>
            </a:r>
          </a:p>
          <a:p>
            <a:pPr algn="ctr"/>
            <a:r>
              <a:rPr lang="en-GB" dirty="0"/>
              <a:t>ASL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0D01C-2FE2-B64B-88F2-E230A830977C}"/>
              </a:ext>
            </a:extLst>
          </p:cNvPr>
          <p:cNvSpPr txBox="1"/>
          <p:nvPr/>
        </p:nvSpPr>
        <p:spPr>
          <a:xfrm>
            <a:off x="8672370" y="639267"/>
            <a:ext cx="155845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reformed</a:t>
            </a:r>
          </a:p>
          <a:p>
            <a:pPr algn="ctr"/>
            <a:r>
              <a:rPr lang="en-GB" dirty="0"/>
              <a:t>CBF with PVE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676048-E25F-0E4F-B258-C22ED0934F76}"/>
              </a:ext>
            </a:extLst>
          </p:cNvPr>
          <p:cNvCxnSpPr>
            <a:cxnSpLocks/>
          </p:cNvCxnSpPr>
          <p:nvPr/>
        </p:nvCxnSpPr>
        <p:spPr>
          <a:xfrm flipV="1">
            <a:off x="8096347" y="951161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096610-C71C-E547-9A69-F9C1A53F1AC4}"/>
              </a:ext>
            </a:extLst>
          </p:cNvPr>
          <p:cNvCxnSpPr>
            <a:cxnSpLocks/>
          </p:cNvCxnSpPr>
          <p:nvPr/>
        </p:nvCxnSpPr>
        <p:spPr>
          <a:xfrm flipV="1">
            <a:off x="8355984" y="1419129"/>
            <a:ext cx="405977" cy="345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921AD6-145C-2B43-AD80-9067FE920AF0}"/>
              </a:ext>
            </a:extLst>
          </p:cNvPr>
          <p:cNvSpPr txBox="1"/>
          <p:nvPr/>
        </p:nvSpPr>
        <p:spPr>
          <a:xfrm>
            <a:off x="9023547" y="1724708"/>
            <a:ext cx="1558456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re-run PVEc CBF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09271D-F4E8-7849-A941-13EC41C6778F}"/>
              </a:ext>
            </a:extLst>
          </p:cNvPr>
          <p:cNvCxnSpPr>
            <a:cxnSpLocks/>
          </p:cNvCxnSpPr>
          <p:nvPr/>
        </p:nvCxnSpPr>
        <p:spPr>
          <a:xfrm flipV="1">
            <a:off x="8427712" y="2094038"/>
            <a:ext cx="4626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FE1AC-3629-6848-82D3-F85950D701EC}"/>
              </a:ext>
            </a:extLst>
          </p:cNvPr>
          <p:cNvCxnSpPr>
            <a:cxnSpLocks/>
          </p:cNvCxnSpPr>
          <p:nvPr/>
        </p:nvCxnSpPr>
        <p:spPr>
          <a:xfrm>
            <a:off x="9571462" y="1352365"/>
            <a:ext cx="0" cy="262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173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10</cp:revision>
  <dcterms:created xsi:type="dcterms:W3CDTF">2020-11-12T10:50:03Z</dcterms:created>
  <dcterms:modified xsi:type="dcterms:W3CDTF">2020-11-12T13:03:59Z</dcterms:modified>
</cp:coreProperties>
</file>