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637"/>
  </p:normalViewPr>
  <p:slideViewPr>
    <p:cSldViewPr snapToGrid="0" snapToObjects="1">
      <p:cViewPr varScale="1">
        <p:scale>
          <a:sx n="159" d="100"/>
          <a:sy n="159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80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2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83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01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26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3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44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0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3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1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0F76-82C1-4049-BDC0-0CF801820A05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D79DE-79C2-7C4A-864B-12A29D211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9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76A9976-813B-114D-91EA-75280A656549}"/>
              </a:ext>
            </a:extLst>
          </p:cNvPr>
          <p:cNvSpPr txBox="1"/>
          <p:nvPr/>
        </p:nvSpPr>
        <p:spPr>
          <a:xfrm rot="5400000">
            <a:off x="1461963" y="135363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Helvetica" pitchFamily="2" charset="0"/>
              </a:rPr>
              <a:t>GM PV overlaid on M0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C12471-58F6-9A4A-96DB-AA528A30B72B}"/>
              </a:ext>
            </a:extLst>
          </p:cNvPr>
          <p:cNvSpPr txBox="1"/>
          <p:nvPr/>
        </p:nvSpPr>
        <p:spPr>
          <a:xfrm rot="5400000">
            <a:off x="6429989" y="1353637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Helvetica" pitchFamily="2" charset="0"/>
              </a:rPr>
              <a:t>M0 overlaid on GM PV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5DB9553B-9022-B045-9F23-F4E9F2B07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17"/>
          <a:stretch/>
        </p:blipFill>
        <p:spPr>
          <a:xfrm rot="5400000">
            <a:off x="885519" y="2295383"/>
            <a:ext cx="6858000" cy="2303117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082B2BC-DDDF-0349-9BA7-EA96BA7A1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40"/>
          <a:stretch/>
        </p:blipFill>
        <p:spPr>
          <a:xfrm rot="5400000">
            <a:off x="5768725" y="2281646"/>
            <a:ext cx="6858000" cy="2294709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8B73E456-3D7E-FC48-AB32-C842EB0D1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73" b="43556"/>
          <a:stretch/>
        </p:blipFill>
        <p:spPr>
          <a:xfrm rot="5400000">
            <a:off x="7415920" y="2997924"/>
            <a:ext cx="6858000" cy="86215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23BFB491-C7B6-8B4A-99CA-BA50B7916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78" b="76635"/>
          <a:stretch/>
        </p:blipFill>
        <p:spPr>
          <a:xfrm rot="5400000">
            <a:off x="8312904" y="2963091"/>
            <a:ext cx="6858000" cy="931817"/>
          </a:xfrm>
          <a:prstGeom prst="rect">
            <a:avLst/>
          </a:prstGeom>
        </p:spPr>
      </p:pic>
      <p:pic>
        <p:nvPicPr>
          <p:cNvPr id="17" name="Picture 16" descr="Background pattern&#10;&#10;Description automatically generated">
            <a:extLst>
              <a:ext uri="{FF2B5EF4-FFF2-40B4-BE49-F238E27FC236}">
                <a16:creationId xmlns:a16="http://schemas.microsoft.com/office/drawing/2014/main" id="{1AC46C9D-A822-2748-9283-D5190B982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23" b="43290"/>
          <a:stretch/>
        </p:blipFill>
        <p:spPr>
          <a:xfrm rot="5400000">
            <a:off x="2599316" y="2980260"/>
            <a:ext cx="6858000" cy="897484"/>
          </a:xfrm>
          <a:prstGeom prst="rect">
            <a:avLst/>
          </a:prstGeom>
        </p:spPr>
      </p:pic>
      <p:pic>
        <p:nvPicPr>
          <p:cNvPr id="18" name="Picture 17" descr="Background pattern&#10;&#10;Description automatically generated">
            <a:extLst>
              <a:ext uri="{FF2B5EF4-FFF2-40B4-BE49-F238E27FC236}">
                <a16:creationId xmlns:a16="http://schemas.microsoft.com/office/drawing/2014/main" id="{621C464F-7A5E-BC4E-A643-4E0BE157E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2" b="77138"/>
          <a:stretch/>
        </p:blipFill>
        <p:spPr>
          <a:xfrm rot="5400000">
            <a:off x="3557263" y="2980510"/>
            <a:ext cx="6858000" cy="8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1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6</cp:revision>
  <dcterms:created xsi:type="dcterms:W3CDTF">2021-11-12T11:25:35Z</dcterms:created>
  <dcterms:modified xsi:type="dcterms:W3CDTF">2021-11-12T18:47:44Z</dcterms:modified>
</cp:coreProperties>
</file>