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90"/>
  </p:normalViewPr>
  <p:slideViewPr>
    <p:cSldViewPr snapToGrid="0" snapToObjects="1">
      <p:cViewPr varScale="1">
        <p:scale>
          <a:sx n="159" d="100"/>
          <a:sy n="159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3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2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0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3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9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light, window, colors&#10;&#10;Description automatically generated">
            <a:extLst>
              <a:ext uri="{FF2B5EF4-FFF2-40B4-BE49-F238E27FC236}">
                <a16:creationId xmlns:a16="http://schemas.microsoft.com/office/drawing/2014/main" id="{2DCBAA5A-CB9E-A542-A354-B06229D3B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5" b="76378"/>
          <a:stretch/>
        </p:blipFill>
        <p:spPr>
          <a:xfrm rot="5400000">
            <a:off x="3659709" y="2950206"/>
            <a:ext cx="6852910" cy="962671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95D993E-6946-9546-AC27-04663C21A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16" b="76203"/>
          <a:stretch/>
        </p:blipFill>
        <p:spPr>
          <a:xfrm rot="5400000">
            <a:off x="8415474" y="2922149"/>
            <a:ext cx="6857999" cy="1013699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C283760-686A-A04F-B3FF-89AE9A5C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93" b="42715"/>
          <a:stretch/>
        </p:blipFill>
        <p:spPr>
          <a:xfrm rot="5400000">
            <a:off x="7547486" y="2919605"/>
            <a:ext cx="6852912" cy="1013699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B10CBC0-1E80-5C43-964E-347F42A6A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92"/>
          <a:stretch/>
        </p:blipFill>
        <p:spPr>
          <a:xfrm rot="5400000">
            <a:off x="6014828" y="2257770"/>
            <a:ext cx="6852911" cy="2337369"/>
          </a:xfrm>
          <a:prstGeom prst="rect">
            <a:avLst/>
          </a:prstGeom>
        </p:spPr>
      </p:pic>
      <p:pic>
        <p:nvPicPr>
          <p:cNvPr id="10" name="Picture 9" descr="A picture containing text, light, window, colors&#10;&#10;Description automatically generated">
            <a:extLst>
              <a:ext uri="{FF2B5EF4-FFF2-40B4-BE49-F238E27FC236}">
                <a16:creationId xmlns:a16="http://schemas.microsoft.com/office/drawing/2014/main" id="{F9F59B1B-68AD-B04C-8128-B4B3DA961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85" b="42251"/>
          <a:stretch/>
        </p:blipFill>
        <p:spPr>
          <a:xfrm rot="5400000">
            <a:off x="2827010" y="2918816"/>
            <a:ext cx="6852910" cy="1025454"/>
          </a:xfrm>
          <a:prstGeom prst="rect">
            <a:avLst/>
          </a:prstGeom>
        </p:spPr>
      </p:pic>
      <p:pic>
        <p:nvPicPr>
          <p:cNvPr id="11" name="Picture 10" descr="A picture containing text, light, window, colors&#10;&#10;Description automatically generated">
            <a:extLst>
              <a:ext uri="{FF2B5EF4-FFF2-40B4-BE49-F238E27FC236}">
                <a16:creationId xmlns:a16="http://schemas.microsoft.com/office/drawing/2014/main" id="{41F22BA6-B54E-C54A-A1ED-02C1D35CE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31"/>
          <a:stretch/>
        </p:blipFill>
        <p:spPr>
          <a:xfrm rot="5400000">
            <a:off x="1299502" y="2274449"/>
            <a:ext cx="6852911" cy="2314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6A9976-813B-114D-91EA-75280A656549}"/>
              </a:ext>
            </a:extLst>
          </p:cNvPr>
          <p:cNvSpPr txBox="1"/>
          <p:nvPr/>
        </p:nvSpPr>
        <p:spPr>
          <a:xfrm rot="5400000">
            <a:off x="1816151" y="135363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Helvetica" pitchFamily="2" charset="0"/>
              </a:rPr>
              <a:t>GM PV overlaid on M0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12471-58F6-9A4A-96DB-AA528A30B72B}"/>
              </a:ext>
            </a:extLst>
          </p:cNvPr>
          <p:cNvSpPr txBox="1"/>
          <p:nvPr/>
        </p:nvSpPr>
        <p:spPr>
          <a:xfrm rot="5400000">
            <a:off x="6640601" y="135363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Helvetica" pitchFamily="2" charset="0"/>
              </a:rPr>
              <a:t>M0 overlaid on GM PV</a:t>
            </a:r>
          </a:p>
        </p:txBody>
      </p:sp>
    </p:spTree>
    <p:extLst>
      <p:ext uri="{BB962C8B-B14F-4D97-AF65-F5344CB8AC3E}">
        <p14:creationId xmlns:p14="http://schemas.microsoft.com/office/powerpoint/2010/main" val="36657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3</cp:revision>
  <dcterms:created xsi:type="dcterms:W3CDTF">2021-11-12T11:25:35Z</dcterms:created>
  <dcterms:modified xsi:type="dcterms:W3CDTF">2021-11-12T11:55:36Z</dcterms:modified>
</cp:coreProperties>
</file>