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30"/>
  </p:normalViewPr>
  <p:slideViewPr>
    <p:cSldViewPr snapToGrid="0" snapToObjects="1">
      <p:cViewPr varScale="1">
        <p:scale>
          <a:sx n="165" d="100"/>
          <a:sy n="16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6FD2-C8B0-394F-BD39-23A610C6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D54B9-6D95-0D44-BACD-2DBA6B8E2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66E7-FF20-9D40-BD9D-15887F8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C872-F464-FD4B-BFF1-27B28FF8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E635-3518-8843-AC58-69AC1384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8CE-02F1-1142-8EF8-723B8547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5A0D-7E05-DE45-837C-571CB014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E4A3-A40C-C844-AB85-B1B920CC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0664-778A-F540-9CCE-C2F02409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137E-F083-524A-BF48-8D12611F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4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EF593-6E4C-6C42-AB3A-E56BFDEB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8528F-A709-0140-96F1-F480F632D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A18E-9D04-454E-9282-4DF839C9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29D85-3885-F74F-8648-75C25B73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6B5E-6D92-2041-96D2-2EB19F93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4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46CF-15CD-1E40-B5FB-49038847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DCAB-3015-8148-A91F-D8FDBFC8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3AEA3-4832-D44C-88A6-03322E47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E809-7766-7E41-B365-82F0513D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9472-E6DE-2C46-A37E-82529679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E2D2-C7D8-9A48-8AC6-271A0EBF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2DA5-C121-D34F-9715-D8DCDBA2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668E-7238-FF4D-A80C-C3F08FA7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E556-9E14-5649-941B-FCC64524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7D6D-7E1F-CC4F-BF85-3911DD49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4F5E-FE5B-4B4C-B709-F7B67CA7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741E-C7EF-F840-A20A-E4FEF7941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CBA01-F346-DA42-8A94-7F53522F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010F-78F3-BF4A-86B1-11B58FA9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870C7-3487-9D44-ABBB-B47FDA27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7B8CF-3861-1F44-A290-C4947346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6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0DC2-01CF-8047-9556-E29DD619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7FEE-0B64-B24D-B5AB-14FAA62D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1C48B-F0A7-7B46-AF64-6BA9E2C3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7C0FE-0E9C-EB42-A34D-1D277D925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6D16B-659C-FE4F-8730-20336103B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3EA15-43FB-514D-A63B-FE2B0F6A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62EAE-A8E2-6A41-9D51-C5993BB8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CF38D-B032-8342-8F4D-49B762C7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25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E315-EA71-2442-9587-9A706985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8AA16-3AB8-DA42-BB43-A1C2FBC6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A88EE-5261-F149-8C4C-6F646AF7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40BC-C83F-1A4F-8E6E-BB09222A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76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6E676-9A12-F343-881B-5C7F7F78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F3B22-3489-274C-B70C-A2F736A9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39943-0CA3-DB41-B703-F4CFAF46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F80F-3847-F443-BF51-B8ADB1AB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68D0-7411-C648-B9B7-7B931534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E71E2-55C7-304E-AB6A-19CDA44A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A4C4A-DE71-8440-9372-FF9FBFC4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90D9-9DC3-054E-ABCF-668899AB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0B75-9778-C34B-A30F-3F67F917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82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7F69-214E-7144-AF4F-B267DFF2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F9F0E-BD1E-DA4E-A33F-18377DB54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78B8B-BF59-0C45-80B8-BA9BD4509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829FA-6D4C-2743-9A80-B2A0ECB7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0CB0-D90B-1347-AD41-196EE9F6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DE3F3-4345-6A4E-B3E2-8AB49985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28BEF-3B31-8644-94B8-6014002C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1041-6CD3-1A40-99AC-176615C0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5770-07F7-4C41-857C-24BBAE39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34E6-DDF7-E24E-A5B9-13D93CFA56F9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F61E-0DC4-F541-A77C-C82A44A4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28B1-0ED6-9144-8A50-5304256B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96A1-0042-4A47-AD65-53D6828A0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8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8095E-57B9-504C-9C1D-E96C39B46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4"/>
          <a:stretch/>
        </p:blipFill>
        <p:spPr>
          <a:xfrm flipH="1">
            <a:off x="2719324" y="407773"/>
            <a:ext cx="348768" cy="6042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159493-0766-0A4D-8A48-9B8253F8DE6A}"/>
              </a:ext>
            </a:extLst>
          </p:cNvPr>
          <p:cNvSpPr txBox="1"/>
          <p:nvPr/>
        </p:nvSpPr>
        <p:spPr>
          <a:xfrm>
            <a:off x="2270774" y="6042454"/>
            <a:ext cx="34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22248-5C8D-8A45-836A-7CBA8A7D4A5C}"/>
              </a:ext>
            </a:extLst>
          </p:cNvPr>
          <p:cNvSpPr txBox="1"/>
          <p:nvPr/>
        </p:nvSpPr>
        <p:spPr>
          <a:xfrm>
            <a:off x="2085688" y="292326"/>
            <a:ext cx="63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60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D8A7B-3B9C-8A4C-9B99-F60A208EBBE1}"/>
              </a:ext>
            </a:extLst>
          </p:cNvPr>
          <p:cNvSpPr txBox="1"/>
          <p:nvPr/>
        </p:nvSpPr>
        <p:spPr>
          <a:xfrm rot="16200000">
            <a:off x="1479886" y="3167390"/>
            <a:ext cx="138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CBF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6254B-59D8-4348-9A91-9F64069A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80" y="203886"/>
            <a:ext cx="5310844" cy="64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9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2</cp:revision>
  <dcterms:created xsi:type="dcterms:W3CDTF">2021-11-05T16:33:20Z</dcterms:created>
  <dcterms:modified xsi:type="dcterms:W3CDTF">2021-11-05T17:01:34Z</dcterms:modified>
</cp:coreProperties>
</file>