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22"/>
    <p:restoredTop sz="96284"/>
  </p:normalViewPr>
  <p:slideViewPr>
    <p:cSldViewPr snapToGrid="0" snapToObjects="1">
      <p:cViewPr varScale="1">
        <p:scale>
          <a:sx n="155" d="100"/>
          <a:sy n="155" d="100"/>
        </p:scale>
        <p:origin x="17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3E81-885E-E941-B231-C528D7095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C6CB4-EF4B-7F41-BEEF-DF25BCB2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E752-6C2B-1147-BFD9-1CA5EAEA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671FC-2EEF-CD44-A449-2B6BA2AB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97D8-954E-E549-B934-7F8F15F1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99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8376-1EC1-5D4A-862B-0FF03070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1058B-B1A2-C74D-BCDA-3124A266C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FEF1-B0C7-FA45-BA70-95CBF923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9C38-8489-6640-BB2E-B51FBC47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1190-AEFC-DA47-A490-21677769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0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E63BE-807A-8649-8756-D0DA5069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D9126-B4C7-9945-9B7F-6457A511B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91BB-E80D-BF46-9DFB-35032018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6781-6D55-784B-9725-7CA8AA9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FE21-5606-6A4E-A678-116FA9BF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93C6-3E5B-214A-B479-C11C7988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F349-A045-C04B-A815-D2538DD9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2C2C-CC8D-1544-8584-6B9B76BD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7E32-7E34-D943-A091-D48E274A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6E76-BF8F-A24D-8C15-1E6F9643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8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6593-13DF-D64D-96C9-0BE5F8A4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793EB-4D14-8445-8F96-2A286971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BCC06-C83E-0248-BD39-52C1D74B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5E61-D94D-5A4E-940E-F5CB1665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176D-01CE-7342-8576-A2B94E2E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6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B687-C8A9-0D47-9780-19ADBC80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2568-4D00-9344-B507-32A897C61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3DC1B-7A1E-F341-BB6E-14DF61D2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FD931-703E-8B44-A265-0D636CFF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4BAA8-39A9-FC42-BF0F-66855F5B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0967B-A33D-374F-A958-E875BF25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3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A2BD-E3C6-0841-B96B-54FDF475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7910-BB46-F34B-969A-360986079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4BF60-4C42-274E-922C-3701D3C8D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50BA9-E8CB-814E-BD54-41C44682E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628AC-156E-E34B-B502-60A735826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11FAA-FFCD-E041-8B1C-231CEE16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B68B0-CFDE-1B4D-A45C-020D6ECF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56F3A-6315-C146-BB19-BF7ECD74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2043-BD0E-4044-B119-9DFCE018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5069E-DDC0-3846-B380-DD3DC96F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28F1C-92D5-9945-A72A-922EAD30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DC2A8-82CC-7847-B2A7-ABBF291D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4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DF6D1-CAC6-3A45-910A-ACE25342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DD6F9-0E62-AC41-A301-C929102C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D5C1D-63B6-8947-A3C8-C9B4DD2B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31CF-9E61-874B-B2FA-8798632C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2515-E8D8-F24F-8EAE-02B51EC39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653DD-386C-644A-82AB-10ECCEFF9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564E6-B6CF-7C41-AAF1-1A0A6A4F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F537-6676-294C-BDF5-F9F721EB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C662-A36F-AD41-A4B1-83A9B1F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2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EE3C-050D-7C45-9315-ADD5302F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92A7-6980-0947-8DBA-3BE98AB2B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8D5E0-77BE-D347-B2DC-AF9675A91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66E5D-7733-BB45-BB28-3ABB062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870C2-C4EA-B84D-A119-EF8C8882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1FD2-0A17-D041-A819-E087F95F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4C023-968A-C94C-BCB9-2ADD6F91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3BF17-9836-1141-BAD5-B799E9F2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41F0-4F6F-4348-86EE-6E7629E95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B7D6-9B8B-8C44-AB70-0A3072280E4D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2C8E-FB47-0744-988F-71238844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4E28-C67A-1C4D-A13F-04E691EFE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AF4D-34AD-F94D-A1C8-2413AFFF8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19B423-0A5A-514C-AEE4-FE9B78339B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DA77E-527A-9F44-9192-2AE82874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14401"/>
            <a:ext cx="4957763" cy="427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B7DDE-ACCA-FC45-97CA-F572E736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363" y="914401"/>
            <a:ext cx="4957763" cy="42793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31CE44-71B1-5E4A-B025-3E9B01849A12}"/>
              </a:ext>
            </a:extLst>
          </p:cNvPr>
          <p:cNvSpPr/>
          <p:nvPr/>
        </p:nvSpPr>
        <p:spPr>
          <a:xfrm>
            <a:off x="400051" y="5234361"/>
            <a:ext cx="4872037" cy="6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DAB2C-EF90-7646-86BD-5EDF6E0753E9}"/>
              </a:ext>
            </a:extLst>
          </p:cNvPr>
          <p:cNvSpPr/>
          <p:nvPr/>
        </p:nvSpPr>
        <p:spPr>
          <a:xfrm>
            <a:off x="6796089" y="5234361"/>
            <a:ext cx="4872037" cy="133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3CEEA-AFD2-D94A-A619-A26EF79236F2}"/>
              </a:ext>
            </a:extLst>
          </p:cNvPr>
          <p:cNvSpPr txBox="1"/>
          <p:nvPr/>
        </p:nvSpPr>
        <p:spPr>
          <a:xfrm>
            <a:off x="1285874" y="164813"/>
            <a:ext cx="301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pcASL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92EC9-5883-3E43-A946-5D1FDDB80F1E}"/>
              </a:ext>
            </a:extLst>
          </p:cNvPr>
          <p:cNvSpPr txBox="1"/>
          <p:nvPr/>
        </p:nvSpPr>
        <p:spPr>
          <a:xfrm>
            <a:off x="7496174" y="178646"/>
            <a:ext cx="301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pASL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1AE65-6130-974F-A6FB-3995386D8E23}"/>
              </a:ext>
            </a:extLst>
          </p:cNvPr>
          <p:cNvSpPr txBox="1"/>
          <p:nvPr/>
        </p:nvSpPr>
        <p:spPr>
          <a:xfrm>
            <a:off x="1285874" y="5562579"/>
            <a:ext cx="301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label plane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ED999-9375-D14A-98A7-0764BA532C36}"/>
              </a:ext>
            </a:extLst>
          </p:cNvPr>
          <p:cNvSpPr txBox="1"/>
          <p:nvPr/>
        </p:nvSpPr>
        <p:spPr>
          <a:xfrm>
            <a:off x="7724775" y="5562579"/>
            <a:ext cx="301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label region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6A3742-6119-9647-950C-685187D0C175}"/>
              </a:ext>
            </a:extLst>
          </p:cNvPr>
          <p:cNvSpPr/>
          <p:nvPr/>
        </p:nvSpPr>
        <p:spPr>
          <a:xfrm>
            <a:off x="400051" y="1337714"/>
            <a:ext cx="4872037" cy="209128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D659C-758B-344A-AAF2-D86A7EE1A9B9}"/>
              </a:ext>
            </a:extLst>
          </p:cNvPr>
          <p:cNvSpPr txBox="1"/>
          <p:nvPr/>
        </p:nvSpPr>
        <p:spPr>
          <a:xfrm>
            <a:off x="1254917" y="2090968"/>
            <a:ext cx="3014663" cy="58477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imaging region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1285-0F43-A74C-9179-1CDB060ADAAA}"/>
              </a:ext>
            </a:extLst>
          </p:cNvPr>
          <p:cNvSpPr/>
          <p:nvPr/>
        </p:nvSpPr>
        <p:spPr>
          <a:xfrm>
            <a:off x="6796089" y="1337712"/>
            <a:ext cx="4872037" cy="2091285"/>
          </a:xfrm>
          <a:prstGeom prst="rect">
            <a:avLst/>
          </a:prstGeom>
          <a:solidFill>
            <a:srgbClr val="ED7D31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EFC63-4138-E441-ACF5-6FB587FF512D}"/>
              </a:ext>
            </a:extLst>
          </p:cNvPr>
          <p:cNvSpPr txBox="1"/>
          <p:nvPr/>
        </p:nvSpPr>
        <p:spPr>
          <a:xfrm>
            <a:off x="7724775" y="2090968"/>
            <a:ext cx="3014663" cy="58477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Helvetica" pitchFamily="2" charset="0"/>
              </a:rPr>
              <a:t>imaging region</a:t>
            </a:r>
          </a:p>
        </p:txBody>
      </p:sp>
    </p:spTree>
    <p:extLst>
      <p:ext uri="{BB962C8B-B14F-4D97-AF65-F5344CB8AC3E}">
        <p14:creationId xmlns:p14="http://schemas.microsoft.com/office/powerpoint/2010/main" val="44273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4</cp:revision>
  <dcterms:created xsi:type="dcterms:W3CDTF">2021-02-19T11:13:59Z</dcterms:created>
  <dcterms:modified xsi:type="dcterms:W3CDTF">2021-02-25T14:14:58Z</dcterms:modified>
</cp:coreProperties>
</file>