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45"/>
  </p:normalViewPr>
  <p:slideViewPr>
    <p:cSldViewPr snapToGrid="0" snapToObjects="1">
      <p:cViewPr varScale="1">
        <p:scale>
          <a:sx n="152" d="100"/>
          <a:sy n="152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BC69-3DA6-B141-81CC-B5DEC214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4245C-3023-3A4C-891B-0EBC9C6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7E9B-4E48-9C48-8EE3-0CE66157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D2FC-7044-E34D-8D7F-B63F2C7098C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E966D-0BC5-A54E-BCB5-82A3EA25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8BAD2-0F04-9E45-98F0-2C61D088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FB3-823D-814B-AA06-3373DF03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7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D6C3-BB29-0342-990D-57964552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4E787-04BC-204B-9F70-DA3ECB854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D0C1-EF21-884C-BCA5-28ECA070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D2FC-7044-E34D-8D7F-B63F2C7098C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FE13-B703-204D-A609-91F578F9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20440-FF71-5E49-9D4A-ACF1D8BD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FB3-823D-814B-AA06-3373DF03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4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7CBAA-8A3B-9142-920E-F191DFFF9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520FF-5EED-9949-A58E-2C589AA3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ED27-11CD-B84E-A161-EFAA6AC1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D2FC-7044-E34D-8D7F-B63F2C7098C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EF3A-E8D3-A64F-914C-A65B6501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78453-F58B-3442-B1EA-275F3017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FB3-823D-814B-AA06-3373DF03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1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CB4D-1ED4-474B-BB0B-92BB21E7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2854-3478-D94B-83CF-A91BDCA9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BACB3-CEC6-5646-8D36-3C05007C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D2FC-7044-E34D-8D7F-B63F2C7098C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E93F-EC53-CD41-B54F-3667EE60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6258-8C3A-214D-8E51-0BFCB012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FB3-823D-814B-AA06-3373DF03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38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9AE9-5936-6B4D-8AF4-03F215C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B4FD9-8822-654C-AEDA-5FA81966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ABBD9-1A73-034C-87D9-44475C6C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D2FC-7044-E34D-8D7F-B63F2C7098C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5D1A-7605-C14D-8E7E-6E8F4865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50A3-76FD-E847-8A86-769630D3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FB3-823D-814B-AA06-3373DF03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7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38A4-C777-6048-8733-F7463B35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E145-DF39-F94A-A4E3-044CC2F93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8195C-265F-0949-83D0-4C69A75F0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79F6C-F556-CD4C-A875-CF21212E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D2FC-7044-E34D-8D7F-B63F2C7098C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0101E-38FC-1C43-A1FF-96E1812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5293D-25C9-CD4D-8307-AED08727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FB3-823D-814B-AA06-3373DF03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7B8D-63E4-3349-BB23-6A8EA02E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FBC0-23DB-174A-9011-B8DCAE56E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3C9CE-4AD0-104D-8AEA-D4BC98E67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C9D7E-7F58-7441-8A4A-267F45918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512CC-47BB-5141-80CB-2ADAA4143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9FBCC-7319-0C40-8340-F0759E05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D2FC-7044-E34D-8D7F-B63F2C7098C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301E4-6082-1B4E-B935-00A876AB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209AF-1225-E545-A6FE-64D50861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FB3-823D-814B-AA06-3373DF03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1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6637-2F74-4D4C-BBC8-814BDA61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518B4-276D-3442-8A19-B38D0AF8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D2FC-7044-E34D-8D7F-B63F2C7098C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470A4-DF6C-D349-8636-D3644C46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DB59-2488-FC43-8117-B1EAB851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FB3-823D-814B-AA06-3373DF03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30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244B8-E718-2A44-B45A-BA512AE0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D2FC-7044-E34D-8D7F-B63F2C7098C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B5F1F-B1D8-9C40-A02C-9A7A949F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E5A73-EE62-314D-93C7-AA5DD226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FB3-823D-814B-AA06-3373DF03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93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7160-7B7E-0544-9EAF-D9261599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CC7F-C45E-EE44-941A-C1F03E65B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35275-CF5F-A345-BBC0-867A85349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7C449-0318-6941-8D37-CFC5A0E8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D2FC-7044-E34D-8D7F-B63F2C7098C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F96E1-F141-DB48-93B8-3BF50198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01E0-0EC6-B442-B0A7-120FE056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FB3-823D-814B-AA06-3373DF03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4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9AC5-B5BB-3A4D-8F05-8B0A252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54E83-4A35-C94F-B4DA-AF3F62298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CE234-B1A7-514E-8A39-015DB25F4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34ADB-F010-2F46-8DAA-BE36BD38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D2FC-7044-E34D-8D7F-B63F2C7098C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2ED58-7F30-004C-A49E-4CCE3044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2F596-8551-B546-A05F-04EABCC0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FB3-823D-814B-AA06-3373DF03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8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40AA2-E946-CA4C-863B-C3B8B00A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D59D-FCB4-C441-AE2A-D273D82C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C6B6-C3F6-5844-8B44-F79BD7805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D2FC-7044-E34D-8D7F-B63F2C7098CE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5A-BF00-084E-B4C4-F36E4DF2A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69B6-ACB4-9042-AEAE-68385FA2E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FFB3-823D-814B-AA06-3373DF03D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77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E74CF8-5EBC-1549-8156-B067E5ACCF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68138-2AEF-2F4D-8F82-03A7D17A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00" y="725213"/>
            <a:ext cx="4230373" cy="5207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ADBB26-DBB2-364B-B413-836D23CD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240" y="693683"/>
            <a:ext cx="4279909" cy="536027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EE125A-A147-5647-9A74-A1B4D446AD27}"/>
              </a:ext>
            </a:extLst>
          </p:cNvPr>
          <p:cNvCxnSpPr>
            <a:cxnSpLocks/>
          </p:cNvCxnSpPr>
          <p:nvPr/>
        </p:nvCxnSpPr>
        <p:spPr>
          <a:xfrm flipH="1">
            <a:off x="3983421" y="1030014"/>
            <a:ext cx="1397876" cy="1376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42CF5D-FDF6-1F44-AB6D-2392BDAE3867}"/>
              </a:ext>
            </a:extLst>
          </p:cNvPr>
          <p:cNvCxnSpPr>
            <a:cxnSpLocks/>
          </p:cNvCxnSpPr>
          <p:nvPr/>
        </p:nvCxnSpPr>
        <p:spPr>
          <a:xfrm>
            <a:off x="1072055" y="2154621"/>
            <a:ext cx="1040693" cy="1907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84527E-35B8-3241-A582-229547340EC8}"/>
              </a:ext>
            </a:extLst>
          </p:cNvPr>
          <p:cNvCxnSpPr>
            <a:cxnSpLocks/>
          </p:cNvCxnSpPr>
          <p:nvPr/>
        </p:nvCxnSpPr>
        <p:spPr>
          <a:xfrm>
            <a:off x="7010400" y="1797269"/>
            <a:ext cx="1886607" cy="1311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8D03BC-312B-1940-8856-0166EA55D510}"/>
              </a:ext>
            </a:extLst>
          </p:cNvPr>
          <p:cNvSpPr txBox="1"/>
          <p:nvPr/>
        </p:nvSpPr>
        <p:spPr>
          <a:xfrm>
            <a:off x="5390781" y="717910"/>
            <a:ext cx="8501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Helvetica" pitchFamily="2" charset="0"/>
              </a:rPr>
              <a:t>WM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D18C88-EFF0-0D48-9461-309612603F42}"/>
              </a:ext>
            </a:extLst>
          </p:cNvPr>
          <p:cNvSpPr txBox="1"/>
          <p:nvPr/>
        </p:nvSpPr>
        <p:spPr>
          <a:xfrm>
            <a:off x="477649" y="1797269"/>
            <a:ext cx="783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Helvetica" pitchFamily="2" charset="0"/>
              </a:rPr>
              <a:t>GM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B67E9-BB2C-0946-BDF5-25851C5CC273}"/>
              </a:ext>
            </a:extLst>
          </p:cNvPr>
          <p:cNvSpPr txBox="1"/>
          <p:nvPr/>
        </p:nvSpPr>
        <p:spPr>
          <a:xfrm>
            <a:off x="6304422" y="1427937"/>
            <a:ext cx="8501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Helvetica" pitchFamily="2" charset="0"/>
              </a:rPr>
              <a:t>CSF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1D576-E381-3445-8E92-846F54C93D84}"/>
              </a:ext>
            </a:extLst>
          </p:cNvPr>
          <p:cNvSpPr txBox="1"/>
          <p:nvPr/>
        </p:nvSpPr>
        <p:spPr>
          <a:xfrm>
            <a:off x="1872461" y="5971345"/>
            <a:ext cx="316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chemeClr val="bg1"/>
                </a:solidFill>
                <a:latin typeface="Helvetica" pitchFamily="2" charset="0"/>
              </a:rPr>
              <a:t>T1-weighted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CF701B-7FAF-D64C-8CA3-6B9B88EB5FD1}"/>
              </a:ext>
            </a:extLst>
          </p:cNvPr>
          <p:cNvSpPr txBox="1"/>
          <p:nvPr/>
        </p:nvSpPr>
        <p:spPr>
          <a:xfrm>
            <a:off x="7488544" y="5971345"/>
            <a:ext cx="316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chemeClr val="bg1"/>
                </a:solidFill>
                <a:latin typeface="Helvetica" pitchFamily="2" charset="0"/>
              </a:rPr>
              <a:t>T2-weighted</a:t>
            </a:r>
          </a:p>
        </p:txBody>
      </p:sp>
    </p:spTree>
    <p:extLst>
      <p:ext uri="{BB962C8B-B14F-4D97-AF65-F5344CB8AC3E}">
        <p14:creationId xmlns:p14="http://schemas.microsoft.com/office/powerpoint/2010/main" val="335819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4</cp:revision>
  <dcterms:created xsi:type="dcterms:W3CDTF">2021-02-24T13:14:24Z</dcterms:created>
  <dcterms:modified xsi:type="dcterms:W3CDTF">2021-02-25T14:14:18Z</dcterms:modified>
</cp:coreProperties>
</file>