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9"/>
    <p:restoredTop sz="96654"/>
  </p:normalViewPr>
  <p:slideViewPr>
    <p:cSldViewPr snapToGrid="0" snapToObjects="1">
      <p:cViewPr>
        <p:scale>
          <a:sx n="169" d="100"/>
          <a:sy n="169" d="100"/>
        </p:scale>
        <p:origin x="-9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05:09.033"/>
    </inkml:context>
    <inkml:brush xml:id="br0">
      <inkml:brushProperty name="width" value="0.10583" units="cm"/>
      <inkml:brushProperty name="height" value="0.10583" units="cm"/>
      <inkml:brushProperty name="color" value="#7030A0"/>
    </inkml:brush>
  </inkml:definitions>
  <inkml:trace contextRef="#ctx0" brushRef="#br0">350 1 24575,'-6'11'0,"1"0"0,0 0 0,4 1 0,-9-1 0,9 0 0,-4 0 0,-1 0 0,5 1 0,-9-1 0,9 0 0,-9 0 0,9 1 0,-9-1 0,8 0 0,-3 0 0,5 0 0,0 1 0,0-1 0,-5 0 0,4 5 0,-9-3 0,9 3 0,-4-5 0,0 0 0,3 6 0,-8-5 0,9 4 0,-9 0 0,9 2 0,-9 4 0,3 1 0,1-6 0,-4-1 0,9-4 0,-4-1 0,0 5 0,3-4 0,-3 5 0,0-1 0,4-4 0,-4 5 0,5-1 0,0-4 0,-5 9 0,4-8 0,-9 8 0,8-9 0,-3 10 0,5 32 0,-5-23 0,4 28 0,-11-24 0,10-15 0,-6 13 0,8-15 0,-5-1 0,4 4 0,-4-3 0,0 4 0,4 1 0,-4-1 0,0 1 0,3-1 0,-3 1 0,0-1 0,4 12 0,-4 4 0,5-1 0,0 10 0,0-10 0,0 13 0,-5-13 0,4 10 0,-4 0 0,5 5 0,0 32 0,0-40 0,0 51 0,0-51 0,0 30 0,0-24 0,7-1 0,-5 1 0,5-13 0,1 10 0,-7-10 0,7 0 0,-8 10 0,5-22 0,3 22 0,-1-22 0,1 10 0,-4-13 0,-2 1 0,10 11 0,-10 2 0,5 0 0,-7-3 0,0-11 0,0 1 0,5-1 0,-4 1 0,4 11 0,0-8 0,-3 20 0,3-26 0,0 14 0,-4-17 0,4 6 0,0-6 0,-4 4 0,4-3 0,-5-1 0,5 4 0,-4-3 0,4 4 0,-5 1 0,0-1 0,0 0 0,0-4 0,0 15 0,5-2 0,-3 5 0,3 9 0,-5-20 0,5 10 0,-4-13 0,4 1 0,-5-1 0,0 1 0,0-1 0,0 0 0,0 13 0,0-10 0,0 22 0,0-10 0,5 1 0,-4-4 0,4-11 0,2 11 0,-5 4 0,5-1 0,-7-2 0,0-1 0,0-9 0,0 44 0,0-38 0,0 37 0,0-42 0,0 3 0,0-13 0,0 1 0,0 0 0,0 6 0,0-1 0,0 0 0,0 1 0,0-1 0,0 13 0,0 2 0,0 13 0,0-1 0,0-11 0,8 8 0,-6-8 0,5 36 0,-7-19 0,0 7 0,0-15 0,0 0 0,0-12 0,0 8 0,0-25 0,0 4 0,0 1 0,0-6 0,0 4 0,0-3 0,-5 4 0,4 13 0,-4-10 0,5 22 0,0-22 0,0 22 0,0-10 0,0 13 0,0-1 0,0 1 0,0-1 0,0 1 0,0-13 0,-5-2 0,3-1 0,-3 25 0,5 21 0,0-2 0,0-4 0,0-25 0,0 1 0,0-13 0,0 10 0,-5-27 0,4 13 0,-4-15 0,5 4 0,-7 13 0,5-10 0,-6 10 0,8-1 0,0-9 0,0 22 0,0-22 0,-7 22 0,5-22 0,-5 22 0,7-22 0,0 22 0,0 12 0,0-4 0,0 5 0,0-26 0,0-11 0,0-1 0,0 0 0,0 13 0,0-10 0,0 10 0,0-13 0,0-4 0,-5 3 0,3-4 0,-3 18 0,5 2 0,-5 1 0,4 8 0,-4-20 0,0 8 0,4-11 0,-4 11 0,-3 3 0,7 1 0,-14 55 0,13-56 0,-6 21 0,-3 2 0,1-17 0,-4 31 0,2-36 0,10 8 0,-3-8 0,5 11 0,0 1 0,-7-1 0,5-11 0,-5 8 0,7-20 0,-5 8 0,4-11 0,-10-6 0,10 4 0,-4-8 0,5 20 0,-5-13 0,4 10 0,-4-14 0,5 0 0,-5 7 0,4 0 0,-4 5 0,5-6 0,0 1 0,0-1 0,-6 0 0,5 1 0,-4-1 0,5 1 0,0 11 0,0-8 0,0 8 0,0-11 0,0 11 0,0-14 0,0 26 0,0-26 0,0 15 0,0-13 0,0 0 0,0 1 0,0-1 0,0 13 0,8 24 0,-7-4 0,12 5 0,-12 11 0,9-40 0,-9 40 0,11-33 0,5 11 0,-6-11 0,4-4 0,-10-11 0,-4-1 0,9 1 0,-9-1 0,9 0 0,-9 1 0,12 11 0,-12-8 0,7 8 0,-8-11 0,5-1 0,-4 1 0,9-1 0,-9 0 0,4 6 0,-5-4 0,5-2 0,-4-6 0,4 0 0,-5 2 0,0 4 0,5 1 0,-3-6 0,3 4 0,0-3 0,-4 4 0,9 1 0,-9-1 0,9 0 0,-9-4 0,9-2 0,-8 0 0,3-3 0,0 8 0,1-9 0,0 10 0,-1-10 0,-5 4 0,5 5 0,1-2 0,0 4 0,-1-2 0,0-9 0,-3 4 0,3 1 0,0-5 0,-4 9 0,4-8 0,0 3 0,-4 0 0,9-3 0,-9 8 0,9-9 0,-9 4 0,9 1 0,-8 0 0,8 1 0,-4 3 0,5-4 0,-5 6 0,4-6 0,-8 4 0,8-3 0,-9 4 0,4-4 0,0 3 0,1-9 0,0 9 0,4-3 0,-4 4 0,6 1 0,-6-6 0,4 4 0,-9-3 0,9-1 0,-9-1 0,9 1 0,-8-5 0,7 9 0,-2-3 0,-1-1 0,4 4 0,-4-3 0,0-1 0,9 9 0,-7-12 0,3 12 0,-1-13 0,-4 8 0,0-4 0,4 1 0,-3-2 0,-1 0 0,4-3 0,-9 3 0,4 0 0,0-8 0,-4 12 0,9-8 0,-3 5 0,4 5 0,0-5 0,0 1 0,0 3 0,-4-4 0,3 1 0,-4-2 0,0-5 0,4 0 0,-9 5 0,4 2 0,0-6 0,-4 3 0,9-8 0,-8 4 0,8 5 0,-4 1 0,0 1 0,4-7 0,-9-1 0,4-4 0,-5 6 0,5-1 0,-3 0 0,8-5 0,-9 4 0,4-4 0,-5 6 0,5-6 0,-4 4 0,4-4 0,0 0 0,-4 4 0,4-9 0,-5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0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24575,'-25'11'0,"0"-5"0,12 2 0,-1-4 0,-2 5 0,3-1 0,-4 1 0,3 0 0,2-5 0,3 4 0,1-7 0,-1 3 0,1-1 0,-5-2 0,4 7 0,-8-7 0,8 3 0,-7-1 0,10 2 0,-6 0 0,8 2 0,-1-6 0,1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0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0 24575,'-4'5'0,"-1"-1"0,-3-4 0,-1 4 0,-3 1 0,-2 3 0,-3-3 0,0 2 0,0-6 0,0 7 0,-1-7 0,5 6 0,-3-6 0,6 7 0,-2-3 0,0-1 0,2 0 0,-2 0 0,-1-3 0,4 3 0,-4 0 0,5-3 0,3 6 0,-7-2 0,3 3 0,-4 5 0,0-8 0,5 7 0,3-8 0,-3 1 0,3 3 0,1-3 0,0-1 0,4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05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24575,'-5'9'0,"-3"-1"0,4-3 0,-5 3 0,0-4 0,-3 5 0,6-1 0,-9 1 0,9-1 0,-6 1 0,3-4 0,1-1 0,3-1 0,-3 2 0,3 0 0,-3-1 0,3-1 0,-6 2 0,5 0 0,-7 2 0,5-6 0,-1 7 0,1-3 0,-5 3 0,0-3 0,-4 6 0,3-9 0,2 10 0,3-8 0,1 5 0,-1-4 0,4 2 0,2-6 0,3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07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24575,'-4'9'0,"0"-1"0,-1 1 0,-7 0 0,7-1 0,-4 1 0,-2-1 0,9 1 0,-10-1 0,8 1 0,-5 3 0,0-3 0,1 4 0,-1-8 0,4 2 0,-2-6 0,6 7 0,-7-7 0,3 6 0,-3-6 0,3 3 0,1-4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0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 24575,'-4'8'0,"3"1"0,-6-1 0,2 1 0,-4-1 0,1-3 0,-5 3 0,4-4 0,-7 5 0,6-4 0,-2 2 0,3-2 0,-3 0 0,2-1 0,-6-1 0,3-2 0,-1 7 0,2-3 0,3-1 0,1 0 0,-1-4 0,4 4 0,-6 1 0,5-1 0,-3 4 0,-2-7 0,9 3 0,-5-4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1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24575,'-13'5'0,"1"-1"0,7-1 0,-7 2 0,7 0 0,-8-1 0,9-1 0,-8-2 0,6 7 0,-6-7 0,3 3 0,5-1 0,-8-2 0,10 3 0,-5-4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12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24575,'-9'5'0,"1"-1"0,-1-4 0,0 4 0,-3-3 0,2 10 0,-6-9 0,7 9 0,-8-6 0,4 4 0,0 3 0,-3-6 0,6 5 0,-2-10 0,3 6 0,0-2 0,-3 0 0,6 3 0,-9-8 0,9 8 0,-6-7 0,7 3 0,1-4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1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24575,'-4'9'0,"-1"-1"0,-4 1 0,1-1 0,-1-3 0,1 3 0,-5-4 0,-9 7 0,2-6 0,-6 8 0,0-6 0,6 6 0,-2 1 0,9-4 0,5 2 0,-5-3 0,8-1 0,-7 1 0,7-1 0,-3-3 0,3 3 0,-6-4 0,5 5 0,-7-4 0,9 2 0,0-2 0,4 0 0,0-2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1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24575,'-9'9'0,"-3"-1"0,-2-3 0,-3 6 0,0-5 0,0 3 0,0-2 0,3-6 0,-2 7 0,-6-2 0,6 3 0,-9 2 0,15-7 0,-2 4 0,3-7 0,4 6 0,-6-2 0,5 0 0,-6 3 0,3-8 0,0 8 0,1-7 0,-1 7 0,4-7 0,2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22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 24575,'-8'5'0,"3"2"0,-11-2 0,2 0 0,1 2 0,0-2 0,5 0 0,-1 6 0,1-9 0,-5 9 0,4-10 0,-4 3 0,8 0 0,-2 1 0,2-1 0,-4 4 0,1-7 0,-1 6 0,4-2 0,-2 4 0,2-5 0,-4 0 0,5 0 0,-8-3 0,10 7 0,-13-4 0,9 1 0,-6-1 0,7 0 0,-3 0 0,4 1 0,-5-1 0,4 0 0,-2-3 0,2 6 0,-4-6 0,4 3 0,2-4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2:53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24575,'-12'0'0,"-10"0"0,2 0 0,-34 9 0,30-3 0,-17 4 0,25-6 0,2-4 0,5 4 0,-16-3 0,17 6 0,-13-6 0,16 7 0,-6-7 0,5 6 0,-7-6 0,5 7 0,-1-7 0,-3 6 0,2-2 0,-2 0 0,3 2 0,1-6 0,-1 7 0,0-7 0,5 3 0,0-4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2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0 24575,'-25'4'0,"0"-3"0,15 3 0,-6-4 0,3 4 0,-1-3 0,2 2 0,3 1 0,-3 1 0,2 0 0,2 2 0,-4-6 0,10 7 0,-9-7 0,6 6 0,-3-6 0,-1 3 0,4 0 0,1 0 0,-3 1 0,5 3 0,-6-7 0,8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3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24575,'-24'7'0,"-2"2"0,21-4 0,-7-1 0,7 4 0,-3-7 0,-5 6 0,4-6 0,-4 7 0,1-7 0,2 10 0,-6-9 0,7 10 0,-7-8 0,6 1 0,-2 3 0,3-7 0,4 6 0,-2-6 0,6 7 0,-7-7 0,7 2 0,-3-3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3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24575,'0'8'0,"0"1"0,-4-1 0,-1 1 0,-3-4 0,-1 2 0,0-6 0,1 7 0,3-4 0,-16 7 0,13-2 0,-13 1 0,8-1 0,4-1 0,-3-3 0,3 2 0,0-6 0,1 7 0,3-3 0,-7 3 0,7 1 0,-8-4 0,9 2 0,-4-6 0,3 7 0,-3-7 0,3 6 0,-7-6 0,10 7 0,-9-7 0,10 2 0,-3-3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3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24575,'-5'8'0,"-2"1"0,2-1 0,-8 1 0,4-1 0,-4 5 0,5-4 0,-1 3 0,-3-3 0,2-1 0,-2 5 0,3-4 0,1 3 0,3-3 0,-7-4 0,10 2 0,-13-6 0,13 7 0,-9-3 0,6-1 0,0 4 0,-2-7 0,6 6 0,-7-2 0,7 4 0,-7-5 0,4 4 0,-5-3 0,4 3 0,1-3 0,4-1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34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24575,'0'8'0,"-7"1"0,5-1 0,-10 1 0,7-4 0,1 2 0,-4-2 0,3 0 0,0 2 0,-6-2 0,5 3 0,-6 1 0,-1 3 0,4-2 0,-4 2 0,1 0 0,3-2 0,-4 2 0,8-3 0,-2-1 0,6 1 0,-7-1 0,7 1 0,-7-1 0,7-3 0,-2-1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3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24575,'-9'4'0,"1"0"0,3 0 0,-6 1 0,5-1 0,-7 4 0,5-3 0,-5 3 0,4 5 0,-7-4 0,2 0 0,1-2 0,1-2 0,3 3 0,0-3 0,5 3 0,-4-7 0,3 6 0,-3-2 0,-1 0 0,4 2 0,-6-6 0,9 7 0,-10-7 0,11 6 0,-2-6 0,3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3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24575,'-13'0'0,"4"0"0,-8 0 0,8 3 0,-4-2 0,5 7 0,-1-7 0,1 6 0,-1-6 0,4 7 0,-6-3 0,5-1 0,-6 0 0,7 0 0,-7-3 0,7 6 0,-8-6 0,5 7 0,-1-7 0,0 7 0,5-4 0,-8 5 0,7-1 0,-8-3 0,8 3 0,-2-7 0,6 6 0,-3-6 0,4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3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24575,'-8'4'0,"-1"0"0,-3-4 0,-2 4 0,1 1 0,-3-1 0,6 4 0,-6-3 0,6 3 0,-2 1 0,0-4 0,2 2 0,-2-6 0,3 7 0,0-7 0,1 6 0,-1-6 0,1 3 0,3 0 0,-7-3 0,7 6 0,-8-6 0,9 3 0,0-4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3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 24575,'-8'0'0,"-1"4"0,0 0 0,-3 1 0,-1 3 0,-4-3 0,-1 3 0,1 1 0,0-1 0,0 1 0,4-1 0,4 1 0,-2-5 0,5 4 0,-7-7 0,5 7 0,-1-8 0,1 8 0,-1-7 0,0 3 0,1 0 0,-1-3 0,4 6 0,-6-2 0,5 0 0,-6-2 0,3 1 0,1-3 0,3 7 0,-7-7 0,11 6 0,-7-6 0,8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3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24575,'-13'5'0,"1"-1"0,3-1 0,0 2 0,1 0 0,-1 2 0,0-6 0,1 7 0,-5-7 0,4 6 0,-3-2 0,3 0 0,0 2 0,1-2 0,-1 0 0,0-1 0,5 0 0,-4-4 0,3 8 0,-3-3 0,-1 0 0,0-2 0,1 1 0,-1-3 0,4 7 0,-6-7 0,9 6 0,-13-6 0,9 3 0,-2 0 0,4-3 0,4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2:5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0 24575,'-26'6'0,"6"-1"0,-2 5 0,5-1 0,-5 1 0,3-1 0,-4-2 0,7 0 0,6-6 0,-2 7 0,3-7 0,1 3 0,-1-1 0,0-2 0,5 7 0,-8-3 0,6 3 0,-10 1 0,7-1 0,-4-3 0,5-1 0,3-4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4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0 24575,'-10'4'0,"-5"-3"0,13 7 0,-13-8 0,6 8 0,-5-7 0,2 7 0,3-7 0,1 2 0,-1 1 0,0-3 0,1 7 0,-1-7 0,1 6 0,-1-6 0,0 3 0,1 0 0,-1-3 0,4 6 0,-6-6 0,5 3 0,-2 0 0,-4-3 0,6 6 0,-6-6 0,3 7 0,1-7 0,3 6 0,-6-6 0,9 7 0,-14-3 0,11-1 0,-8 4 0,8-7 0,2 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4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 24575,'-17'0'0,"0"3"0,0 2 0,0 0 0,-10 4 0,-1-2 0,3 0 0,0 2 0,15-8 0,-6 7 0,10-3 0,-9 3 0,9-3 0,-6 3 0,3-7 0,5 6 0,-4-2 0,3 3 0,-4-3 0,1-1 0,3 0 0,-6-3 0,5 2 0,-7-3 0,9 4 0,0-3 0,4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4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 24575,'-13'8'0,"4"1"0,-7-1 0,2 5 0,-3-4 0,0 3 0,0-3 0,0 3 0,-1-2 0,1 2 0,0-3 0,4-1 0,0-3 0,9 2 0,-8-6 0,7 7 0,-8-7 0,1 3 0,-11 1 0,4-3 0,-7 3 0,16-1 0,-5-3 0,13 3 0,-6-4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2:5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24575,'-14'0'0,"-2"4"0,3-3 0,-14 8 0,-1-2 0,-1 4 0,-6 1 0,6-1 0,1-1 0,1 1 0,14-3 0,1-3 0,3-1 0,4 0 0,1-3 0,4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2:5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0 24575,'-17'4'0,"0"1"0,0 0 0,-1 2 0,1-2 0,4 3 0,-3 1 0,6-1 0,-2-3 0,-1-1 0,8 0 0,-11-3 0,11 6 0,-8-6 0,9 7 0,-4-7 0,7 6 0,-7-6 0,7 7 0,-10-7 0,9 6 0,-9-2 0,6 0 0,-8 2 0,4-2 0,-4 0 0,5 3 0,-1-8 0,4 8 0,-6-3 0,5 0 0,-2 2 0,4-6 0,4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2:5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 24575,'-4'8'0,"0"1"0,-5-1 0,0-3 0,1 2 0,3-2 0,-7 4 0,7-1 0,-11 5 0,6-8 0,-2 7 0,3-8 0,-3 5 0,2-4 0,-6 2 0,6-2 0,-6 4 0,7-1 0,-8 1 0,-5 1 0,6-1 0,-9 1 0,15-5 0,-2 2 0,3-6 0,4 7 0,2-7 0,3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2:5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0 24575,'-13'9'0,"-3"3"0,3-2 0,-5 2 0,1 0 0,-9-1 0,10-2 0,-9 5 0,15-13 0,-2 11 0,3-7 0,1-1 0,-1 0 0,1 0 0,-5 1 0,4 3 0,-8-3 0,4 2 0,0-2 0,0 4 0,5-5 0,3 0 0,1-4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0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24575,'-8'4'0,"-1"-3"0,-3 7 0,2-4 0,-2 5 0,-1-1 0,0 1 0,-4-1 0,4 1 0,0-4 0,5 2 0,-1-6 0,0 7 0,1-7 0,-1 2 0,4 1 0,-6-3 0,1 7 0,-3-7 0,4 6 0,-2-6 0,5 3 0,-10-4 0,10 4 0,-9 1 0,6-1 0,-5 4 0,2-7 0,3 6 0,1-6 0,3 7 0,1-7 0,4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4:13:0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0 24575,'-17'9'0,"0"0"0,-10 1 0,-1 1 0,3-1 0,3 1 0,14-3 0,-1-3 0,1-1 0,3 0 0,-7-4 0,10 8 0,-13-7 0,6 7 0,-5-7 0,2 6 0,0-6 0,2 7 0,-2-4 0,3 1 0,0 3 0,1-7 0,-1 2 0,4-3 0,2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097B-A2B5-2A48-A745-4EA40DD9D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7B3A4-39AE-AE4E-A732-F2D544039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11CE-AC0D-CB4B-8F62-E3FD7352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47C1-A576-9E4D-ADD2-C91B0E325DA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F3531-05D2-B24E-BFA1-BEAD07E4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6673-5F24-8541-B034-10459F45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8462-2869-2F43-9448-A573058A4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63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AC18-EE99-2B4C-9DD5-0C8D3763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7A504-AA6D-C240-97E3-533EADC8A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A0E73-9F5F-E240-B025-36783349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47C1-A576-9E4D-ADD2-C91B0E325DA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1C1A-9C09-0945-8D47-53E60BB4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44BC8-32A7-8743-B569-5EF2BE90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8462-2869-2F43-9448-A573058A4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72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D8A85-CC2F-7344-8639-63CF66A05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CAF7A-0824-1447-9678-45916D367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B9D66-0F68-A94D-AD3E-F7BF5B6F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47C1-A576-9E4D-ADD2-C91B0E325DA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61D18-8E1C-BA43-A552-9F7D46E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B973B-1560-414E-9E82-432410EF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8462-2869-2F43-9448-A573058A4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4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09AD-726A-6E45-9D20-7F8A6344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AF49-ED8E-7741-9DCD-1989599A7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D9A49-B397-A041-88B3-387CC1BF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47C1-A576-9E4D-ADD2-C91B0E325DA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D77E3-F4CE-104F-B508-5493D7B6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06805-A230-154F-8568-E460E2FB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8462-2869-2F43-9448-A573058A4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746F-6E16-A944-958A-67213E35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15E7E-193E-0545-B8CF-3766E73CE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B39D1-C3CD-814C-9824-1B0D4F34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47C1-A576-9E4D-ADD2-C91B0E325DA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9C60-1A34-7B49-9C84-7966838E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3B163-7AF0-724D-8154-46CD435F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8462-2869-2F43-9448-A573058A4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3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69EF-3CD3-9A4D-9EE7-E5E52FF5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F996-09C5-C24B-B726-A97184C2B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B28A8-8A3B-DE44-A26E-19400132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F5604-3C23-E14C-B70B-8958A2D1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47C1-A576-9E4D-ADD2-C91B0E325DA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B0C2A-2EF4-A249-929E-76853026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944BD-C146-444E-8F02-868398E2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8462-2869-2F43-9448-A573058A4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86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FDCF-B2BE-5941-B362-25F5B679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C2BD8-BA6D-C446-AD53-3CAF146B9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082E1-A648-404D-BB0D-8B8663BB1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DCD60-B6C2-6F41-92E5-625E9C5F1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31CD0-D0B4-644E-A746-40F11DA3E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8D64B-2558-CA41-8FCC-95B5A1B3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47C1-A576-9E4D-ADD2-C91B0E325DA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69573-1B2C-9D4D-9A5D-FDD8A9C7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E768A-370F-6D4E-8A03-F62A2DBF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8462-2869-2F43-9448-A573058A4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88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DB3D-5F9F-3B4F-A424-4B95F790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DD012-CF11-2F42-BBBB-81744155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47C1-A576-9E4D-ADD2-C91B0E325DA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A52C8-8B16-C248-BA96-1D577226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E82A2-E1E0-FE49-955E-35236206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8462-2869-2F43-9448-A573058A4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3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5F3F2-53F7-F54E-B2D4-2B7E8362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47C1-A576-9E4D-ADD2-C91B0E325DA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72466-FCB6-C246-A00B-12EFBECE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92990-D3F6-D949-9EEA-B659058A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8462-2869-2F43-9448-A573058A4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0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D74A-7A02-1E41-BCF9-1DB1CF5D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D59F6-F20E-F14A-A2B0-48CC1691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1FB5B-E4BE-114C-A840-1B2BC992C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FF745-D4F4-1147-B840-D3EC0489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47C1-A576-9E4D-ADD2-C91B0E325DA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96E6B-195C-E448-AB99-C1E7930E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5039E-901B-B947-8CE9-61FBDBFC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8462-2869-2F43-9448-A573058A4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79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7A9E-F510-F44D-A23C-5D5F13FD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877FE-19FC-0145-84E6-0033F3341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2F6D2-23FD-764D-A57F-93DF555CB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81BD3-EC69-3243-9A24-AE297267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47C1-A576-9E4D-ADD2-C91B0E325DA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7133F-A52F-1547-9C66-2A095B7F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FC2F1-40A4-1A4F-A003-A8A8E770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8462-2869-2F43-9448-A573058A4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03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D14EC-FDDB-B840-A59B-FF6A2ADE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6730E-2488-1C41-BC91-8C3DF8D83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44BED-37C7-8845-B399-C10E3AEB9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347C1-A576-9E4D-ADD2-C91B0E325DA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2C664-A491-A045-91A9-F3ABF068C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EE087-570C-2A49-B405-B2768874A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B8462-2869-2F43-9448-A573058A4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69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801CE7-DADE-3346-B151-5BBB3103C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4888"/>
              </p:ext>
            </p:extLst>
          </p:nvPr>
        </p:nvGraphicFramePr>
        <p:xfrm>
          <a:off x="2032000" y="719665"/>
          <a:ext cx="3603488" cy="3603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1744">
                  <a:extLst>
                    <a:ext uri="{9D8B030D-6E8A-4147-A177-3AD203B41FA5}">
                      <a16:colId xmlns:a16="http://schemas.microsoft.com/office/drawing/2014/main" val="2136131655"/>
                    </a:ext>
                  </a:extLst>
                </a:gridCol>
                <a:gridCol w="1801744">
                  <a:extLst>
                    <a:ext uri="{9D8B030D-6E8A-4147-A177-3AD203B41FA5}">
                      <a16:colId xmlns:a16="http://schemas.microsoft.com/office/drawing/2014/main" val="2716919085"/>
                    </a:ext>
                  </a:extLst>
                </a:gridCol>
              </a:tblGrid>
              <a:tr h="180192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303605"/>
                  </a:ext>
                </a:extLst>
              </a:tr>
              <a:tr h="180192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14087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47C22B6-A3D0-7A4C-84BC-7FB3D4B32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12123"/>
              </p:ext>
            </p:extLst>
          </p:nvPr>
        </p:nvGraphicFramePr>
        <p:xfrm>
          <a:off x="2953026" y="494378"/>
          <a:ext cx="3603488" cy="3603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1744">
                  <a:extLst>
                    <a:ext uri="{9D8B030D-6E8A-4147-A177-3AD203B41FA5}">
                      <a16:colId xmlns:a16="http://schemas.microsoft.com/office/drawing/2014/main" val="2136131655"/>
                    </a:ext>
                  </a:extLst>
                </a:gridCol>
                <a:gridCol w="1801744">
                  <a:extLst>
                    <a:ext uri="{9D8B030D-6E8A-4147-A177-3AD203B41FA5}">
                      <a16:colId xmlns:a16="http://schemas.microsoft.com/office/drawing/2014/main" val="2716919085"/>
                    </a:ext>
                  </a:extLst>
                </a:gridCol>
              </a:tblGrid>
              <a:tr h="180192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303605"/>
                  </a:ext>
                </a:extLst>
              </a:tr>
              <a:tr h="180192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14087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924DB57-40F8-EA45-A28B-1F4026D5E3E5}"/>
                  </a:ext>
                </a:extLst>
              </p14:cNvPr>
              <p14:cNvContentPartPr/>
              <p14:nvPr/>
            </p14:nvContentPartPr>
            <p14:xfrm>
              <a:off x="2652426" y="324125"/>
              <a:ext cx="300600" cy="4254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924DB57-40F8-EA45-A28B-1F4026D5E3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3346" y="305405"/>
                <a:ext cx="338400" cy="42922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9DD2B61-B928-BB4E-A0A2-CB67B5C31D1F}"/>
              </a:ext>
            </a:extLst>
          </p:cNvPr>
          <p:cNvSpPr txBox="1"/>
          <p:nvPr/>
        </p:nvSpPr>
        <p:spPr>
          <a:xfrm>
            <a:off x="2111291" y="2111641"/>
            <a:ext cx="4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A18151-3760-4445-B028-D20E540C3C78}"/>
              </a:ext>
            </a:extLst>
          </p:cNvPr>
          <p:cNvSpPr txBox="1"/>
          <p:nvPr/>
        </p:nvSpPr>
        <p:spPr>
          <a:xfrm>
            <a:off x="3070752" y="1856536"/>
            <a:ext cx="4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Helvetica" pitchFamily="2" charset="0"/>
              </a:rPr>
              <a:t>A’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CB753B-2C8F-4F49-B15F-2352CD34DB1B}"/>
              </a:ext>
            </a:extLst>
          </p:cNvPr>
          <p:cNvGrpSpPr/>
          <p:nvPr/>
        </p:nvGrpSpPr>
        <p:grpSpPr>
          <a:xfrm>
            <a:off x="2561058" y="537174"/>
            <a:ext cx="196920" cy="1847160"/>
            <a:chOff x="2561058" y="537174"/>
            <a:chExt cx="196920" cy="184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BF8EAA-AE87-7C45-9B73-3EF01DC9EC09}"/>
                    </a:ext>
                  </a:extLst>
                </p14:cNvPr>
                <p14:cNvContentPartPr/>
                <p14:nvPr/>
              </p14:nvContentPartPr>
              <p14:xfrm>
                <a:off x="2574018" y="537174"/>
                <a:ext cx="142920" cy="38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BF8EAA-AE87-7C45-9B73-3EF01DC9EC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65378" y="528174"/>
                  <a:ext cx="160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B184874-2A99-DE49-ACB8-795B71EA22A6}"/>
                    </a:ext>
                  </a:extLst>
                </p14:cNvPr>
                <p14:cNvContentPartPr/>
                <p14:nvPr/>
              </p14:nvContentPartPr>
              <p14:xfrm>
                <a:off x="2576898" y="675054"/>
                <a:ext cx="108000" cy="46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B184874-2A99-DE49-ACB8-795B71EA22A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7898" y="666054"/>
                  <a:ext cx="1256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ED54917-767F-1940-8687-532CBDBA69FF}"/>
                    </a:ext>
                  </a:extLst>
                </p14:cNvPr>
                <p14:cNvContentPartPr/>
                <p14:nvPr/>
              </p14:nvContentPartPr>
              <p14:xfrm>
                <a:off x="2563938" y="844254"/>
                <a:ext cx="104040" cy="36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ED54917-767F-1940-8687-532CBDBA69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54938" y="835254"/>
                  <a:ext cx="121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7C5A8E7-3F62-D640-A588-E09820171BE8}"/>
                    </a:ext>
                  </a:extLst>
                </p14:cNvPr>
                <p14:cNvContentPartPr/>
                <p14:nvPr/>
              </p14:nvContentPartPr>
              <p14:xfrm>
                <a:off x="2561058" y="979614"/>
                <a:ext cx="117720" cy="61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7C5A8E7-3F62-D640-A588-E09820171B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52418" y="970614"/>
                  <a:ext cx="135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1665AB3-5627-544D-9842-9E7CBEA20E4D}"/>
                    </a:ext>
                  </a:extLst>
                </p14:cNvPr>
                <p14:cNvContentPartPr/>
                <p14:nvPr/>
              </p14:nvContentPartPr>
              <p14:xfrm>
                <a:off x="2588778" y="1118934"/>
                <a:ext cx="106560" cy="72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1665AB3-5627-544D-9842-9E7CBEA20E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0138" y="1110294"/>
                  <a:ext cx="124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3BD3387-5920-0B4B-8CB0-6DE092641ED8}"/>
                    </a:ext>
                  </a:extLst>
                </p14:cNvPr>
                <p14:cNvContentPartPr/>
                <p14:nvPr/>
              </p14:nvContentPartPr>
              <p14:xfrm>
                <a:off x="2598858" y="1299654"/>
                <a:ext cx="106560" cy="60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3BD3387-5920-0B4B-8CB0-6DE092641E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9858" y="1290654"/>
                  <a:ext cx="1242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ED63E23-7D13-A146-8387-0E687BE7C69D}"/>
                    </a:ext>
                  </a:extLst>
                </p14:cNvPr>
                <p14:cNvContentPartPr/>
                <p14:nvPr/>
              </p14:nvContentPartPr>
              <p14:xfrm>
                <a:off x="2614338" y="1441134"/>
                <a:ext cx="117720" cy="55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ED63E23-7D13-A146-8387-0E687BE7C6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5338" y="1432134"/>
                  <a:ext cx="135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8196EF-495E-094E-99E1-2E2998231280}"/>
                    </a:ext>
                  </a:extLst>
                </p14:cNvPr>
                <p14:cNvContentPartPr/>
                <p14:nvPr/>
              </p14:nvContentPartPr>
              <p14:xfrm>
                <a:off x="2604258" y="1579014"/>
                <a:ext cx="110880" cy="49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8196EF-495E-094E-99E1-2E29982312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95618" y="1570014"/>
                  <a:ext cx="1285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4B04BA-BE17-D143-A498-B3E185104C7C}"/>
                    </a:ext>
                  </a:extLst>
                </p14:cNvPr>
                <p14:cNvContentPartPr/>
                <p14:nvPr/>
              </p14:nvContentPartPr>
              <p14:xfrm>
                <a:off x="2626578" y="1724454"/>
                <a:ext cx="100440" cy="44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4B04BA-BE17-D143-A498-B3E185104C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17578" y="1715814"/>
                  <a:ext cx="118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5F82BA-B962-4A47-A65E-2C1B913537C3}"/>
                    </a:ext>
                  </a:extLst>
                </p14:cNvPr>
                <p14:cNvContentPartPr/>
                <p14:nvPr/>
              </p14:nvContentPartPr>
              <p14:xfrm>
                <a:off x="2629818" y="1853334"/>
                <a:ext cx="127080" cy="61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5F82BA-B962-4A47-A65E-2C1B913537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21178" y="1844334"/>
                  <a:ext cx="144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F988E5-4405-CF48-9C02-5F50A6CB53F9}"/>
                    </a:ext>
                  </a:extLst>
                </p14:cNvPr>
                <p14:cNvContentPartPr/>
                <p14:nvPr/>
              </p14:nvContentPartPr>
              <p14:xfrm>
                <a:off x="2652498" y="1991574"/>
                <a:ext cx="105480" cy="74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F988E5-4405-CF48-9C02-5F50A6CB53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43858" y="1982574"/>
                  <a:ext cx="1231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AD24AD3-CE7B-F446-8011-B0B744756B54}"/>
                    </a:ext>
                  </a:extLst>
                </p14:cNvPr>
                <p14:cNvContentPartPr/>
                <p14:nvPr/>
              </p14:nvContentPartPr>
              <p14:xfrm>
                <a:off x="2673738" y="2181294"/>
                <a:ext cx="52920" cy="55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AD24AD3-CE7B-F446-8011-B0B744756B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64738" y="2172294"/>
                  <a:ext cx="705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56EB3E2-F70C-3242-BA71-6263DCF4B5F3}"/>
                    </a:ext>
                  </a:extLst>
                </p14:cNvPr>
                <p14:cNvContentPartPr/>
                <p14:nvPr/>
              </p14:nvContentPartPr>
              <p14:xfrm>
                <a:off x="2661858" y="2331774"/>
                <a:ext cx="93240" cy="52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56EB3E2-F70C-3242-BA71-6263DCF4B5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53218" y="2323134"/>
                  <a:ext cx="110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F624571-2595-2240-8F44-193464F50FA5}"/>
                    </a:ext>
                  </a:extLst>
                </p14:cNvPr>
                <p14:cNvContentPartPr/>
                <p14:nvPr/>
              </p14:nvContentPartPr>
              <p14:xfrm>
                <a:off x="2643858" y="2233134"/>
                <a:ext cx="46800" cy="18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F624571-2595-2240-8F44-193464F50F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35218" y="2224494"/>
                  <a:ext cx="6444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F70F7F-7CE9-3045-8A12-4232F6FE9A5E}"/>
              </a:ext>
            </a:extLst>
          </p:cNvPr>
          <p:cNvGrpSpPr/>
          <p:nvPr/>
        </p:nvGrpSpPr>
        <p:grpSpPr>
          <a:xfrm>
            <a:off x="2611458" y="2528694"/>
            <a:ext cx="131400" cy="339120"/>
            <a:chOff x="2611458" y="2528694"/>
            <a:chExt cx="13140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6A37E80-2D4F-B14C-92A1-3A76435DB0C0}"/>
                    </a:ext>
                  </a:extLst>
                </p14:cNvPr>
                <p14:cNvContentPartPr/>
                <p14:nvPr/>
              </p14:nvContentPartPr>
              <p14:xfrm>
                <a:off x="2647458" y="2528694"/>
                <a:ext cx="87120" cy="43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6A37E80-2D4F-B14C-92A1-3A76435DB0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38458" y="2519694"/>
                  <a:ext cx="104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AA912A0-271F-B448-B2F7-6E6D549ADCE5}"/>
                    </a:ext>
                  </a:extLst>
                </p14:cNvPr>
                <p14:cNvContentPartPr/>
                <p14:nvPr/>
              </p14:nvContentPartPr>
              <p14:xfrm>
                <a:off x="2634858" y="2666934"/>
                <a:ext cx="108000" cy="79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AA912A0-271F-B448-B2F7-6E6D549ADC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26218" y="2657934"/>
                  <a:ext cx="125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42FB92-B2F9-C44F-A783-AA5FF3E8AE75}"/>
                    </a:ext>
                  </a:extLst>
                </p14:cNvPr>
                <p14:cNvContentPartPr/>
                <p14:nvPr/>
              </p14:nvContentPartPr>
              <p14:xfrm>
                <a:off x="2611458" y="2813814"/>
                <a:ext cx="109800" cy="54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42FB92-B2F9-C44F-A783-AA5FF3E8AE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02818" y="2804814"/>
                  <a:ext cx="127440" cy="7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9675804-23E8-B844-9A47-12D62280DCB8}"/>
                  </a:ext>
                </a:extLst>
              </p14:cNvPr>
              <p14:cNvContentPartPr/>
              <p14:nvPr/>
            </p14:nvContentPartPr>
            <p14:xfrm>
              <a:off x="2605338" y="2965734"/>
              <a:ext cx="111600" cy="64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9675804-23E8-B844-9A47-12D62280DCB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96698" y="2957094"/>
                <a:ext cx="1292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9909B3D-02D1-B14C-BE61-80A2DB826B2C}"/>
                  </a:ext>
                </a:extLst>
              </p14:cNvPr>
              <p14:cNvContentPartPr/>
              <p14:nvPr/>
            </p14:nvContentPartPr>
            <p14:xfrm>
              <a:off x="2596698" y="3150774"/>
              <a:ext cx="82080" cy="30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9909B3D-02D1-B14C-BE61-80A2DB826B2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87698" y="3141774"/>
                <a:ext cx="9972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D50289E-4665-B84E-B66B-C13BBC13503C}"/>
              </a:ext>
            </a:extLst>
          </p:cNvPr>
          <p:cNvGrpSpPr/>
          <p:nvPr/>
        </p:nvGrpSpPr>
        <p:grpSpPr>
          <a:xfrm>
            <a:off x="2561418" y="3293334"/>
            <a:ext cx="118440" cy="587520"/>
            <a:chOff x="2561418" y="3293334"/>
            <a:chExt cx="118440" cy="58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64E7BE0-08FD-4040-BAD1-3CCAA40FC447}"/>
                    </a:ext>
                  </a:extLst>
                </p14:cNvPr>
                <p14:cNvContentPartPr/>
                <p14:nvPr/>
              </p14:nvContentPartPr>
              <p14:xfrm>
                <a:off x="2572578" y="3293334"/>
                <a:ext cx="84960" cy="41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64E7BE0-08FD-4040-BAD1-3CCAA40FC4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63578" y="3284694"/>
                  <a:ext cx="102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8DB4CEC-C940-5641-A02B-E070664A313F}"/>
                    </a:ext>
                  </a:extLst>
                </p14:cNvPr>
                <p14:cNvContentPartPr/>
                <p14:nvPr/>
              </p14:nvContentPartPr>
              <p14:xfrm>
                <a:off x="2561418" y="3429774"/>
                <a:ext cx="91440" cy="69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8DB4CEC-C940-5641-A02B-E070664A31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52418" y="3421134"/>
                  <a:ext cx="109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183CCBB-436A-0241-977F-8F554A0911A6}"/>
                    </a:ext>
                  </a:extLst>
                </p14:cNvPr>
                <p14:cNvContentPartPr/>
                <p14:nvPr/>
              </p14:nvContentPartPr>
              <p14:xfrm>
                <a:off x="2566818" y="3569454"/>
                <a:ext cx="81000" cy="83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183CCBB-436A-0241-977F-8F554A0911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57818" y="3560814"/>
                  <a:ext cx="98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0F3F060-7026-AB4D-A838-69E0121C32AC}"/>
                    </a:ext>
                  </a:extLst>
                </p14:cNvPr>
                <p14:cNvContentPartPr/>
                <p14:nvPr/>
              </p14:nvContentPartPr>
              <p14:xfrm>
                <a:off x="2581578" y="3692214"/>
                <a:ext cx="65160" cy="77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0F3F060-7026-AB4D-A838-69E0121C32A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2938" y="3683574"/>
                  <a:ext cx="828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351A040-CFBB-7943-8EE3-5E4B46560881}"/>
                    </a:ext>
                  </a:extLst>
                </p14:cNvPr>
                <p14:cNvContentPartPr/>
                <p14:nvPr/>
              </p14:nvContentPartPr>
              <p14:xfrm>
                <a:off x="2599218" y="3825054"/>
                <a:ext cx="80640" cy="55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351A040-CFBB-7943-8EE3-5E4B465608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90578" y="3816414"/>
                  <a:ext cx="9828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DBD5FFD-431C-E34C-BC3A-92E0C1805873}"/>
                  </a:ext>
                </a:extLst>
              </p14:cNvPr>
              <p14:cNvContentPartPr/>
              <p14:nvPr/>
            </p14:nvContentPartPr>
            <p14:xfrm>
              <a:off x="2633418" y="3958254"/>
              <a:ext cx="87120" cy="432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DBD5FFD-431C-E34C-BC3A-92E0C180587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24778" y="3949614"/>
                <a:ext cx="10476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EFC61506-6418-DA4A-99AE-D7708145954F}"/>
              </a:ext>
            </a:extLst>
          </p:cNvPr>
          <p:cNvGrpSpPr/>
          <p:nvPr/>
        </p:nvGrpSpPr>
        <p:grpSpPr>
          <a:xfrm>
            <a:off x="2647458" y="4079214"/>
            <a:ext cx="272880" cy="445680"/>
            <a:chOff x="2647458" y="4079214"/>
            <a:chExt cx="272880" cy="44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071C16-8A9B-EE4E-BF1B-16C6FD8ADB4C}"/>
                    </a:ext>
                  </a:extLst>
                </p14:cNvPr>
                <p14:cNvContentPartPr/>
                <p14:nvPr/>
              </p14:nvContentPartPr>
              <p14:xfrm>
                <a:off x="2647458" y="4079214"/>
                <a:ext cx="87120" cy="37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071C16-8A9B-EE4E-BF1B-16C6FD8ADB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38818" y="4070574"/>
                  <a:ext cx="1047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C933FD1-EA2E-0F48-91FA-093A08A2094F}"/>
                    </a:ext>
                  </a:extLst>
                </p14:cNvPr>
                <p14:cNvContentPartPr/>
                <p14:nvPr/>
              </p14:nvContentPartPr>
              <p14:xfrm>
                <a:off x="2655738" y="4180374"/>
                <a:ext cx="117720" cy="58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C933FD1-EA2E-0F48-91FA-093A08A209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47098" y="4171734"/>
                  <a:ext cx="135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42E78D2-4376-3248-8958-6AD177E4403A}"/>
                    </a:ext>
                  </a:extLst>
                </p14:cNvPr>
                <p14:cNvContentPartPr/>
                <p14:nvPr/>
              </p14:nvContentPartPr>
              <p14:xfrm>
                <a:off x="2711538" y="4292334"/>
                <a:ext cx="96480" cy="49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42E78D2-4376-3248-8958-6AD177E4403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02898" y="4283694"/>
                  <a:ext cx="114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B57E06A-6D5D-2C49-83C6-DF20457A66E8}"/>
                    </a:ext>
                  </a:extLst>
                </p14:cNvPr>
                <p14:cNvContentPartPr/>
                <p14:nvPr/>
              </p14:nvContentPartPr>
              <p14:xfrm>
                <a:off x="2745738" y="4373694"/>
                <a:ext cx="111600" cy="49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B57E06A-6D5D-2C49-83C6-DF20457A66E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37098" y="4364694"/>
                  <a:ext cx="1292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F0ED2FE-17EF-B34A-B062-DCFCD57FC924}"/>
                    </a:ext>
                  </a:extLst>
                </p14:cNvPr>
                <p14:cNvContentPartPr/>
                <p14:nvPr/>
              </p14:nvContentPartPr>
              <p14:xfrm>
                <a:off x="2803338" y="4478814"/>
                <a:ext cx="117000" cy="46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F0ED2FE-17EF-B34A-B062-DCFCD57FC92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94698" y="4470174"/>
                  <a:ext cx="134640" cy="6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E2EDD27-B001-9E4B-B662-0D370D12CE37}"/>
                  </a:ext>
                </a:extLst>
              </p14:cNvPr>
              <p14:cNvContentPartPr/>
              <p14:nvPr/>
            </p14:nvContentPartPr>
            <p14:xfrm>
              <a:off x="2609658" y="412254"/>
              <a:ext cx="124920" cy="601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E2EDD27-B001-9E4B-B662-0D370D12CE3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00658" y="403614"/>
                <a:ext cx="142560" cy="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968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Kirk</dc:creator>
  <cp:lastModifiedBy>Thomas Kirk</cp:lastModifiedBy>
  <cp:revision>2</cp:revision>
  <dcterms:created xsi:type="dcterms:W3CDTF">2021-03-31T13:58:12Z</dcterms:created>
  <dcterms:modified xsi:type="dcterms:W3CDTF">2021-03-31T14:13:53Z</dcterms:modified>
</cp:coreProperties>
</file>