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51"/>
    <p:restoredTop sz="96085"/>
  </p:normalViewPr>
  <p:slideViewPr>
    <p:cSldViewPr snapToGrid="0" snapToObjects="1">
      <p:cViewPr>
        <p:scale>
          <a:sx n="100" d="100"/>
          <a:sy n="100" d="100"/>
        </p:scale>
        <p:origin x="5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29B4-E4A1-C841-963D-A979D9138D43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5C15-7D5F-8541-AC98-18CDB8D8B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9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Putamen furthest out, thalamus is the big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25C15-7D5F-8541-AC98-18CDB8D8B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1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7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0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2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4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9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8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4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5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5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C8BC-2500-1548-B0B9-246E47BB603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8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6106BD-D41E-854F-9812-A7A557F7B4F6}"/>
              </a:ext>
            </a:extLst>
          </p:cNvPr>
          <p:cNvSpPr/>
          <p:nvPr/>
        </p:nvSpPr>
        <p:spPr>
          <a:xfrm>
            <a:off x="-6370586" y="73656"/>
            <a:ext cx="14772516" cy="12466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556">
              <a:latin typeface="Helvetica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D81C9A-4B36-F24F-A38A-337490CF7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" b="7209"/>
          <a:stretch/>
        </p:blipFill>
        <p:spPr>
          <a:xfrm>
            <a:off x="-5698779" y="1311982"/>
            <a:ext cx="6858000" cy="40164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369A27-FC07-8C4C-8323-F0F0CB7A6D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3" b="7061"/>
          <a:stretch/>
        </p:blipFill>
        <p:spPr>
          <a:xfrm>
            <a:off x="1351575" y="1311982"/>
            <a:ext cx="6858000" cy="40164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4F377B-CC0A-344D-8DFC-DD691D755CCF}"/>
              </a:ext>
            </a:extLst>
          </p:cNvPr>
          <p:cNvSpPr txBox="1"/>
          <p:nvPr/>
        </p:nvSpPr>
        <p:spPr>
          <a:xfrm>
            <a:off x="2577585" y="764339"/>
            <a:ext cx="433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0.5mm translation in </a:t>
            </a:r>
            <a:r>
              <a:rPr lang="en-GB" sz="2800" i="1" dirty="0">
                <a:solidFill>
                  <a:schemeClr val="bg1"/>
                </a:solidFill>
                <a:latin typeface="Helvetica" pitchFamily="2" charset="0"/>
              </a:rPr>
              <a:t>x,y,z</a:t>
            </a:r>
            <a:endParaRPr lang="en-GB" sz="28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1A268-0315-114B-9526-621F37E7D14F}"/>
              </a:ext>
            </a:extLst>
          </p:cNvPr>
          <p:cNvSpPr txBox="1"/>
          <p:nvPr/>
        </p:nvSpPr>
        <p:spPr>
          <a:xfrm>
            <a:off x="-4276868" y="760997"/>
            <a:ext cx="401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33321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19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38</cp:revision>
  <dcterms:created xsi:type="dcterms:W3CDTF">2019-08-04T12:34:56Z</dcterms:created>
  <dcterms:modified xsi:type="dcterms:W3CDTF">2021-03-31T14:34:50Z</dcterms:modified>
</cp:coreProperties>
</file>