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51"/>
    <p:restoredTop sz="96075"/>
  </p:normalViewPr>
  <p:slideViewPr>
    <p:cSldViewPr snapToGrid="0" snapToObjects="1">
      <p:cViewPr>
        <p:scale>
          <a:sx n="125" d="100"/>
          <a:sy n="125" d="100"/>
        </p:scale>
        <p:origin x="5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29B4-E4A1-C841-963D-A979D9138D43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5C15-7D5F-8541-AC98-18CDB8D8B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9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Putamen furthest out, thalamus is the big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25C15-7D5F-8541-AC98-18CDB8D8B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1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7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0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4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5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5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C8BC-2500-1548-B0B9-246E47BB6030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8CFF-3D30-B547-B022-7D953AC7D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6106BD-D41E-854F-9812-A7A557F7B4F6}"/>
              </a:ext>
            </a:extLst>
          </p:cNvPr>
          <p:cNvSpPr/>
          <p:nvPr/>
        </p:nvSpPr>
        <p:spPr>
          <a:xfrm>
            <a:off x="-6370586" y="73656"/>
            <a:ext cx="14772516" cy="12466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55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D81C9A-4B36-F24F-A38A-337490CF7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" b="7209"/>
          <a:stretch/>
        </p:blipFill>
        <p:spPr>
          <a:xfrm>
            <a:off x="-5698779" y="1311982"/>
            <a:ext cx="6858000" cy="40164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465DB7-9C5B-6740-9AB7-E45314210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7" b="6785"/>
          <a:stretch/>
        </p:blipFill>
        <p:spPr>
          <a:xfrm>
            <a:off x="1351575" y="1231901"/>
            <a:ext cx="6858000" cy="41248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C4621-4642-8C4A-88B1-54C1634370BC}"/>
              </a:ext>
            </a:extLst>
          </p:cNvPr>
          <p:cNvSpPr txBox="1"/>
          <p:nvPr/>
        </p:nvSpPr>
        <p:spPr>
          <a:xfrm>
            <a:off x="-3469251" y="708681"/>
            <a:ext cx="239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FSL FAST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2B8411-C4E9-B843-A5DA-4A42E88C56DD}"/>
              </a:ext>
            </a:extLst>
          </p:cNvPr>
          <p:cNvSpPr txBox="1"/>
          <p:nvPr/>
        </p:nvSpPr>
        <p:spPr>
          <a:xfrm>
            <a:off x="3581103" y="708681"/>
            <a:ext cx="239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Toblerone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290BED-8DB9-6243-96B2-2FEDADD5180A}"/>
              </a:ext>
            </a:extLst>
          </p:cNvPr>
          <p:cNvCxnSpPr/>
          <p:nvPr/>
        </p:nvCxnSpPr>
        <p:spPr>
          <a:xfrm flipV="1">
            <a:off x="-3881847" y="3717537"/>
            <a:ext cx="1248937" cy="9501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8A160E-B107-6A46-85BE-F6E29024105C}"/>
              </a:ext>
            </a:extLst>
          </p:cNvPr>
          <p:cNvCxnSpPr>
            <a:cxnSpLocks/>
          </p:cNvCxnSpPr>
          <p:nvPr/>
        </p:nvCxnSpPr>
        <p:spPr>
          <a:xfrm flipH="1">
            <a:off x="-1070306" y="1460810"/>
            <a:ext cx="1326784" cy="10094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28825-946A-BE47-8F3C-681E9B6AFAB2}"/>
              </a:ext>
            </a:extLst>
          </p:cNvPr>
          <p:cNvCxnSpPr/>
          <p:nvPr/>
        </p:nvCxnSpPr>
        <p:spPr>
          <a:xfrm flipV="1">
            <a:off x="2956634" y="3717537"/>
            <a:ext cx="1248937" cy="9501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BD7A28-6701-2341-B353-38FE39CB3B5D}"/>
              </a:ext>
            </a:extLst>
          </p:cNvPr>
          <p:cNvCxnSpPr>
            <a:cxnSpLocks/>
          </p:cNvCxnSpPr>
          <p:nvPr/>
        </p:nvCxnSpPr>
        <p:spPr>
          <a:xfrm flipH="1">
            <a:off x="5925788" y="1380729"/>
            <a:ext cx="1326784" cy="10094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1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13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39</cp:revision>
  <dcterms:created xsi:type="dcterms:W3CDTF">2019-08-04T12:34:56Z</dcterms:created>
  <dcterms:modified xsi:type="dcterms:W3CDTF">2021-03-29T17:29:01Z</dcterms:modified>
</cp:coreProperties>
</file>