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9358-5478-8E4C-A4B5-6D15CD808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5B38-295F-E94E-B4DF-435313346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27AB-A6AA-B643-B342-DEE036DD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430E-83B8-124D-9434-5477E49A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A213-04CA-E74F-8875-E6D22CE6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33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2065-6BB0-7746-8FA1-4B650F7D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C578A-434A-7C44-854F-FF5BE49B1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31D9-E43A-2F46-B0B6-19203E47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BEE2-AD4A-B84A-AA04-59FE9D08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C147-9768-614B-8485-7F1F22F8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58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A04A8-AC39-4B4B-800B-8952757DB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A68E1-015D-B041-B24D-A1F4D058F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290B-3596-0E44-AA65-7F55AFC1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A95F-E3B2-C245-9143-44CC5ED4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FDC9-249C-7145-A8BC-D54A8056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7BC2-D1E2-8E41-B4B1-7C6016E1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4EAD-DB0B-5048-803F-C7301812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AEEB-C4C8-2041-A5C4-D27774E7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88943-DBAB-7743-B377-4FCC7B1E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6AF0-E10B-1D4C-9D1D-EC5A664C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C8E4-9C1C-0B4F-9C10-8E4B2BA3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6C37F-48B1-9844-978B-4598DEDB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882C-F701-A944-B193-EB3765C9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BA7C-9E3C-A84A-B11B-66D8C591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6587-BC72-EC4F-974A-15E2E8FC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45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33EC-E9A8-4B40-9B22-8B54C20F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17F8-C1E2-324B-ACA4-6846BB3C0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B25A9-EC15-BD4A-BBEA-64308AC84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2E07-69FC-894D-9925-E241B48A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89EBB-4533-F34E-99D6-80AA59BE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D945-BE9A-D04C-85E4-ADB9F199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1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5B94-0F53-B74A-9AB4-56B8F1F1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43853-9B13-CE47-8A83-79E4C8AF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9D6ED-35DD-1C42-AF96-95F630D6E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97AB9-04AE-1C4D-9277-8DBADC854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A5320-1B31-0B4E-90C3-6778B9EAE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C64AB-CBF0-B54B-8790-012D8198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D47D7-BD9D-0E4D-9944-B857A4EC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DADCA-9C0C-944D-B48D-0044786A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970-4B4D-C24C-ADF8-CA564722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C9FF-CA01-CB45-BF59-BCDE6F97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3203-5527-7D48-B227-1C25ABD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0D1AC-EE52-4E45-94A7-A21123E6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2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0754F-AAE7-AF4D-AC54-4FFED80F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13CCB-3492-7C47-B206-5C5657A0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9EDCF-5677-C24F-BFA4-A43A24A2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73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7598-9DD0-4F47-A367-D18EF607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2762-B449-A749-B193-F2483E03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00C94-DCF2-7041-9290-70D101A29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D843-4DAE-AD45-8964-963C715A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3587A-E22B-8B4A-AD13-B83358D5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E9D5F-8C93-7C47-BD1C-519FE3F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63D1-C516-6F42-A1EF-7E1E5BD3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DC48A-7E44-6940-A6A0-8528A8082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B3C91-C572-FE47-90A0-6C98CB9D4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704CA-95BA-AA41-A0B5-1E2CD05D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A599-8966-344A-B3D5-6F5A8D11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DDD6-FB5C-474A-9247-7D2B0D25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57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D2E4C-D6C1-934C-A9BE-01ED7298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EB5F-206D-014A-9120-E99058A8F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9AA6-0E1E-6C4B-9B6A-4154FD2C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2D69-98FB-0C40-98A5-A0D344B03AB7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C959-0291-6446-B2E0-6320833B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7F8D2-F8C7-214B-85D4-24B3BD696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ACA2-9606-234C-B4DD-9A93DCF9F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B5C176-1F26-BA4D-A46D-1B622101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27" y="3948885"/>
            <a:ext cx="3026749" cy="1997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147D5-1C00-784C-A5C0-CF04061C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484" y="2541974"/>
            <a:ext cx="3453357" cy="1848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E2069-DE5B-7440-98C5-8F48866A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0" y="947956"/>
            <a:ext cx="3026748" cy="1997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FD9E5-BD48-4B4D-AF46-D1EA1F78CE1A}"/>
              </a:ext>
            </a:extLst>
          </p:cNvPr>
          <p:cNvSpPr txBox="1"/>
          <p:nvPr/>
        </p:nvSpPr>
        <p:spPr>
          <a:xfrm>
            <a:off x="952127" y="3244334"/>
            <a:ext cx="284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Helvetica" pitchFamily="2" charset="0"/>
              </a:rPr>
              <a:t>surface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71EF8-EE23-394A-8D79-C681EBA5B294}"/>
              </a:ext>
            </a:extLst>
          </p:cNvPr>
          <p:cNvSpPr txBox="1"/>
          <p:nvPr/>
        </p:nvSpPr>
        <p:spPr>
          <a:xfrm>
            <a:off x="8629134" y="4518422"/>
            <a:ext cx="284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Helvetica" pitchFamily="2" charset="0"/>
              </a:rPr>
              <a:t>volume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B0E80-3F58-EC4A-A502-B1DBA8E28099}"/>
              </a:ext>
            </a:extLst>
          </p:cNvPr>
          <p:cNvSpPr txBox="1"/>
          <p:nvPr/>
        </p:nvSpPr>
        <p:spPr>
          <a:xfrm>
            <a:off x="1008060" y="626723"/>
            <a:ext cx="284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Helvetica" pitchFamily="2" charset="0"/>
              </a:rPr>
              <a:t>ground truth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B9F8A5-DB39-FD49-B7EE-66A3C330E3B4}"/>
              </a:ext>
            </a:extLst>
          </p:cNvPr>
          <p:cNvCxnSpPr>
            <a:cxnSpLocks/>
          </p:cNvCxnSpPr>
          <p:nvPr/>
        </p:nvCxnSpPr>
        <p:spPr>
          <a:xfrm>
            <a:off x="4183117" y="1671145"/>
            <a:ext cx="3531476" cy="71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A0C694-D264-9349-B604-15E3E5582E61}"/>
              </a:ext>
            </a:extLst>
          </p:cNvPr>
          <p:cNvCxnSpPr>
            <a:cxnSpLocks/>
          </p:cNvCxnSpPr>
          <p:nvPr/>
        </p:nvCxnSpPr>
        <p:spPr>
          <a:xfrm flipH="1">
            <a:off x="4183117" y="4472152"/>
            <a:ext cx="3525280" cy="760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B0003B-CB26-1E4C-8FD4-BE1655C20213}"/>
              </a:ext>
            </a:extLst>
          </p:cNvPr>
          <p:cNvSpPr txBox="1"/>
          <p:nvPr/>
        </p:nvSpPr>
        <p:spPr>
          <a:xfrm>
            <a:off x="8213126" y="2044995"/>
            <a:ext cx="36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Helvetica" pitchFamily="2" charset="0"/>
              </a:rPr>
              <a:t>surface-volume projected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5059E0-A1CF-8341-B621-B0BF3CE3272A}"/>
              </a:ext>
            </a:extLst>
          </p:cNvPr>
          <p:cNvSpPr txBox="1"/>
          <p:nvPr/>
        </p:nvSpPr>
        <p:spPr>
          <a:xfrm>
            <a:off x="209770" y="6046611"/>
            <a:ext cx="462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Helvetica" pitchFamily="2" charset="0"/>
              </a:rPr>
              <a:t>surface-volume-surface projected data</a:t>
            </a:r>
          </a:p>
          <a:p>
            <a:pPr algn="ctr"/>
            <a:r>
              <a:rPr lang="en-GB" dirty="0">
                <a:latin typeface="Helvetica" pitchFamily="2" charset="0"/>
              </a:rPr>
              <a:t>calculate error </a:t>
            </a:r>
            <a:r>
              <a:rPr lang="en-GB" dirty="0" err="1">
                <a:latin typeface="Helvetica" pitchFamily="2" charset="0"/>
              </a:rPr>
              <a:t>wrt</a:t>
            </a:r>
            <a:r>
              <a:rPr lang="en-GB" dirty="0">
                <a:latin typeface="Helvetica" pitchFamily="2" charset="0"/>
              </a:rPr>
              <a:t>. ground truth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CD827D-04D5-4649-9EEF-06ED06D82371}"/>
              </a:ext>
            </a:extLst>
          </p:cNvPr>
          <p:cNvSpPr txBox="1"/>
          <p:nvPr/>
        </p:nvSpPr>
        <p:spPr>
          <a:xfrm>
            <a:off x="4524729" y="1167271"/>
            <a:ext cx="284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Helvetica" pitchFamily="2" charset="0"/>
              </a:rPr>
              <a:t>Toblerone (S→V)</a:t>
            </a:r>
          </a:p>
          <a:p>
            <a:pPr algn="ctr"/>
            <a:r>
              <a:rPr lang="en-GB" dirty="0">
                <a:latin typeface="Helvetica" pitchFamily="2" charset="0"/>
              </a:rPr>
              <a:t>RC (S→V)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D1BE0-0F36-1B4E-81FE-C55E2F92DA13}"/>
              </a:ext>
            </a:extLst>
          </p:cNvPr>
          <p:cNvSpPr txBox="1"/>
          <p:nvPr/>
        </p:nvSpPr>
        <p:spPr>
          <a:xfrm>
            <a:off x="5481429" y="4913176"/>
            <a:ext cx="284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Helvetica" pitchFamily="2" charset="0"/>
              </a:rPr>
              <a:t>Toblerone (V→S)</a:t>
            </a:r>
          </a:p>
          <a:p>
            <a:pPr algn="ctr"/>
            <a:r>
              <a:rPr lang="en-GB" dirty="0">
                <a:latin typeface="Helvetica" pitchFamily="2" charset="0"/>
              </a:rPr>
              <a:t>RC (V→S)</a:t>
            </a:r>
          </a:p>
          <a:p>
            <a:pPr algn="ctr"/>
            <a:r>
              <a:rPr lang="en-GB" dirty="0">
                <a:latin typeface="Helvetica" pitchFamily="2" charset="0"/>
              </a:rPr>
              <a:t>Toblerone (</a:t>
            </a:r>
            <a:r>
              <a:rPr lang="en-GB" dirty="0" err="1">
                <a:latin typeface="Helvetica" pitchFamily="2" charset="0"/>
              </a:rPr>
              <a:t>lsQR</a:t>
            </a:r>
            <a:r>
              <a:rPr lang="en-GB" dirty="0">
                <a:latin typeface="Helvetica" pitchFamily="2" charset="0"/>
              </a:rPr>
              <a:t> on S→V)</a:t>
            </a:r>
          </a:p>
          <a:p>
            <a:pPr algn="ctr"/>
            <a:r>
              <a:rPr lang="en-GB" dirty="0">
                <a:latin typeface="Helvetica" pitchFamily="2" charset="0"/>
              </a:rPr>
              <a:t>RC (</a:t>
            </a:r>
            <a:r>
              <a:rPr lang="en-GB" dirty="0" err="1">
                <a:latin typeface="Helvetica" pitchFamily="2" charset="0"/>
              </a:rPr>
              <a:t>lsQR</a:t>
            </a:r>
            <a:r>
              <a:rPr lang="en-GB" dirty="0">
                <a:latin typeface="Helvetica" pitchFamily="2" charset="0"/>
              </a:rPr>
              <a:t> on S→V)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E8933-0A69-9444-91C5-3168F855BFF4}"/>
              </a:ext>
            </a:extLst>
          </p:cNvPr>
          <p:cNvSpPr txBox="1"/>
          <p:nvPr/>
        </p:nvSpPr>
        <p:spPr>
          <a:xfrm>
            <a:off x="209769" y="1767996"/>
            <a:ext cx="64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9C92AB-B590-284D-8322-8141D50303CD}"/>
              </a:ext>
            </a:extLst>
          </p:cNvPr>
          <p:cNvSpPr txBox="1"/>
          <p:nvPr/>
        </p:nvSpPr>
        <p:spPr>
          <a:xfrm>
            <a:off x="7560549" y="3244334"/>
            <a:ext cx="64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F58E8E-D014-2A43-BB5F-0901128AC15C}"/>
              </a:ext>
            </a:extLst>
          </p:cNvPr>
          <p:cNvSpPr txBox="1"/>
          <p:nvPr/>
        </p:nvSpPr>
        <p:spPr>
          <a:xfrm>
            <a:off x="209770" y="4843049"/>
            <a:ext cx="64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160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9</cp:revision>
  <dcterms:created xsi:type="dcterms:W3CDTF">2020-02-25T18:59:23Z</dcterms:created>
  <dcterms:modified xsi:type="dcterms:W3CDTF">2020-02-25T19:13:10Z</dcterms:modified>
</cp:coreProperties>
</file>