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5215-EF70-46DC-8524-DC263AD80F8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B22-9B99-40B1-9F1C-66B24A047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8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5215-EF70-46DC-8524-DC263AD80F8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B22-9B99-40B1-9F1C-66B24A047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67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5215-EF70-46DC-8524-DC263AD80F8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B22-9B99-40B1-9F1C-66B24A047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14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5215-EF70-46DC-8524-DC263AD80F8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B22-9B99-40B1-9F1C-66B24A047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04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5215-EF70-46DC-8524-DC263AD80F8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B22-9B99-40B1-9F1C-66B24A047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00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5215-EF70-46DC-8524-DC263AD80F8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B22-9B99-40B1-9F1C-66B24A047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11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5215-EF70-46DC-8524-DC263AD80F8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B22-9B99-40B1-9F1C-66B24A047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9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5215-EF70-46DC-8524-DC263AD80F8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B22-9B99-40B1-9F1C-66B24A047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16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5215-EF70-46DC-8524-DC263AD80F8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B22-9B99-40B1-9F1C-66B24A047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1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5215-EF70-46DC-8524-DC263AD80F8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B22-9B99-40B1-9F1C-66B24A047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0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5215-EF70-46DC-8524-DC263AD80F8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EB22-9B99-40B1-9F1C-66B24A047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5215-EF70-46DC-8524-DC263AD80F8B}" type="datetimeFigureOut">
              <a:rPr lang="en-GB" smtClean="0"/>
              <a:t>25/02/2020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CEB22-9B99-40B1-9F1C-66B24A047F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26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14" y="377372"/>
            <a:ext cx="9267976" cy="6116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9121680" y="2998629"/>
            <a:ext cx="2674145" cy="6216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15650" y="1741571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75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915650" y="4415717"/>
            <a:ext cx="8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45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7545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Kirk</dc:creator>
  <cp:lastModifiedBy>Thomas Kirk</cp:lastModifiedBy>
  <cp:revision>3</cp:revision>
  <dcterms:created xsi:type="dcterms:W3CDTF">2020-02-25T16:47:24Z</dcterms:created>
  <dcterms:modified xsi:type="dcterms:W3CDTF">2020-02-25T16:49:47Z</dcterms:modified>
</cp:coreProperties>
</file>