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4734"/>
  </p:normalViewPr>
  <p:slideViewPr>
    <p:cSldViewPr snapToGrid="0" snapToObjects="1">
      <p:cViewPr varScale="1">
        <p:scale>
          <a:sx n="134" d="100"/>
          <a:sy n="134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BD67-666E-ED4C-9D37-9EFB16B8904C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D4F2C-9082-774A-AE44-778436CBE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63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D4F2C-9082-774A-AE44-778436CBED7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68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A87B-578F-4A4D-BD95-02A828664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EEC69-761F-D84C-A6EC-10236A70B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8720B-656B-544E-B958-1619488D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3BCB-D152-DC4C-9FA3-9E412CB2FC19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2C48E-F014-004D-A684-5F65A0BA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9E26F-6243-8547-A23E-2F95E578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B1EB-AD88-FA45-A279-51276A55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8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1412-E215-614B-9A61-B605DA7C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B1620-D4AB-324C-B072-74F7716C4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ECA58-1D32-DC4B-8AA4-A39DE587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3BCB-D152-DC4C-9FA3-9E412CB2FC19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A6483-5644-D44C-A900-56FF23F3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0F131-CC46-C946-812F-8C5AA2A3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B1EB-AD88-FA45-A279-51276A55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68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38214-F61E-FC4E-B474-B9B773624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00DB1-C1D2-A34A-961D-80AA640AC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5201C-C0D2-E74C-9FC6-3C8B5AD2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3BCB-D152-DC4C-9FA3-9E412CB2FC19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35DA1-0640-5643-BD88-5A0DC26B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7CBE-8548-DF4F-9045-AF7A3598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B1EB-AD88-FA45-A279-51276A55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11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0775-00AB-EA4F-8EE9-205A0996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E3EF-E36F-404C-AF27-F1BFCB59B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22C80-65BC-7B46-8FD7-81738849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3BCB-D152-DC4C-9FA3-9E412CB2FC19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A3451-CF1E-664E-AEF0-8501A74A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861CF-CE02-924E-B39D-CB90436C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B1EB-AD88-FA45-A279-51276A55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60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EB48-31DF-9941-9D60-3DB62FB5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14CBC-AA6B-CC42-A85F-9D598B6F1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07D6B-A159-F948-8D50-EE832715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3BCB-D152-DC4C-9FA3-9E412CB2FC19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D45A2-95C4-684E-AB39-16E32854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6C4F-7299-6140-BCC8-D4617AD4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B1EB-AD88-FA45-A279-51276A55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4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A60F-6F00-124F-9CD0-1A83B69E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7A17-841A-0142-8F4D-4C1FDC02F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E0CB8-A228-134E-9231-65D5EEAE7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28303-8926-F944-A5C2-B8E638EE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3BCB-D152-DC4C-9FA3-9E412CB2FC19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3C3B-F888-7346-8115-E9B8BFD3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528F7-8425-074D-8FC6-38B2FDCE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B1EB-AD88-FA45-A279-51276A55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74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AEE8-1D79-224C-BA0C-092FC1E6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C232F-A18E-F743-8B8A-E48B1D0DA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55695-292E-A548-A895-D7EA9DEAF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B7272-72F3-8F41-A6CD-2AF3C5D14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1F252-CE1E-3C49-97FC-D41B56756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A4F26-27A6-F74A-B665-961408C9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3BCB-D152-DC4C-9FA3-9E412CB2FC19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5EFD9-358C-9045-B5C9-4320ED07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EB0A7-DDD5-BD4B-9E67-57192E27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B1EB-AD88-FA45-A279-51276A55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38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70F8-464A-3848-B934-AC8166C3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07F38-CDAD-3648-BA29-F4E63BE2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3BCB-D152-DC4C-9FA3-9E412CB2FC19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973BB-902F-A448-942D-7AFACC5B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6328F-0212-454A-9824-7AD07785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B1EB-AD88-FA45-A279-51276A55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02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87AF5-88C3-0F42-BBA3-52B102D8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3BCB-D152-DC4C-9FA3-9E412CB2FC19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C9BE-BDB8-EA45-9F54-603EC031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D6C3C-0300-9A4C-8BB6-8DD30E7E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B1EB-AD88-FA45-A279-51276A55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31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5791-706F-F04D-B29E-6F9C039C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EEA7-4DB7-8448-AE9E-FE512D62E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CAE34-441A-654D-AE43-E2B8AAB58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E5DFD-7BC1-4E4C-A86A-FE59F254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3BCB-D152-DC4C-9FA3-9E412CB2FC19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AD869-77B1-FA4B-BBA9-00E079C4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BCF9-0E5F-4E49-AA95-E34204E9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B1EB-AD88-FA45-A279-51276A55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77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048E-E0F6-B849-A748-A33C327D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B3C18-50C8-F742-9FC1-5BC0DD867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54FB0-7E9B-014E-8FD9-257313BE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506A-7606-A04A-94DC-328A5134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3BCB-D152-DC4C-9FA3-9E412CB2FC19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FA6DB-339A-BB46-B7C1-0FD13968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30234-50DF-074E-A3EF-0CCF8710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B1EB-AD88-FA45-A279-51276A55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52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C8D0F-8636-7C48-803F-83F1D19B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FF4BC-8781-FA43-8C69-B7183F1C9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392EA-519B-F947-A75F-984DB3986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F3BCB-D152-DC4C-9FA3-9E412CB2FC19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735AC-AC29-D341-A44C-B3144123D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DA18D-2DB1-D94F-A292-690B41695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2B1EB-AD88-FA45-A279-51276A55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87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>
            <a:extLst>
              <a:ext uri="{FF2B5EF4-FFF2-40B4-BE49-F238E27FC236}">
                <a16:creationId xmlns:a16="http://schemas.microsoft.com/office/drawing/2014/main" id="{5E26F1CD-9E61-7949-90AE-751A669270F7}"/>
              </a:ext>
            </a:extLst>
          </p:cNvPr>
          <p:cNvSpPr/>
          <p:nvPr/>
        </p:nvSpPr>
        <p:spPr>
          <a:xfrm>
            <a:off x="3933781" y="1843344"/>
            <a:ext cx="6379823" cy="598984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>
              <a:latin typeface="Helvetica" pitchFamily="2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5FB3F8-1024-154D-95FD-C26F182C480E}"/>
              </a:ext>
            </a:extLst>
          </p:cNvPr>
          <p:cNvGrpSpPr/>
          <p:nvPr/>
        </p:nvGrpSpPr>
        <p:grpSpPr>
          <a:xfrm>
            <a:off x="2634845" y="538655"/>
            <a:ext cx="8971002" cy="8578968"/>
            <a:chOff x="2563417" y="690982"/>
            <a:chExt cx="8351180" cy="8351180"/>
          </a:xfrm>
        </p:grpSpPr>
        <p:sp>
          <p:nvSpPr>
            <p:cNvPr id="4" name="Doughnut 3">
              <a:extLst>
                <a:ext uri="{FF2B5EF4-FFF2-40B4-BE49-F238E27FC236}">
                  <a16:creationId xmlns:a16="http://schemas.microsoft.com/office/drawing/2014/main" id="{BD2EE12E-9DD8-2345-B7A8-38C6F923D65A}"/>
                </a:ext>
              </a:extLst>
            </p:cNvPr>
            <p:cNvSpPr/>
            <p:nvPr/>
          </p:nvSpPr>
          <p:spPr>
            <a:xfrm>
              <a:off x="2563417" y="690982"/>
              <a:ext cx="8351180" cy="8351180"/>
            </a:xfrm>
            <a:prstGeom prst="donut">
              <a:avLst>
                <a:gd name="adj" fmla="val 15095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0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175FAF-5888-B44B-84C9-A46009F56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5811" y="5868390"/>
              <a:ext cx="1179182" cy="30113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1853F6-E4CF-CD45-BE7A-1EBE180CF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3417" y="4742568"/>
              <a:ext cx="1209190" cy="3264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9DDFBD-10BE-414E-ACFE-C890A840EE0D}"/>
                </a:ext>
              </a:extLst>
            </p:cNvPr>
            <p:cNvCxnSpPr>
              <a:cxnSpLocks/>
            </p:cNvCxnSpPr>
            <p:nvPr/>
          </p:nvCxnSpPr>
          <p:spPr>
            <a:xfrm>
              <a:off x="2809859" y="3434370"/>
              <a:ext cx="1170742" cy="38858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C172888-39DD-F847-B78F-C9B46DB28152}"/>
                </a:ext>
              </a:extLst>
            </p:cNvPr>
            <p:cNvCxnSpPr>
              <a:cxnSpLocks/>
            </p:cNvCxnSpPr>
            <p:nvPr/>
          </p:nvCxnSpPr>
          <p:spPr>
            <a:xfrm>
              <a:off x="3557588" y="2157413"/>
              <a:ext cx="979980" cy="76833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D5DCA4D-E324-1645-BF70-2D66CCA98C27}"/>
                </a:ext>
              </a:extLst>
            </p:cNvPr>
            <p:cNvCxnSpPr>
              <a:cxnSpLocks/>
            </p:cNvCxnSpPr>
            <p:nvPr/>
          </p:nvCxnSpPr>
          <p:spPr>
            <a:xfrm>
              <a:off x="4785510" y="1185863"/>
              <a:ext cx="658028" cy="107632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60EE04-F2B4-3648-844E-82036F6FEA03}"/>
                </a:ext>
              </a:extLst>
            </p:cNvPr>
            <p:cNvCxnSpPr>
              <a:cxnSpLocks/>
            </p:cNvCxnSpPr>
            <p:nvPr/>
          </p:nvCxnSpPr>
          <p:spPr>
            <a:xfrm>
              <a:off x="6388100" y="714375"/>
              <a:ext cx="51875" cy="12466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A0CC4F7-E8B0-E548-BA85-07ECE7C8E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5181" y="865195"/>
              <a:ext cx="353739" cy="122193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0E7248C-165E-6849-B55A-E221ACCFDEB0}"/>
                </a:ext>
              </a:extLst>
            </p:cNvPr>
            <p:cNvSpPr/>
            <p:nvPr/>
          </p:nvSpPr>
          <p:spPr>
            <a:xfrm>
              <a:off x="3191874" y="5368507"/>
              <a:ext cx="138077" cy="1380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00">
                <a:latin typeface="Helvetica" pitchFamily="2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EE07265-AD70-104C-9896-26DFA2F789B4}"/>
                </a:ext>
              </a:extLst>
            </p:cNvPr>
            <p:cNvSpPr/>
            <p:nvPr/>
          </p:nvSpPr>
          <p:spPr>
            <a:xfrm>
              <a:off x="3191873" y="4122279"/>
              <a:ext cx="138077" cy="1380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00" dirty="0">
                <a:latin typeface="Helvetica" pitchFamily="2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A9B4463-DC7A-A04F-845E-2481AC533E35}"/>
                </a:ext>
              </a:extLst>
            </p:cNvPr>
            <p:cNvSpPr/>
            <p:nvPr/>
          </p:nvSpPr>
          <p:spPr>
            <a:xfrm>
              <a:off x="3647399" y="2996458"/>
              <a:ext cx="138077" cy="1380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00">
                <a:latin typeface="Helvetica" pitchFamily="2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E559098-CED5-B444-87CE-F0A6D87A5118}"/>
                </a:ext>
              </a:extLst>
            </p:cNvPr>
            <p:cNvSpPr/>
            <p:nvPr/>
          </p:nvSpPr>
          <p:spPr>
            <a:xfrm>
              <a:off x="4493418" y="1997891"/>
              <a:ext cx="138077" cy="1380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00">
                <a:latin typeface="Helvetica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BD6A470-2488-1948-852B-9A2D6702299E}"/>
                </a:ext>
              </a:extLst>
            </p:cNvPr>
            <p:cNvSpPr/>
            <p:nvPr/>
          </p:nvSpPr>
          <p:spPr>
            <a:xfrm>
              <a:off x="5668947" y="1367158"/>
              <a:ext cx="138077" cy="1380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00">
                <a:latin typeface="Helvetica" pitchFamily="2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8756781-11D9-E840-81ED-96F65D88411F}"/>
                </a:ext>
              </a:extLst>
            </p:cNvPr>
            <p:cNvSpPr/>
            <p:nvPr/>
          </p:nvSpPr>
          <p:spPr>
            <a:xfrm>
              <a:off x="7010842" y="1258155"/>
              <a:ext cx="138077" cy="1380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00">
                <a:latin typeface="Helvetica" pitchFamily="2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D33F98-5871-BC42-96C2-DEFA8A67FE35}"/>
              </a:ext>
            </a:extLst>
          </p:cNvPr>
          <p:cNvGrpSpPr/>
          <p:nvPr/>
        </p:nvGrpSpPr>
        <p:grpSpPr>
          <a:xfrm>
            <a:off x="2434509" y="166978"/>
            <a:ext cx="6534561" cy="6152368"/>
            <a:chOff x="2275490" y="508258"/>
            <a:chExt cx="5951356" cy="58110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EEAB31-4F15-6A47-AAD7-7A5C22EB9E7E}"/>
                </a:ext>
              </a:extLst>
            </p:cNvPr>
            <p:cNvSpPr/>
            <p:nvPr/>
          </p:nvSpPr>
          <p:spPr>
            <a:xfrm>
              <a:off x="2275490" y="3413802"/>
              <a:ext cx="2975678" cy="29055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00">
                <a:latin typeface="Helvetica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68FBC5-F5AD-504A-980C-B59576267B4F}"/>
                </a:ext>
              </a:extLst>
            </p:cNvPr>
            <p:cNvSpPr/>
            <p:nvPr/>
          </p:nvSpPr>
          <p:spPr>
            <a:xfrm>
              <a:off x="2275490" y="508259"/>
              <a:ext cx="2975678" cy="29055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00">
                <a:latin typeface="Helvetica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D893D-6853-0540-9464-FCEA506C972F}"/>
                </a:ext>
              </a:extLst>
            </p:cNvPr>
            <p:cNvSpPr/>
            <p:nvPr/>
          </p:nvSpPr>
          <p:spPr>
            <a:xfrm>
              <a:off x="5251168" y="3413801"/>
              <a:ext cx="2975678" cy="29055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00">
                <a:latin typeface="Helvetica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C9374B-6D80-B043-9064-3713C92E8035}"/>
                </a:ext>
              </a:extLst>
            </p:cNvPr>
            <p:cNvSpPr/>
            <p:nvPr/>
          </p:nvSpPr>
          <p:spPr>
            <a:xfrm>
              <a:off x="5251168" y="508258"/>
              <a:ext cx="2975678" cy="29055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00">
                <a:latin typeface="Helvetica" pitchFamily="2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34A40A3-C7F2-8F4B-85EA-F92F327D3C0A}"/>
              </a:ext>
            </a:extLst>
          </p:cNvPr>
          <p:cNvSpPr txBox="1"/>
          <p:nvPr/>
        </p:nvSpPr>
        <p:spPr>
          <a:xfrm>
            <a:off x="2847584" y="5186696"/>
            <a:ext cx="4459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Helvetica" pitchFamily="2" charset="0"/>
              </a:rPr>
              <a:t>n</a:t>
            </a:r>
            <a:r>
              <a:rPr lang="en-GB" sz="2200" baseline="-25000" dirty="0">
                <a:latin typeface="Helvetica" pitchFamily="2" charset="0"/>
              </a:rPr>
              <a:t>1</a:t>
            </a:r>
            <a:endParaRPr lang="en-GB" sz="2200" dirty="0">
              <a:latin typeface="Helvetica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512F939-4B7B-314F-AB63-5D4551F2C89A}"/>
              </a:ext>
            </a:extLst>
          </p:cNvPr>
          <p:cNvSpPr/>
          <p:nvPr/>
        </p:nvSpPr>
        <p:spPr>
          <a:xfrm>
            <a:off x="4090275" y="1552623"/>
            <a:ext cx="150663" cy="1511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>
              <a:latin typeface="Helvetica" pitchFamily="2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5AE021E-6D48-9A48-B212-6C1D49A859C4}"/>
              </a:ext>
            </a:extLst>
          </p:cNvPr>
          <p:cNvSpPr/>
          <p:nvPr/>
        </p:nvSpPr>
        <p:spPr>
          <a:xfrm>
            <a:off x="4082669" y="4706463"/>
            <a:ext cx="150663" cy="1511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>
              <a:latin typeface="Helvetica" pitchFamily="2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4404E54-53D7-FC4C-AC65-321C68E7CFB6}"/>
              </a:ext>
            </a:extLst>
          </p:cNvPr>
          <p:cNvSpPr/>
          <p:nvPr/>
        </p:nvSpPr>
        <p:spPr>
          <a:xfrm>
            <a:off x="7412339" y="4706463"/>
            <a:ext cx="150663" cy="1511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>
              <a:latin typeface="Helvetica" pitchFamily="2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EFA6AC4-D35C-FD49-9EB0-DE7C479656ED}"/>
              </a:ext>
            </a:extLst>
          </p:cNvPr>
          <p:cNvSpPr/>
          <p:nvPr/>
        </p:nvSpPr>
        <p:spPr>
          <a:xfrm>
            <a:off x="7300278" y="4706463"/>
            <a:ext cx="150663" cy="1511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>
              <a:latin typeface="Helvetica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A4E968D-BC92-244C-8217-3D199D52025E}"/>
              </a:ext>
            </a:extLst>
          </p:cNvPr>
          <p:cNvSpPr/>
          <p:nvPr/>
        </p:nvSpPr>
        <p:spPr>
          <a:xfrm>
            <a:off x="4184219" y="4706463"/>
            <a:ext cx="150663" cy="1511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>
              <a:latin typeface="Helvetica" pitchFamily="2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EA8AD80-2239-444F-9999-3C34FDD194F0}"/>
              </a:ext>
            </a:extLst>
          </p:cNvPr>
          <p:cNvSpPr/>
          <p:nvPr/>
        </p:nvSpPr>
        <p:spPr>
          <a:xfrm>
            <a:off x="3968299" y="1552623"/>
            <a:ext cx="150663" cy="1511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>
              <a:latin typeface="Helvetica" pitchFamily="2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974DB43-56E2-F94E-AE14-F4DBDB0814F4}"/>
              </a:ext>
            </a:extLst>
          </p:cNvPr>
          <p:cNvSpPr/>
          <p:nvPr/>
        </p:nvSpPr>
        <p:spPr>
          <a:xfrm>
            <a:off x="7185908" y="1552623"/>
            <a:ext cx="150663" cy="1511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>
              <a:latin typeface="Helvetica" pitchFamily="2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A021897-5D66-624F-8134-DC08E3A3AB72}"/>
              </a:ext>
            </a:extLst>
          </p:cNvPr>
          <p:cNvSpPr/>
          <p:nvPr/>
        </p:nvSpPr>
        <p:spPr>
          <a:xfrm>
            <a:off x="7297954" y="1552621"/>
            <a:ext cx="150663" cy="1511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>
              <a:latin typeface="Helvetica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273352-3705-1A4A-BCB3-9D91A8A94A9E}"/>
              </a:ext>
            </a:extLst>
          </p:cNvPr>
          <p:cNvSpPr txBox="1"/>
          <p:nvPr/>
        </p:nvSpPr>
        <p:spPr>
          <a:xfrm>
            <a:off x="2847584" y="3922115"/>
            <a:ext cx="4459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Helvetica" pitchFamily="2" charset="0"/>
              </a:rPr>
              <a:t>n</a:t>
            </a:r>
            <a:r>
              <a:rPr lang="en-GB" sz="2200" baseline="-25000" dirty="0">
                <a:latin typeface="Helvetica" pitchFamily="2" charset="0"/>
              </a:rPr>
              <a:t>2</a:t>
            </a:r>
            <a:endParaRPr lang="en-GB" sz="2200" dirty="0">
              <a:latin typeface="Helvetica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F50AAC-C245-5541-8768-56D2FBA52890}"/>
              </a:ext>
            </a:extLst>
          </p:cNvPr>
          <p:cNvSpPr txBox="1"/>
          <p:nvPr/>
        </p:nvSpPr>
        <p:spPr>
          <a:xfrm>
            <a:off x="3324816" y="2715689"/>
            <a:ext cx="4459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Helvetica" pitchFamily="2" charset="0"/>
              </a:rPr>
              <a:t>n</a:t>
            </a:r>
            <a:r>
              <a:rPr lang="en-GB" sz="2200" baseline="-25000" dirty="0">
                <a:latin typeface="Helvetica" pitchFamily="2" charset="0"/>
              </a:rPr>
              <a:t>3</a:t>
            </a:r>
            <a:endParaRPr lang="en-GB" sz="2200" dirty="0">
              <a:latin typeface="Helvetica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C003A4-9891-7B49-A21A-279BBEC6BE54}"/>
              </a:ext>
            </a:extLst>
          </p:cNvPr>
          <p:cNvSpPr txBox="1"/>
          <p:nvPr/>
        </p:nvSpPr>
        <p:spPr>
          <a:xfrm>
            <a:off x="4873256" y="1787983"/>
            <a:ext cx="4459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Helvetica" pitchFamily="2" charset="0"/>
              </a:rPr>
              <a:t>n</a:t>
            </a:r>
            <a:r>
              <a:rPr lang="en-GB" sz="2200" baseline="-25000" dirty="0">
                <a:latin typeface="Helvetica" pitchFamily="2" charset="0"/>
              </a:rPr>
              <a:t>4</a:t>
            </a:r>
            <a:endParaRPr lang="en-GB" sz="2200" dirty="0">
              <a:latin typeface="Helvetica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56D359-1AD7-404A-B8D9-E84D99DD4A15}"/>
              </a:ext>
            </a:extLst>
          </p:cNvPr>
          <p:cNvSpPr txBox="1"/>
          <p:nvPr/>
        </p:nvSpPr>
        <p:spPr>
          <a:xfrm>
            <a:off x="6162287" y="1090956"/>
            <a:ext cx="4459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Helvetica" pitchFamily="2" charset="0"/>
              </a:rPr>
              <a:t>n</a:t>
            </a:r>
            <a:r>
              <a:rPr lang="en-GB" sz="2200" baseline="-25000" dirty="0">
                <a:latin typeface="Helvetica" pitchFamily="2" charset="0"/>
              </a:rPr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2FEDCD-18C5-5A45-8047-D813E5550A77}"/>
              </a:ext>
            </a:extLst>
          </p:cNvPr>
          <p:cNvSpPr txBox="1"/>
          <p:nvPr/>
        </p:nvSpPr>
        <p:spPr>
          <a:xfrm>
            <a:off x="7282520" y="697997"/>
            <a:ext cx="4459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Helvetica" pitchFamily="2" charset="0"/>
              </a:rPr>
              <a:t>n</a:t>
            </a:r>
            <a:r>
              <a:rPr lang="en-GB" sz="2200" baseline="-25000" dirty="0">
                <a:latin typeface="Helvetica" pitchFamily="2" charset="0"/>
              </a:rPr>
              <a:t>6</a:t>
            </a:r>
            <a:endParaRPr lang="en-GB" sz="2200" dirty="0">
              <a:latin typeface="Helvetica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A1A60A-7DD4-744E-8451-5649F011F356}"/>
              </a:ext>
            </a:extLst>
          </p:cNvPr>
          <p:cNvSpPr txBox="1"/>
          <p:nvPr/>
        </p:nvSpPr>
        <p:spPr>
          <a:xfrm>
            <a:off x="4334882" y="4543065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Helvetica" pitchFamily="2" charset="0"/>
              </a:rPr>
              <a:t>n</a:t>
            </a:r>
            <a:r>
              <a:rPr lang="en-GB" sz="2200" baseline="-25000" dirty="0">
                <a:latin typeface="Helvetica" pitchFamily="2" charset="0"/>
              </a:rPr>
              <a:t>7</a:t>
            </a:r>
            <a:r>
              <a:rPr lang="en-GB" sz="2200" dirty="0">
                <a:latin typeface="Helvetica" pitchFamily="2" charset="0"/>
              </a:rPr>
              <a:t>, v</a:t>
            </a:r>
            <a:r>
              <a:rPr lang="en-GB" sz="2200" baseline="-25000" dirty="0">
                <a:latin typeface="Helvetica" pitchFamily="2" charset="0"/>
              </a:rPr>
              <a:t>1</a:t>
            </a:r>
            <a:endParaRPr lang="en-GB" sz="2200" dirty="0">
              <a:latin typeface="Helvetica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62825D-D058-824D-9CD5-DD503861EBB1}"/>
              </a:ext>
            </a:extLst>
          </p:cNvPr>
          <p:cNvSpPr txBox="1"/>
          <p:nvPr/>
        </p:nvSpPr>
        <p:spPr>
          <a:xfrm>
            <a:off x="3021352" y="1382589"/>
            <a:ext cx="8322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Helvetica" pitchFamily="2" charset="0"/>
              </a:rPr>
              <a:t>v</a:t>
            </a:r>
            <a:r>
              <a:rPr lang="en-GB" sz="2200" baseline="-25000" dirty="0">
                <a:latin typeface="Helvetica" pitchFamily="2" charset="0"/>
              </a:rPr>
              <a:t>8</a:t>
            </a:r>
            <a:r>
              <a:rPr lang="en-GB" sz="2200" dirty="0">
                <a:latin typeface="Helvetica" pitchFamily="2" charset="0"/>
              </a:rPr>
              <a:t>, v</a:t>
            </a:r>
            <a:r>
              <a:rPr lang="en-GB" sz="2200" baseline="-25000" dirty="0">
                <a:latin typeface="Helvetica" pitchFamily="2" charset="0"/>
              </a:rPr>
              <a:t>2</a:t>
            </a:r>
            <a:endParaRPr lang="en-GB" sz="2200" dirty="0">
              <a:latin typeface="Helvetica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6093182-91B7-6D45-ADE8-B2D26D466D94}"/>
              </a:ext>
            </a:extLst>
          </p:cNvPr>
          <p:cNvSpPr txBox="1"/>
          <p:nvPr/>
        </p:nvSpPr>
        <p:spPr>
          <a:xfrm>
            <a:off x="7282756" y="1192219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Helvetica" pitchFamily="2" charset="0"/>
              </a:rPr>
              <a:t>n</a:t>
            </a:r>
            <a:r>
              <a:rPr lang="en-GB" sz="2200" baseline="-25000" dirty="0">
                <a:latin typeface="Helvetica" pitchFamily="2" charset="0"/>
              </a:rPr>
              <a:t>9</a:t>
            </a:r>
            <a:r>
              <a:rPr lang="en-GB" sz="2200" dirty="0">
                <a:latin typeface="Helvetica" pitchFamily="2" charset="0"/>
              </a:rPr>
              <a:t>, v</a:t>
            </a:r>
            <a:r>
              <a:rPr lang="en-GB" sz="2200" baseline="-25000" dirty="0">
                <a:latin typeface="Helvetica" pitchFamily="2" charset="0"/>
              </a:rPr>
              <a:t>3</a:t>
            </a:r>
            <a:endParaRPr lang="en-GB" sz="2200" dirty="0">
              <a:latin typeface="Helvetica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B82DC09-41F8-F247-8421-0706B54C8835}"/>
              </a:ext>
            </a:extLst>
          </p:cNvPr>
          <p:cNvSpPr txBox="1"/>
          <p:nvPr/>
        </p:nvSpPr>
        <p:spPr>
          <a:xfrm>
            <a:off x="7580580" y="4513439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Helvetica" pitchFamily="2" charset="0"/>
              </a:rPr>
              <a:t>n</a:t>
            </a:r>
            <a:r>
              <a:rPr lang="en-GB" sz="2200" baseline="-25000" dirty="0">
                <a:latin typeface="Helvetica" pitchFamily="2" charset="0"/>
              </a:rPr>
              <a:t>10</a:t>
            </a:r>
            <a:r>
              <a:rPr lang="en-GB" sz="2200" dirty="0">
                <a:latin typeface="Helvetica" pitchFamily="2" charset="0"/>
              </a:rPr>
              <a:t>, v</a:t>
            </a:r>
            <a:r>
              <a:rPr lang="en-GB" sz="2200" baseline="-25000" dirty="0">
                <a:latin typeface="Helvetica" pitchFamily="2" charset="0"/>
              </a:rPr>
              <a:t>4</a:t>
            </a:r>
            <a:endParaRPr lang="en-GB" sz="2200" dirty="0">
              <a:latin typeface="Helvetica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8C7C93F-4922-CC40-96B1-4C8C3A4F52B5}"/>
              </a:ext>
            </a:extLst>
          </p:cNvPr>
          <p:cNvSpPr txBox="1"/>
          <p:nvPr/>
        </p:nvSpPr>
        <p:spPr>
          <a:xfrm>
            <a:off x="4157212" y="358446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i="1" dirty="0">
                <a:latin typeface="Helvetica" pitchFamily="2" charset="0"/>
              </a:rPr>
              <a:t>cortex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4E262AA-1864-B44C-990F-6E13B8B9E2CC}"/>
              </a:ext>
            </a:extLst>
          </p:cNvPr>
          <p:cNvSpPr txBox="1"/>
          <p:nvPr/>
        </p:nvSpPr>
        <p:spPr>
          <a:xfrm>
            <a:off x="6613438" y="2295555"/>
            <a:ext cx="1409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i="1" dirty="0">
                <a:latin typeface="Helvetica" pitchFamily="2" charset="0"/>
              </a:rPr>
              <a:t>subcortex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5CF693A-CB58-7748-BC7D-39CA21B32CE0}"/>
              </a:ext>
            </a:extLst>
          </p:cNvPr>
          <p:cNvCxnSpPr>
            <a:cxnSpLocks/>
          </p:cNvCxnSpPr>
          <p:nvPr/>
        </p:nvCxnSpPr>
        <p:spPr>
          <a:xfrm>
            <a:off x="4873256" y="746867"/>
            <a:ext cx="402909" cy="344089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96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Kirk</dc:creator>
  <cp:lastModifiedBy>Thomas Kirk</cp:lastModifiedBy>
  <cp:revision>12</cp:revision>
  <dcterms:created xsi:type="dcterms:W3CDTF">2020-03-02T11:39:28Z</dcterms:created>
  <dcterms:modified xsi:type="dcterms:W3CDTF">2020-03-03T10:11:49Z</dcterms:modified>
</cp:coreProperties>
</file>