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671"/>
  </p:normalViewPr>
  <p:slideViewPr>
    <p:cSldViewPr snapToGrid="0" snapToObjects="1">
      <p:cViewPr>
        <p:scale>
          <a:sx n="155" d="100"/>
          <a:sy n="155" d="100"/>
        </p:scale>
        <p:origin x="-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D2CC-6A69-C348-BA66-2150D7006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D4DA6-6DCE-A246-91C9-6D74B594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0AF5-0BED-2A40-9F99-14DB74D3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CED-8DCD-9B4C-8478-16850BB4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EF35-D472-8345-8333-6A241FE6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C5C3-28D5-0C4B-8453-7147F9B2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637D-D3D0-ED4C-BEF1-F678A00C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3B2C-874E-594B-9B5D-969C678A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AD03-B32B-B94D-B276-8212D020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29BB7-1B0C-9340-870F-9BB652B2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238A7-6B5C-1544-BABE-6C2121EC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30651-9579-9F47-A6D4-58B3C730B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4608-7B88-7244-852B-7FC73426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C34C-2C8E-4B41-99D3-1C75900B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A1A4-6869-0344-900B-53F71061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73ED-9C08-2249-A2CF-C7DA2C1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90C7-110E-CF4F-AB20-6AEEE476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D2AC-6912-804F-A8B7-F57C938C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8D99-1B5A-C442-B2B0-8E83CB3C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DEB6-62A1-614B-BA37-5BC99077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B88E-1FA4-9D4C-8D9B-43A94434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94A45-08FF-D048-A255-2FC39269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C806-3F7B-494F-9D4B-B9C3EA63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7D99-3E3B-7F4C-8C31-9C4B38A8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D4DC-0632-B94F-BCB8-6A864E99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0FC5-5F71-1C44-B699-DF33C59C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433D-E9C6-C448-9ADF-0A2C436DE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20A66-7855-504A-A74F-6C6B0989D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3A36-BC60-074E-83E0-6C300C7B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45ADE-CE58-DD48-A1C3-DA3C8081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4B94-A1C1-D443-9414-2060A886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8B74-F60B-7545-9983-B05A2ED2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00157-FC56-0C4C-8615-8E797E645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AABA4-142C-924B-90BE-410BE4B6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F65AF-F824-6046-B464-85E5FB3EE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9F5F3-3871-2047-B324-928EB63B4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7AD1C-DE49-074E-83A6-883E0134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DD53B-711D-7F4B-B0E7-DE7810D8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2A7F9-4938-7D4A-87B5-3584935B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AC07-E00F-7346-9315-ED15281E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4A924-9E62-894B-9716-0D4ABD09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CD022-0DD1-4949-A8B7-95181E02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B094-927F-CF47-9D4D-325312E1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18A24-8995-1D4B-B4DF-E5EE4280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BE389-EBE1-ED42-BEB5-233F0111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EA155-D9EF-0C42-A3F6-6D30DCFD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6E95-E38B-C148-8262-7E630A1D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BAE-AE0A-B940-A6F8-C8409F7A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3A1F4-8956-2B43-BB9B-90FC36A7C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04958-6DCF-A645-84F1-0E0E7CFB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7884C-1B12-4048-98C1-E6EAC279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9F84B-8194-AD42-B892-4322D620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D406-0F8C-1C48-9D55-A32B233E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65089-0F0F-134E-BB78-689771B25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453CC-1B69-0145-BE7A-33E673A69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DE35-B039-B349-A4F3-8C2D083F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82DF0-25B0-3542-B6FA-531C8993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E2F9-7200-D04D-9D0E-60563AFA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0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B54AC-0E67-EF4D-A8E4-4855ADD3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5E9E9-ABFA-7748-85B9-307BAC44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455B-8A45-3A4C-A9AA-A6F623013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F5E6-AC1B-7E49-B92D-F93A493AE037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F00E-D488-5148-92F9-8C73B229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EDDE-0763-004C-9324-265BD7115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15FB-2AE7-EA4D-B7DF-A49A68FD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CDBD88-B119-C14D-ACDB-1EF6F3CF6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3" y="635000"/>
            <a:ext cx="5842000" cy="438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72A3D5-F70C-3140-AF9E-D7957B77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83" y="635000"/>
            <a:ext cx="4097637" cy="40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5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D5AFFDA-0639-B04A-B803-63A38A6FA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1" t="1" r="18489" b="-144"/>
          <a:stretch/>
        </p:blipFill>
        <p:spPr>
          <a:xfrm>
            <a:off x="2472166" y="128365"/>
            <a:ext cx="4409896" cy="660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AA70A-F1E3-0E40-8D3C-AF5F327A8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9" t="18070" r="1535" b="65883"/>
          <a:stretch/>
        </p:blipFill>
        <p:spPr>
          <a:xfrm rot="16200000">
            <a:off x="5428560" y="2837095"/>
            <a:ext cx="1527175" cy="192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C6D16C-DE78-9443-8F01-616CD2368F7A}"/>
              </a:ext>
            </a:extLst>
          </p:cNvPr>
          <p:cNvSpPr txBox="1"/>
          <p:nvPr/>
        </p:nvSpPr>
        <p:spPr>
          <a:xfrm>
            <a:off x="6013909" y="3794123"/>
            <a:ext cx="35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20E96-99C7-EA43-9364-45FDD919EA82}"/>
              </a:ext>
            </a:extLst>
          </p:cNvPr>
          <p:cNvSpPr txBox="1"/>
          <p:nvPr/>
        </p:nvSpPr>
        <p:spPr>
          <a:xfrm>
            <a:off x="5748422" y="1760637"/>
            <a:ext cx="88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9,320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AA835-648E-A548-A6B5-15184F95D511}"/>
              </a:ext>
            </a:extLst>
          </p:cNvPr>
          <p:cNvSpPr txBox="1"/>
          <p:nvPr/>
        </p:nvSpPr>
        <p:spPr>
          <a:xfrm>
            <a:off x="6447230" y="2694129"/>
            <a:ext cx="107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</a:p>
        </p:txBody>
      </p:sp>
    </p:spTree>
    <p:extLst>
      <p:ext uri="{BB962C8B-B14F-4D97-AF65-F5344CB8AC3E}">
        <p14:creationId xmlns:p14="http://schemas.microsoft.com/office/powerpoint/2010/main" val="274076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4</cp:revision>
  <dcterms:created xsi:type="dcterms:W3CDTF">2021-12-07T11:45:34Z</dcterms:created>
  <dcterms:modified xsi:type="dcterms:W3CDTF">2021-12-10T14:07:42Z</dcterms:modified>
</cp:coreProperties>
</file>