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4"/>
    <p:restoredTop sz="94689"/>
  </p:normalViewPr>
  <p:slideViewPr>
    <p:cSldViewPr snapToGrid="0" snapToObjects="1">
      <p:cViewPr>
        <p:scale>
          <a:sx n="197" d="100"/>
          <a:sy n="197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D342-F0CB-2047-80F9-79EDA59FA7D8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3BDB8-076A-6F46-B5BE-83B24114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3BDB8-076A-6F46-B5BE-83B2411499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3BDB8-076A-6F46-B5BE-83B2411499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2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0015-C04D-EE40-9521-18978141A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9CF8-6190-E145-854B-DF0B6CF59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9B0D-AA8C-3E47-BE20-12E3DF7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27CB-370D-A647-8876-F0601E29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A455-C14B-5F44-BC58-AD13F32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5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1B8-D1CA-D847-BAC6-A0C5B074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2E0B-A3B7-9343-95FC-2443F291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BC4A-0278-2C4D-B93F-E770D3F2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644A-19DC-5E4B-9084-962D5AE3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9665-AB09-6845-BCE8-0BF9DE80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2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EB7FA-EB53-8C44-A452-0EDA9C20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6FB30-7EFF-2540-BA13-7BB523CD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1518-319B-FE43-A726-EA867C0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8630-5B2A-544D-8FD0-CA0B931B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0D8C-F798-A643-8FDA-A458D617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9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C33F-BC13-CF4F-98E7-97E5B9D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3547-3484-714A-ABE5-060A1380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ADCD-9C3E-FC48-B24D-71B093C3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668D-62A9-8E42-A829-E180F614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97CB-FCC7-E346-8ACC-D4D47C14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11D-A938-1146-B63B-1394D5EC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F741-C7C8-1C46-9F85-14C98E68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334E-15DE-0640-A103-F433613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8AE8-E682-4646-8441-749DE05D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8DE9-E62E-7049-AD2A-8646B233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A7DF-2445-A745-A6D5-3F9A9F31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E2E-1D81-8A45-AF50-00D7CFE65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543EE-D869-164C-AA8C-6A08AD3C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6DF3E-A48B-434E-B91A-F2E3091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D02B-9FA4-3941-B710-92CA48F7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B4A8-6639-9740-80B7-9570A472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2C9-69D4-5D4E-B5C9-F3B80495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D27DD-F668-4148-8102-C2AEA97D4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67AF-3A13-C542-B050-6DF5E91BB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27F1-6DB5-E24F-9081-1BAF622C7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043C9-F94C-C34B-B223-B84C25931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153D8-8C23-514C-9936-E8859DAC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5CC64-89AC-3747-A153-8571BB1F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0E4BB-1889-A247-A094-2610FEE3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CF43-FFC3-2D49-B8B8-5646DF61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9174C-8290-0F4F-82E6-7B23523B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CB533-8C81-A244-A977-03C6B8BE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40C77-CAEF-6C41-84E3-4F178CB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5D229-C877-F140-BF6F-AF7EE1A6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36154-7575-D246-8C67-E7E2679A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AF176-C560-0040-9611-CC9323E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40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A250-FA5D-5744-8306-9F09D9B0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E7A4-E7A1-3145-8B88-C9DE2FC3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0950A-AA6A-D745-9602-67937FAE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3282-D354-7A40-B220-0AC91905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BABD-2E82-8141-88F7-BB13B222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D743-4EF8-7B4C-AE84-97DD41A0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CE5E-76D3-814A-99B8-04B942DB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5DC44-A313-484E-8263-617991D46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3153-20A9-5440-9526-1FC5366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D9AB9-97D6-6443-B493-B01131B8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AFAC-D15F-594D-A781-FCCBE83E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C1DD-41F2-8642-9B70-81FE45A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EC006-EFDB-A849-8D13-0727F43B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4AF4-4B27-F442-817E-39ED65B1B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A4CC-A96A-2C4E-A0A0-3194EE173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3242-DF06-4B49-A111-145A1E3A34E7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ABF-9F82-9142-971A-BB75E1BD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55F8-77E2-2C45-AD7C-39A4CEBC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08C3-3999-7F43-9F5C-D281A036B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67A4DA0-46A6-8941-B218-FABE19F3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5" y="867547"/>
            <a:ext cx="4535616" cy="340171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E088836-67D0-A646-8C9F-A341501F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046" y="86754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8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E5CDA12-E93F-A94A-B33F-F30916361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9" t="2868" r="12406" b="1940"/>
          <a:stretch/>
        </p:blipFill>
        <p:spPr>
          <a:xfrm>
            <a:off x="2907162" y="660969"/>
            <a:ext cx="4230859" cy="584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7218B-DB0A-4047-A8E5-007A64D53DE0}"/>
              </a:ext>
            </a:extLst>
          </p:cNvPr>
          <p:cNvSpPr txBox="1"/>
          <p:nvPr/>
        </p:nvSpPr>
        <p:spPr>
          <a:xfrm>
            <a:off x="7256435" y="4411268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0BBED-AD41-8845-AF8B-26B08C6071A8}"/>
              </a:ext>
            </a:extLst>
          </p:cNvPr>
          <p:cNvSpPr txBox="1"/>
          <p:nvPr/>
        </p:nvSpPr>
        <p:spPr>
          <a:xfrm>
            <a:off x="7256435" y="2384859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4720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B3508-09E5-D14F-B3D5-7054502DC792}"/>
              </a:ext>
            </a:extLst>
          </p:cNvPr>
          <p:cNvSpPr txBox="1"/>
          <p:nvPr/>
        </p:nvSpPr>
        <p:spPr>
          <a:xfrm rot="16200000">
            <a:off x="7071769" y="3398062"/>
            <a:ext cx="11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Helvetica" pitchFamily="2" charset="0"/>
              </a:rPr>
              <a:t>Patients</a:t>
            </a:r>
          </a:p>
        </p:txBody>
      </p:sp>
      <p:pic>
        <p:nvPicPr>
          <p:cNvPr id="15" name="Picture 1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4C4735D-306E-5A49-94D2-807321276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9" t="25489" r="4066" b="56762"/>
          <a:stretch/>
        </p:blipFill>
        <p:spPr>
          <a:xfrm rot="16200000">
            <a:off x="6107107" y="3442125"/>
            <a:ext cx="2021930" cy="2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7</cp:revision>
  <dcterms:created xsi:type="dcterms:W3CDTF">2021-11-19T17:49:07Z</dcterms:created>
  <dcterms:modified xsi:type="dcterms:W3CDTF">2021-11-19T18:05:52Z</dcterms:modified>
</cp:coreProperties>
</file>