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714"/>
    <p:restoredTop sz="90508"/>
  </p:normalViewPr>
  <p:slideViewPr>
    <p:cSldViewPr>
      <p:cViewPr varScale="1">
        <p:scale>
          <a:sx n="56" d="100"/>
          <a:sy n="56" d="100"/>
        </p:scale>
        <p:origin x="147" y="25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40A130E-E3B8-4EBE-931F-81B26B8448AA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CA348888-F454-4AD2-BA62-3AF29D9807C0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6FEC12-A4C9-4837-AF94-AD867782C04C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7F84A3-4F29-4053-ACFD-1BAF2D3F140C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953836A-82A3-4C8B-9D31-CD724F3673ED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D2EBAF6-36D0-4DD8-B695-D4C1B37E35D6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60728D28-603B-4EFC-80F8-17E5E9107035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27A1F4E-0809-4239-8034-C38E431DAF92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E0DA496-7307-4E8B-88DE-CB97B48BAB6F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8721E90-850C-410B-8B89-8394F580CFDA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22D86A-5F52-4165-8473-F1B836277586}" type="datetime1">
              <a:rPr lang="ko-KR" altLang="en-US"/>
              <a:pPr/>
              <a:t>2011-04-20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종합설계　４．１６발표</a:t>
            </a:r>
            <a:endParaRPr lang="ko-KR" altLang="en-US"/>
          </a:p>
        </p:txBody>
      </p:sp>
      <p:sp>
        <p:nvSpPr>
          <p:cNvPr id="5" name="직사각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자이제부터야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로그인화면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734" y="1916811"/>
            <a:ext cx="8820531" cy="42957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463" y="1695299"/>
            <a:ext cx="7773074" cy="34674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도커　명령어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docker -v : </a:t>
            </a:r>
            <a:r>
              <a:rPr lang="ko-KR" altLang="en-US"/>
              <a:t>도커　버전　확인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이미지　가져오기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docker pull [imageName]:[tag]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도커　이미지　보기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docker images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0"/>
          </a:bodyPr>
          <a:lstStyle/>
          <a:p>
            <a:pPr>
              <a:defRPr lang="ko-KR" altLang="en-US"/>
            </a:pPr>
            <a:r>
              <a:rPr lang="ko-KR" altLang="en-US"/>
              <a:t>도커　컨테이너　생성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docker create [o] [name]:[tag]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컨테이너　실행하기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docker start [imageName]:[tag]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컨테이너　만들고　실행하기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docker run [o] [imageName]:[tag]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컨테이너　목록　보기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docker ps [o]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hancom</ep:Company>
  <ep:Words>5</ep:Words>
  <ep:PresentationFormat/>
  <ep:Paragraphs>3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종합설계 ４．１６발표</vt:lpstr>
      <vt:lpstr>로그인화면</vt:lpstr>
      <vt:lpstr>슬라이드 3</vt:lpstr>
      <vt:lpstr>슬라이드 4</vt:lpstr>
      <vt:lpstr>슬라이드 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2009-11-09T01:50:38.328</dcterms:created>
  <cp:lastModifiedBy>gocks</cp:lastModifiedBy>
  <dcterms:modified xsi:type="dcterms:W3CDTF">2019-04-16T07:00:24.517</dcterms:modified>
  <cp:revision>14</cp:revision>
</cp:coreProperties>
</file>