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739" r:id="rId2"/>
    <p:sldId id="731" r:id="rId3"/>
    <p:sldId id="742" r:id="rId4"/>
    <p:sldId id="740" r:id="rId5"/>
    <p:sldId id="744" r:id="rId6"/>
    <p:sldId id="741" r:id="rId7"/>
    <p:sldId id="743" r:id="rId8"/>
    <p:sldId id="746" r:id="rId9"/>
    <p:sldId id="74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A1"/>
    <a:srgbClr val="F99688"/>
    <a:srgbClr val="FF656C"/>
    <a:srgbClr val="FFA6AB"/>
    <a:srgbClr val="E8974E"/>
    <a:srgbClr val="D23B4A"/>
    <a:srgbClr val="3C2B31"/>
    <a:srgbClr val="B52936"/>
    <a:srgbClr val="4593AA"/>
    <a:srgbClr val="2E3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85" d="100"/>
          <a:sy n="85" d="100"/>
        </p:scale>
        <p:origin x="936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B34F6C56-8D52-4A58-8C85-1EC625DC9FB1}"/>
              </a:ext>
            </a:extLst>
          </p:cNvPr>
          <p:cNvSpPr/>
          <p:nvPr userDrawn="1"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3B6A4A3-AD50-4D5A-91CB-CFD295C294B1}"/>
              </a:ext>
            </a:extLst>
          </p:cNvPr>
          <p:cNvGrpSpPr/>
          <p:nvPr userDrawn="1"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BF4D0B4-31A2-4676-A07B-DAF351CD7C1E}"/>
                </a:ext>
              </a:extLst>
            </p:cNvPr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8" name="모서리가 둥근 직사각형 9">
                <a:extLst>
                  <a:ext uri="{FF2B5EF4-FFF2-40B4-BE49-F238E27FC236}">
                    <a16:creationId xmlns:a16="http://schemas.microsoft.com/office/drawing/2014/main" id="{6D91B7AD-F591-4D15-9008-9AAE81FF5639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9" name="모서리가 둥근 직사각형 10">
                <a:extLst>
                  <a:ext uri="{FF2B5EF4-FFF2-40B4-BE49-F238E27FC236}">
                    <a16:creationId xmlns:a16="http://schemas.microsoft.com/office/drawing/2014/main" id="{21493CBB-54DE-45DE-9385-0648B107A74E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0" name="모서리가 둥근 직사각형 11">
                <a:extLst>
                  <a:ext uri="{FF2B5EF4-FFF2-40B4-BE49-F238E27FC236}">
                    <a16:creationId xmlns:a16="http://schemas.microsoft.com/office/drawing/2014/main" id="{AA97B54D-E9DC-4611-AFBF-C27527EF2D0C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0" name="모서리가 둥근 직사각형 13">
              <a:extLst>
                <a:ext uri="{FF2B5EF4-FFF2-40B4-BE49-F238E27FC236}">
                  <a16:creationId xmlns:a16="http://schemas.microsoft.com/office/drawing/2014/main" id="{72BC5D11-1F89-4E5C-8FB1-BAE625F1765D}"/>
                </a:ext>
              </a:extLst>
            </p:cNvPr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68F8EA8-C5A8-44AC-98E6-52EFE72C3F09}"/>
                </a:ext>
              </a:extLst>
            </p:cNvPr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16" name="자유형 5">
                <a:extLst>
                  <a:ext uri="{FF2B5EF4-FFF2-40B4-BE49-F238E27FC236}">
                    <a16:creationId xmlns:a16="http://schemas.microsoft.com/office/drawing/2014/main" id="{3A1D1B04-9686-4228-9A67-A7840C852B4E}"/>
                  </a:ext>
                </a:extLst>
              </p:cNvPr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7">
                <a:extLst>
                  <a:ext uri="{FF2B5EF4-FFF2-40B4-BE49-F238E27FC236}">
                    <a16:creationId xmlns:a16="http://schemas.microsoft.com/office/drawing/2014/main" id="{53CF1283-E2DA-40AF-848E-CE9369EF8261}"/>
                  </a:ext>
                </a:extLst>
              </p:cNvPr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5CCCBBE-55B3-4D3E-AEAA-BC8DD7FCEC6E}"/>
                </a:ext>
              </a:extLst>
            </p:cNvPr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13" name="모서리가 둥근 직사각형 51">
                <a:extLst>
                  <a:ext uri="{FF2B5EF4-FFF2-40B4-BE49-F238E27FC236}">
                    <a16:creationId xmlns:a16="http://schemas.microsoft.com/office/drawing/2014/main" id="{8D936910-D603-4EA4-99D0-53F0C40BA876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4" name="모서리가 둥근 직사각형 52">
                <a:extLst>
                  <a:ext uri="{FF2B5EF4-FFF2-40B4-BE49-F238E27FC236}">
                    <a16:creationId xmlns:a16="http://schemas.microsoft.com/office/drawing/2014/main" id="{1F7D6750-41D3-477B-9051-B734BFAEE7BC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5" name="모서리가 둥근 직사각형 53">
                <a:extLst>
                  <a:ext uri="{FF2B5EF4-FFF2-40B4-BE49-F238E27FC236}">
                    <a16:creationId xmlns:a16="http://schemas.microsoft.com/office/drawing/2014/main" id="{749C33CF-7A8B-4679-853F-A49D5EEDD9E5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D16616-A756-4D6C-8434-A89A9B1A50EC}"/>
              </a:ext>
            </a:extLst>
          </p:cNvPr>
          <p:cNvSpPr/>
          <p:nvPr userDrawn="1"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A7A36C-2760-4EBE-A13C-D8A6FD83EC18}"/>
              </a:ext>
            </a:extLst>
          </p:cNvPr>
          <p:cNvGrpSpPr/>
          <p:nvPr userDrawn="1"/>
        </p:nvGrpSpPr>
        <p:grpSpPr>
          <a:xfrm>
            <a:off x="3002968" y="1208652"/>
            <a:ext cx="6108619" cy="3655786"/>
            <a:chOff x="3630678" y="1273635"/>
            <a:chExt cx="5083937" cy="30425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102C5BF-1D7F-48F9-9F31-3D7AECB82E99}"/>
                </a:ext>
              </a:extLst>
            </p:cNvPr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39" name="모서리가 둥근 직사각형 9">
                <a:extLst>
                  <a:ext uri="{FF2B5EF4-FFF2-40B4-BE49-F238E27FC236}">
                    <a16:creationId xmlns:a16="http://schemas.microsoft.com/office/drawing/2014/main" id="{7CA5C19D-309D-453F-A8EB-68D1D2CF2F24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0" name="모서리가 둥근 직사각형 10">
                <a:extLst>
                  <a:ext uri="{FF2B5EF4-FFF2-40B4-BE49-F238E27FC236}">
                    <a16:creationId xmlns:a16="http://schemas.microsoft.com/office/drawing/2014/main" id="{72E5B1B0-D52B-475D-BE0B-40EE17DC2516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1" name="모서리가 둥근 직사각형 11">
                <a:extLst>
                  <a:ext uri="{FF2B5EF4-FFF2-40B4-BE49-F238E27FC236}">
                    <a16:creationId xmlns:a16="http://schemas.microsoft.com/office/drawing/2014/main" id="{B95A713F-AB54-48DE-A919-DCB86FDADB23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31" name="모서리가 둥근 직사각형 13">
              <a:extLst>
                <a:ext uri="{FF2B5EF4-FFF2-40B4-BE49-F238E27FC236}">
                  <a16:creationId xmlns:a16="http://schemas.microsoft.com/office/drawing/2014/main" id="{CA947691-422E-474E-BD6C-DCE6D157C67C}"/>
                </a:ext>
              </a:extLst>
            </p:cNvPr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F3FD598-2F38-43E2-B63D-3ACD233DF949}"/>
                </a:ext>
              </a:extLst>
            </p:cNvPr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37" name="자유형 5">
                <a:extLst>
                  <a:ext uri="{FF2B5EF4-FFF2-40B4-BE49-F238E27FC236}">
                    <a16:creationId xmlns:a16="http://schemas.microsoft.com/office/drawing/2014/main" id="{D31816D5-6E63-4695-8958-462FB4B5038C}"/>
                  </a:ext>
                </a:extLst>
              </p:cNvPr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 7">
                <a:extLst>
                  <a:ext uri="{FF2B5EF4-FFF2-40B4-BE49-F238E27FC236}">
                    <a16:creationId xmlns:a16="http://schemas.microsoft.com/office/drawing/2014/main" id="{6883251C-AEFC-4E13-9D32-061DD98FBE49}"/>
                  </a:ext>
                </a:extLst>
              </p:cNvPr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C21317B-3E33-47CC-89E3-01D8A783AF26}"/>
                </a:ext>
              </a:extLst>
            </p:cNvPr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34" name="모서리가 둥근 직사각형 51">
                <a:extLst>
                  <a:ext uri="{FF2B5EF4-FFF2-40B4-BE49-F238E27FC236}">
                    <a16:creationId xmlns:a16="http://schemas.microsoft.com/office/drawing/2014/main" id="{D0091025-FE82-4C18-B7FE-211802A7EEE3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5" name="모서리가 둥근 직사각형 52">
                <a:extLst>
                  <a:ext uri="{FF2B5EF4-FFF2-40B4-BE49-F238E27FC236}">
                    <a16:creationId xmlns:a16="http://schemas.microsoft.com/office/drawing/2014/main" id="{53829729-5BAB-4EB6-A67F-1B9F4537E16D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6" name="모서리가 둥근 직사각형 53">
                <a:extLst>
                  <a:ext uri="{FF2B5EF4-FFF2-40B4-BE49-F238E27FC236}">
                    <a16:creationId xmlns:a16="http://schemas.microsoft.com/office/drawing/2014/main" id="{359F561B-4705-43B6-87B4-7FD1A108F1F6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314B89-F47C-4BD1-A0E4-6670909F3C40}"/>
              </a:ext>
            </a:extLst>
          </p:cNvPr>
          <p:cNvGrpSpPr/>
          <p:nvPr userDrawn="1"/>
        </p:nvGrpSpPr>
        <p:grpSpPr>
          <a:xfrm>
            <a:off x="2394928" y="4344640"/>
            <a:ext cx="3132157" cy="1107874"/>
            <a:chOff x="2129772" y="4107938"/>
            <a:chExt cx="3132157" cy="110787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C1725FB-01FC-476E-82BE-66C6DC1000B4}"/>
                </a:ext>
              </a:extLst>
            </p:cNvPr>
            <p:cNvGrpSpPr/>
            <p:nvPr/>
          </p:nvGrpSpPr>
          <p:grpSpPr>
            <a:xfrm>
              <a:off x="2129772" y="4107938"/>
              <a:ext cx="195883" cy="231997"/>
              <a:chOff x="367914" y="130417"/>
              <a:chExt cx="315385" cy="373532"/>
            </a:xfrm>
          </p:grpSpPr>
          <p:sp>
            <p:nvSpPr>
              <p:cNvPr id="46" name="모서리가 둥근 직사각형 41">
                <a:extLst>
                  <a:ext uri="{FF2B5EF4-FFF2-40B4-BE49-F238E27FC236}">
                    <a16:creationId xmlns:a16="http://schemas.microsoft.com/office/drawing/2014/main" id="{4AD1D345-C614-4DC9-A95F-3BC12A0BD994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7" name="모서리가 둥근 직사각형 42">
                <a:extLst>
                  <a:ext uri="{FF2B5EF4-FFF2-40B4-BE49-F238E27FC236}">
                    <a16:creationId xmlns:a16="http://schemas.microsoft.com/office/drawing/2014/main" id="{EE864E8E-84B0-4AFA-B27F-85DF151DEA58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8" name="모서리가 둥근 직사각형 43">
                <a:extLst>
                  <a:ext uri="{FF2B5EF4-FFF2-40B4-BE49-F238E27FC236}">
                    <a16:creationId xmlns:a16="http://schemas.microsoft.com/office/drawing/2014/main" id="{E06CB29B-0EFB-44C5-88ED-F8F5AC04397A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44" name="모서리가 둥근 직사각형 33">
              <a:extLst>
                <a:ext uri="{FF2B5EF4-FFF2-40B4-BE49-F238E27FC236}">
                  <a16:creationId xmlns:a16="http://schemas.microsoft.com/office/drawing/2014/main" id="{22694B60-CFB6-4DFF-9C6A-E526293C4C83}"/>
                </a:ext>
              </a:extLst>
            </p:cNvPr>
            <p:cNvSpPr/>
            <p:nvPr/>
          </p:nvSpPr>
          <p:spPr>
            <a:xfrm>
              <a:off x="2204051" y="5071812"/>
              <a:ext cx="3057878" cy="14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자유형 46">
              <a:extLst>
                <a:ext uri="{FF2B5EF4-FFF2-40B4-BE49-F238E27FC236}">
                  <a16:creationId xmlns:a16="http://schemas.microsoft.com/office/drawing/2014/main" id="{1F779377-C0C1-4DBA-9B40-966970285799}"/>
                </a:ext>
              </a:extLst>
            </p:cNvPr>
            <p:cNvSpPr/>
            <p:nvPr/>
          </p:nvSpPr>
          <p:spPr>
            <a:xfrm>
              <a:off x="2335068" y="4284721"/>
              <a:ext cx="2795844" cy="821243"/>
            </a:xfrm>
            <a:custGeom>
              <a:avLst/>
              <a:gdLst>
                <a:gd name="connsiteX0" fmla="*/ 97203 w 2795844"/>
                <a:gd name="connsiteY0" fmla="*/ 0 h 821243"/>
                <a:gd name="connsiteX1" fmla="*/ 2567199 w 2795844"/>
                <a:gd name="connsiteY1" fmla="*/ 0 h 821243"/>
                <a:gd name="connsiteX2" fmla="*/ 2795844 w 2795844"/>
                <a:gd name="connsiteY2" fmla="*/ 228646 h 821243"/>
                <a:gd name="connsiteX3" fmla="*/ 2795844 w 2795844"/>
                <a:gd name="connsiteY3" fmla="*/ 821243 h 821243"/>
                <a:gd name="connsiteX4" fmla="*/ 0 w 2795844"/>
                <a:gd name="connsiteY4" fmla="*/ 821243 h 821243"/>
                <a:gd name="connsiteX5" fmla="*/ 0 w 2795844"/>
                <a:gd name="connsiteY5" fmla="*/ 97203 h 821243"/>
                <a:gd name="connsiteX6" fmla="*/ 97203 w 2795844"/>
                <a:gd name="connsiteY6" fmla="*/ 0 h 82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5844" h="821243">
                  <a:moveTo>
                    <a:pt x="97203" y="0"/>
                  </a:moveTo>
                  <a:lnTo>
                    <a:pt x="2567199" y="0"/>
                  </a:lnTo>
                  <a:lnTo>
                    <a:pt x="2795844" y="228646"/>
                  </a:lnTo>
                  <a:lnTo>
                    <a:pt x="2795844" y="821243"/>
                  </a:lnTo>
                  <a:lnTo>
                    <a:pt x="0" y="821243"/>
                  </a:lnTo>
                  <a:lnTo>
                    <a:pt x="0" y="97203"/>
                  </a:lnTo>
                  <a:cubicBezTo>
                    <a:pt x="0" y="43519"/>
                    <a:pt x="43519" y="0"/>
                    <a:pt x="97203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3D49E1-455B-495B-BCBE-2926B3F5EF4A}"/>
              </a:ext>
            </a:extLst>
          </p:cNvPr>
          <p:cNvSpPr/>
          <p:nvPr userDrawn="1"/>
        </p:nvSpPr>
        <p:spPr>
          <a:xfrm>
            <a:off x="3641601" y="2530066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1824757-5586-49E8-9EF2-D22B55171ED9}"/>
              </a:ext>
            </a:extLst>
          </p:cNvPr>
          <p:cNvGrpSpPr/>
          <p:nvPr userDrawn="1"/>
        </p:nvGrpSpPr>
        <p:grpSpPr>
          <a:xfrm>
            <a:off x="367914" y="130417"/>
            <a:ext cx="11438262" cy="6727583"/>
            <a:chOff x="367914" y="130417"/>
            <a:chExt cx="11438262" cy="6727583"/>
          </a:xfrm>
        </p:grpSpPr>
        <p:sp>
          <p:nvSpPr>
            <p:cNvPr id="8" name="자유형 5">
              <a:extLst>
                <a:ext uri="{FF2B5EF4-FFF2-40B4-BE49-F238E27FC236}">
                  <a16:creationId xmlns:a16="http://schemas.microsoft.com/office/drawing/2014/main" id="{0F05753F-9342-4707-B9A5-75AEBA20D4FE}"/>
                </a:ext>
              </a:extLst>
            </p:cNvPr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7">
              <a:extLst>
                <a:ext uri="{FF2B5EF4-FFF2-40B4-BE49-F238E27FC236}">
                  <a16:creationId xmlns:a16="http://schemas.microsoft.com/office/drawing/2014/main" id="{D51E796A-156F-4507-9FA7-924BFC8F3137}"/>
                </a:ext>
              </a:extLst>
            </p:cNvPr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BC513A5-043C-45ED-9A45-BC93F6D8833F}"/>
                </a:ext>
              </a:extLst>
            </p:cNvPr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CBE4426-391B-4579-84E5-CC933957E45E}"/>
                </a:ext>
              </a:extLst>
            </p:cNvPr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B5A88AC-A4A6-4BA3-8F46-5F121E4AC78B}"/>
                </a:ext>
              </a:extLst>
            </p:cNvPr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3" name="모서리가 둥근 직사각형 9">
                <a:extLst>
                  <a:ext uri="{FF2B5EF4-FFF2-40B4-BE49-F238E27FC236}">
                    <a16:creationId xmlns:a16="http://schemas.microsoft.com/office/drawing/2014/main" id="{810D12FF-E1E7-47FD-AF10-673A6AEFBC49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모서리가 둥근 직사각형 10">
                <a:extLst>
                  <a:ext uri="{FF2B5EF4-FFF2-40B4-BE49-F238E27FC236}">
                    <a16:creationId xmlns:a16="http://schemas.microsoft.com/office/drawing/2014/main" id="{66F7B54B-9180-4A8D-95FB-BD36E1EA3DA7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모서리가 둥근 직사각형 11">
                <a:extLst>
                  <a:ext uri="{FF2B5EF4-FFF2-40B4-BE49-F238E27FC236}">
                    <a16:creationId xmlns:a16="http://schemas.microsoft.com/office/drawing/2014/main" id="{57709110-5F1D-42F4-A01B-29E6C9DC3CD2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73C1284C-DFE5-4552-937A-927929537EB4}"/>
              </a:ext>
            </a:extLst>
          </p:cNvPr>
          <p:cNvSpPr/>
          <p:nvPr userDrawn="1"/>
        </p:nvSpPr>
        <p:spPr>
          <a:xfrm>
            <a:off x="2025570" y="526642"/>
            <a:ext cx="6041984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13" name="그룹 12"/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자유형 7"/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8B6AF-B984-4044-AEF1-E271C6FC5D90}"/>
              </a:ext>
            </a:extLst>
          </p:cNvPr>
          <p:cNvSpPr txBox="1"/>
          <p:nvPr/>
        </p:nvSpPr>
        <p:spPr>
          <a:xfrm>
            <a:off x="5178670" y="4979952"/>
            <a:ext cx="218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스프링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어노테이션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7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E472F5-ED5B-41FB-BDA9-E304625235AF}"/>
              </a:ext>
            </a:extLst>
          </p:cNvPr>
          <p:cNvSpPr txBox="1"/>
          <p:nvPr/>
        </p:nvSpPr>
        <p:spPr>
          <a:xfrm>
            <a:off x="627528" y="2232212"/>
            <a:ext cx="111879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스프링 컨테이너에서 사용하는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빈 객체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들끼리 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의존성이 주입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되어서 프로젝트를 만들 수 있다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이러한 스프링 프로젝트를 설정해주는 설정 파일을 기존에는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xml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이용하였다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u="sng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때 </a:t>
            </a:r>
            <a:r>
              <a:rPr lang="en-US" altLang="ko-KR" sz="2400" u="sng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xml</a:t>
            </a:r>
            <a:r>
              <a:rPr lang="ko-KR" altLang="en-US" sz="2400" u="sng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사용하지 않고 자바파일을 이용하자</a:t>
            </a:r>
            <a:r>
              <a:rPr lang="en-US" altLang="ko-KR" sz="2400" u="sng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400" u="sng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17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70728F-7125-4535-8A1C-80C2251B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96" y="1793027"/>
            <a:ext cx="9603637" cy="415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9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D0075B-DA2B-4F06-80CC-D0BB3662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08" y="2142565"/>
            <a:ext cx="5400000" cy="3643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21ADE7-C253-4F1F-B03A-B08D4622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85" y="2784610"/>
            <a:ext cx="5400000" cy="26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5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E2FB17-66B8-44A8-91F7-62F683C013AC}"/>
              </a:ext>
            </a:extLst>
          </p:cNvPr>
          <p:cNvSpPr txBox="1"/>
          <p:nvPr/>
        </p:nvSpPr>
        <p:spPr>
          <a:xfrm>
            <a:off x="502023" y="1280290"/>
            <a:ext cx="1118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스프링 설정파일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76CA0A-F0C9-438A-927F-86ACB9E8B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49" y="3081337"/>
            <a:ext cx="6819900" cy="69532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8A4ED11-78A6-48C1-B5BA-FE236519A477}"/>
              </a:ext>
            </a:extLst>
          </p:cNvPr>
          <p:cNvSpPr/>
          <p:nvPr/>
        </p:nvSpPr>
        <p:spPr>
          <a:xfrm>
            <a:off x="2686049" y="3123533"/>
            <a:ext cx="1981201" cy="3054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191A84-E51F-4C68-B58B-8188EAA8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6" y="1843088"/>
            <a:ext cx="8620125" cy="361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6AEA93-1850-4920-8A22-AD4DEBBBA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60"/>
          <a:stretch/>
        </p:blipFill>
        <p:spPr>
          <a:xfrm>
            <a:off x="1785936" y="2306171"/>
            <a:ext cx="8639175" cy="1364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2FB17-66B8-44A8-91F7-62F683C013AC}"/>
              </a:ext>
            </a:extLst>
          </p:cNvPr>
          <p:cNvSpPr txBox="1"/>
          <p:nvPr/>
        </p:nvSpPr>
        <p:spPr>
          <a:xfrm>
            <a:off x="502023" y="1280290"/>
            <a:ext cx="1118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빈 객체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62D569-64B6-4315-B09E-858184646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223" y="5149890"/>
            <a:ext cx="6277896" cy="12864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4CB1E-A79A-426B-BC7C-3143D2396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594" y="4145860"/>
            <a:ext cx="8632517" cy="90573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91D8BD-08F0-4A5E-AD48-B838A4631A35}"/>
              </a:ext>
            </a:extLst>
          </p:cNvPr>
          <p:cNvSpPr/>
          <p:nvPr/>
        </p:nvSpPr>
        <p:spPr>
          <a:xfrm>
            <a:off x="1766889" y="2297538"/>
            <a:ext cx="868735" cy="3676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8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E2FB17-66B8-44A8-91F7-62F683C013AC}"/>
              </a:ext>
            </a:extLst>
          </p:cNvPr>
          <p:cNvSpPr txBox="1"/>
          <p:nvPr/>
        </p:nvSpPr>
        <p:spPr>
          <a:xfrm>
            <a:off x="502023" y="1280290"/>
            <a:ext cx="1118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빈 객체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A3FE69-1A65-4D63-A96F-50E496E2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99" y="1974152"/>
            <a:ext cx="9000000" cy="14082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9C9B3E-18D5-4B15-A383-25D2DF008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99" y="3481555"/>
            <a:ext cx="7200000" cy="24256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59116-03C2-4A85-A0D6-243FD4410729}"/>
              </a:ext>
            </a:extLst>
          </p:cNvPr>
          <p:cNvSpPr txBox="1"/>
          <p:nvPr/>
        </p:nvSpPr>
        <p:spPr>
          <a:xfrm>
            <a:off x="5056094" y="3238962"/>
            <a:ext cx="6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property</a:t>
            </a:r>
            <a:r>
              <a:rPr lang="ko-KR" altLang="en-US" dirty="0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로 존재하는 것은 객체를 만든 후 객체에 맞게 설정해준다</a:t>
            </a:r>
            <a:r>
              <a:rPr lang="en-US" altLang="ko-KR" dirty="0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highlight>
                <a:srgbClr val="F3C9A1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78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E2FB17-66B8-44A8-91F7-62F683C013AC}"/>
              </a:ext>
            </a:extLst>
          </p:cNvPr>
          <p:cNvSpPr txBox="1"/>
          <p:nvPr/>
        </p:nvSpPr>
        <p:spPr>
          <a:xfrm>
            <a:off x="502023" y="1280290"/>
            <a:ext cx="1118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@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RequestMapping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@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RequestParam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68561D-39FD-4647-93CA-A20AC9DF7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99" y="1920643"/>
            <a:ext cx="9000000" cy="16037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E4E92C5-F191-481F-9DE9-B12E1B85A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99" y="3572113"/>
            <a:ext cx="9000000" cy="308786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76BB6B-0F7C-4731-8B57-7C5D3C6B9CB4}"/>
              </a:ext>
            </a:extLst>
          </p:cNvPr>
          <p:cNvSpPr/>
          <p:nvPr/>
        </p:nvSpPr>
        <p:spPr>
          <a:xfrm>
            <a:off x="3971365" y="4395492"/>
            <a:ext cx="5611906" cy="7143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808F063-1A31-4E7A-8002-52E6FA890B86}"/>
              </a:ext>
            </a:extLst>
          </p:cNvPr>
          <p:cNvSpPr/>
          <p:nvPr/>
        </p:nvSpPr>
        <p:spPr>
          <a:xfrm>
            <a:off x="1873624" y="2287413"/>
            <a:ext cx="8597152" cy="3054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97B4BE-F312-4774-9289-0538C03F447C}"/>
              </a:ext>
            </a:extLst>
          </p:cNvPr>
          <p:cNvSpPr/>
          <p:nvPr/>
        </p:nvSpPr>
        <p:spPr>
          <a:xfrm>
            <a:off x="6777318" y="1924059"/>
            <a:ext cx="4652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</a:t>
            </a:r>
            <a:r>
              <a:rPr lang="en-US" altLang="ko-KR" dirty="0" err="1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url</a:t>
            </a:r>
            <a:r>
              <a:rPr lang="ko-KR" altLang="en-US" dirty="0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이 들어왔을 때 </a:t>
            </a:r>
            <a:r>
              <a:rPr lang="en-US" altLang="ko-KR" dirty="0" err="1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loginForm</a:t>
            </a:r>
            <a:r>
              <a:rPr lang="en-US" altLang="ko-KR" dirty="0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dirty="0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을 호출하라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B259DB-186B-483F-BBDC-AA83584368D7}"/>
              </a:ext>
            </a:extLst>
          </p:cNvPr>
          <p:cNvSpPr/>
          <p:nvPr/>
        </p:nvSpPr>
        <p:spPr>
          <a:xfrm>
            <a:off x="3451412" y="5109882"/>
            <a:ext cx="465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매개변수를 쉽게 적용하는 </a:t>
            </a:r>
            <a:r>
              <a:rPr lang="ko-KR" altLang="en-US" dirty="0" err="1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어노테이션</a:t>
            </a:r>
            <a:r>
              <a:rPr lang="en-US" altLang="ko-KR" dirty="0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 </a:t>
            </a:r>
            <a:r>
              <a:rPr lang="en-US" altLang="ko-KR" dirty="0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required</a:t>
            </a:r>
            <a:r>
              <a:rPr lang="ko-KR" altLang="en-US" dirty="0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를 설정함에 따라 할당 값이 다름</a:t>
            </a:r>
          </a:p>
        </p:txBody>
      </p:sp>
    </p:spTree>
    <p:extLst>
      <p:ext uri="{BB962C8B-B14F-4D97-AF65-F5344CB8AC3E}">
        <p14:creationId xmlns:p14="http://schemas.microsoft.com/office/powerpoint/2010/main" val="425397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BD2B4C-B479-4CDA-B373-E81D7FEE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6" y="2510660"/>
            <a:ext cx="8534400" cy="3067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2FB17-66B8-44A8-91F7-62F683C013AC}"/>
              </a:ext>
            </a:extLst>
          </p:cNvPr>
          <p:cNvSpPr txBox="1"/>
          <p:nvPr/>
        </p:nvSpPr>
        <p:spPr>
          <a:xfrm>
            <a:off x="502023" y="1280290"/>
            <a:ext cx="1118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@Controller, @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Autowired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32D426-CAF0-4B8F-B209-B8C1EC598AD9}"/>
              </a:ext>
            </a:extLst>
          </p:cNvPr>
          <p:cNvSpPr/>
          <p:nvPr/>
        </p:nvSpPr>
        <p:spPr>
          <a:xfrm>
            <a:off x="1936376" y="2572747"/>
            <a:ext cx="4159624" cy="3054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76BB6B-0F7C-4731-8B57-7C5D3C6B9CB4}"/>
              </a:ext>
            </a:extLst>
          </p:cNvPr>
          <p:cNvSpPr/>
          <p:nvPr/>
        </p:nvSpPr>
        <p:spPr>
          <a:xfrm>
            <a:off x="2402541" y="4180338"/>
            <a:ext cx="4975412" cy="13973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0105EB-D0BC-44AB-BFA1-7057F06F9A33}"/>
              </a:ext>
            </a:extLst>
          </p:cNvPr>
          <p:cNvSpPr/>
          <p:nvPr/>
        </p:nvSpPr>
        <p:spPr>
          <a:xfrm>
            <a:off x="1618130" y="2203414"/>
            <a:ext cx="1891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컨트롤러 빈 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3671F6-5445-48AD-9C4A-5EA14AB68CC2}"/>
              </a:ext>
            </a:extLst>
          </p:cNvPr>
          <p:cNvSpPr/>
          <p:nvPr/>
        </p:nvSpPr>
        <p:spPr>
          <a:xfrm>
            <a:off x="6010836" y="3795123"/>
            <a:ext cx="3993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dirty="0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dirty="0" err="1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memberService</a:t>
            </a:r>
            <a:r>
              <a:rPr lang="ko-KR" altLang="en-US" dirty="0">
                <a:highlight>
                  <a:srgbClr val="F3C9A1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인 빈을 자동 주입</a:t>
            </a:r>
          </a:p>
        </p:txBody>
      </p:sp>
    </p:spTree>
    <p:extLst>
      <p:ext uri="{BB962C8B-B14F-4D97-AF65-F5344CB8AC3E}">
        <p14:creationId xmlns:p14="http://schemas.microsoft.com/office/powerpoint/2010/main" val="224700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5166</TotalTime>
  <Words>107</Words>
  <Application>Microsoft Office PowerPoint</Application>
  <PresentationFormat>와이드스크린</PresentationFormat>
  <Paragraphs>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나눔바른고딕 Light</vt:lpstr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shin jihye</cp:lastModifiedBy>
  <cp:revision>836</cp:revision>
  <dcterms:created xsi:type="dcterms:W3CDTF">2018-08-02T07:05:36Z</dcterms:created>
  <dcterms:modified xsi:type="dcterms:W3CDTF">2019-07-18T09:48:43Z</dcterms:modified>
</cp:coreProperties>
</file>