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09ED5-B56E-E54D-498D-D7A70A5A5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52FCC4-4B14-E7E4-3F2F-A16BAA8B3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7EB570-C9C7-7DB0-E28D-023DA52B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5B434-19EF-D839-4127-53423595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B88DD2-8308-1EA4-97DD-9250B092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36383-A7F9-1617-9C7C-7F62701E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F31035-404B-E7D8-1773-7040184E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A00F7-AA8F-3DB2-3EAD-AC432AFE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F52B44-64BD-9454-5350-AD8CFC68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05E19-52EA-E812-2552-5DD44A29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6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D065417-F8C0-C14E-CDBB-AF5E9AC93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57D808-9B14-7941-89EE-8FC77D10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5DC7D-CEBB-B6AC-04B7-505D7C83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F342E0-68E6-12D7-5F50-E6E2748F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01731-F57B-2AAF-2A33-2DF1D284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63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DC68FF-F7B7-B002-BE91-A98101D9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D623CA-DA9A-32FB-6FCD-43B1BA1C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EB0421-3CF8-AE5D-94C6-683FCCAB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CE280-9ADB-EF04-4CB0-60069EF7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E86881-9AE5-0691-3899-80715783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07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12111-8C21-7E63-A018-29094127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BE03B1-DA5C-621F-84EC-BE81B702A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43D9DC-355B-C50E-2756-B6B28BB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AA3D5A-FE2B-3E44-2D10-BAD413BC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CB54A8-724E-807B-5E5A-B08E8CBD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0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88178-E8D9-6820-7CC0-C765E9EC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B63F11-A554-BF9E-D6DB-BFC07AE84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5FF5D1-C3A3-4FCD-C962-5B98B63E3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1B65D-BEE3-80EE-BD14-778C50E0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B67E6C-92C3-4D5F-BA7F-E2797872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7CC79-F832-FFD5-F2EA-ED1F88D9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05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5EF6E-FE55-7B73-AC61-342BDA05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6996C0-4B88-4BD1-0B59-2A471A76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8D6B2C1-5B09-F1A0-4364-FC11A0E42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59E4B1-C94F-B0FA-A60C-2FB8CF2F3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2956D2-9399-0C11-275E-184EF6C84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287D24-3A42-7724-AC59-02B845AB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5B5842-EFB1-AA5B-39E2-195D2CBA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E062F2-5CD3-7AB1-7B56-C3928D7F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17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958D5-D91A-B528-598E-27D40B1B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DFFB1A0-FBC6-8AC5-639D-D0FEF7EE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C94744-45ED-EF2F-8C0D-129FC8ED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FDC4D2-E595-7601-89A0-1F0E74F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1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CA0D659-01EC-F7EC-9CC0-55D88E86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72E12B-6846-51D6-30C1-1C74D6EF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E03C28-75F7-0D6A-758D-AFEF8AFD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72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41CBF1-FCA3-C695-980E-D2D57179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0820F-CC45-FFFD-6F08-F834A1FA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C0702C-F92C-7116-43A1-5375B727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9AD516-CCA8-4B44-A845-977FE15C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933B75-2BB9-498A-6688-19394450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93766-29D7-0596-F42C-D4A56890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30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0B3C1-7FEA-E6A8-3522-7699185D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A4E09E-05C1-DF9C-289A-317434159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D28FBDD-7D72-F35C-7285-7BEA6300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608EE3-16D2-7701-B61D-56BCD4A3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D17E9-B650-5FBA-E64D-2F3FE524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002E4A-4D5A-997B-4B37-9765324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964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2713D3F-227A-AACB-E2F6-70676D74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64612E-B690-28B2-72B7-AB19DC399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320CF6-F2A7-F4FE-CCB3-91DEADBD7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8000-319C-4258-B0AA-E8F3E42445A5}" type="datetimeFigureOut">
              <a:rPr lang="de-DE" smtClean="0"/>
              <a:t>18.03.2025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35EAC-98A3-C1EF-940D-B8816A637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08985-E4A3-5B6D-6FEB-CA00887E6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023D8-D626-4D2B-A934-86003886DE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09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93A4A-3F76-F532-A66A-DDC8BA81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HAL-Funktionen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D74F3-9E60-3E7F-9E51-EF3FEDBCD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90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53A7-7C9B-8320-F85D-F1528FEB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3659B9-D789-B550-68C6-50FF5CE00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BaseType_t</a:t>
            </a:r>
            <a:r>
              <a:rPr lang="de-DE" dirty="0"/>
              <a:t> </a:t>
            </a:r>
            <a:r>
              <a:rPr lang="de-DE" b="1" dirty="0" err="1"/>
              <a:t>xQueueReceive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QueueHandle_t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xQueue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                          void </a:t>
            </a:r>
            <a:r>
              <a:rPr lang="de-DE" dirty="0"/>
              <a:t>*</a:t>
            </a:r>
            <a:r>
              <a:rPr lang="de-DE" dirty="0" err="1"/>
              <a:t>pvBuffer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 </a:t>
            </a:r>
            <a:r>
              <a:rPr lang="de-DE" dirty="0" err="1">
                <a:solidFill>
                  <a:schemeClr val="accent5"/>
                </a:solidFill>
              </a:rPr>
              <a:t>TickType_t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xTicksToWait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BaseType_t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b="1" dirty="0" err="1"/>
              <a:t>xQueueSendFromISR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QueueHandle_t</a:t>
            </a:r>
            <a:r>
              <a:rPr lang="de-DE" dirty="0"/>
              <a:t> </a:t>
            </a:r>
            <a:r>
              <a:rPr lang="de-DE" dirty="0" err="1"/>
              <a:t>xQueue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void </a:t>
            </a:r>
            <a:r>
              <a:rPr lang="de-DE" dirty="0"/>
              <a:t>*</a:t>
            </a:r>
            <a:r>
              <a:rPr lang="de-DE" dirty="0" err="1"/>
              <a:t>pvItemToQueue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</a:t>
            </a:r>
            <a:r>
              <a:rPr lang="de-DE" dirty="0" err="1">
                <a:solidFill>
                  <a:schemeClr val="accent5"/>
                </a:solidFill>
              </a:rPr>
              <a:t>BaseType_t</a:t>
            </a:r>
            <a:r>
              <a:rPr lang="de-DE" dirty="0"/>
              <a:t> *</a:t>
            </a:r>
            <a:r>
              <a:rPr lang="de-DE" dirty="0" err="1"/>
              <a:t>pxHigherPriorityTaskWoken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   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8435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675FF-EB96-2E70-CA19-959C1F75D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Mutex and </a:t>
            </a:r>
            <a:r>
              <a:rPr lang="de-DE" dirty="0" err="1"/>
              <a:t>Semaphores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3E52F8-BDF0-3120-25EB-B951D213D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SemaphoreHandle_t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b="1" dirty="0" err="1"/>
              <a:t>xSemaphoreCreateBinary</a:t>
            </a:r>
            <a:r>
              <a:rPr lang="de-DE" dirty="0"/>
              <a:t>( </a:t>
            </a: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)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SemaphoreHandle_t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b="1" dirty="0" err="1"/>
              <a:t>xSemaphoreCreateMutex</a:t>
            </a:r>
            <a:r>
              <a:rPr lang="de-DE" dirty="0"/>
              <a:t>( </a:t>
            </a: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xSemaphoreGive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SemaphoreHandle_t</a:t>
            </a:r>
            <a:r>
              <a:rPr lang="de-DE" dirty="0"/>
              <a:t> </a:t>
            </a:r>
            <a:r>
              <a:rPr lang="de-DE" dirty="0" err="1"/>
              <a:t>xSemaphore</a:t>
            </a:r>
            <a:r>
              <a:rPr lang="de-DE" dirty="0"/>
              <a:t> );</a:t>
            </a:r>
          </a:p>
          <a:p>
            <a:pPr marL="0" indent="0">
              <a:buNone/>
            </a:pPr>
            <a:r>
              <a:rPr lang="en-US" b="1" dirty="0" err="1"/>
              <a:t>xSemaphoreTake</a:t>
            </a:r>
            <a:r>
              <a:rPr lang="en-US" dirty="0"/>
              <a:t>( </a:t>
            </a:r>
            <a:r>
              <a:rPr lang="en-US" dirty="0" err="1">
                <a:solidFill>
                  <a:schemeClr val="accent5"/>
                </a:solidFill>
              </a:rPr>
              <a:t>SemaphoreHandle_t</a:t>
            </a:r>
            <a:r>
              <a:rPr lang="en-US" dirty="0"/>
              <a:t> </a:t>
            </a:r>
            <a:r>
              <a:rPr lang="en-US" dirty="0" err="1"/>
              <a:t>xSemaphore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dirty="0" err="1">
                <a:solidFill>
                  <a:schemeClr val="accent5"/>
                </a:solidFill>
              </a:rPr>
              <a:t>TickType_t</a:t>
            </a:r>
            <a:r>
              <a:rPr lang="en-US" dirty="0"/>
              <a:t> </a:t>
            </a:r>
            <a:r>
              <a:rPr lang="en-US" dirty="0" err="1"/>
              <a:t>xTicksToWait</a:t>
            </a:r>
            <a:r>
              <a:rPr lang="en-US" dirty="0"/>
              <a:t> 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97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55F6E-456A-11C8-249E-DC480F5A7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 </a:t>
            </a:r>
            <a:r>
              <a:rPr lang="de-DE" dirty="0" err="1"/>
              <a:t>Functions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F77994-B87F-AF97-EA33-DF88158C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>
                <a:solidFill>
                  <a:schemeClr val="accent5"/>
                </a:solidFill>
              </a:rPr>
              <a:t>TimerHandle_t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b="1" dirty="0" err="1"/>
              <a:t>xTimerCreate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char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/>
              <a:t>*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/>
              <a:t> </a:t>
            </a:r>
            <a:r>
              <a:rPr lang="de-DE" dirty="0" err="1"/>
              <a:t>pcTimerName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TickType_t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xTimerPeriod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UBaseType_t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uxAutoReload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*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/>
              <a:t> </a:t>
            </a:r>
            <a:r>
              <a:rPr lang="de-DE" dirty="0" err="1"/>
              <a:t>pvTimerID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</a:t>
            </a:r>
            <a:r>
              <a:rPr lang="de-DE" dirty="0" err="1">
                <a:solidFill>
                  <a:schemeClr val="accent5"/>
                </a:solidFill>
              </a:rPr>
              <a:t>TimerCallbackFunction_t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pxCallbackFunction</a:t>
            </a:r>
            <a:r>
              <a:rPr lang="de-DE" dirty="0"/>
              <a:t> 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596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86487-0B9E-039E-7C31-E6C221B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GPIO-Steuerung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27D6E5-7D27-673C-658D-36A280F1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void</a:t>
            </a:r>
          </a:p>
          <a:p>
            <a:pPr marL="0" indent="0">
              <a:buNone/>
            </a:pPr>
            <a:r>
              <a:rPr lang="de-DE" b="1" dirty="0" err="1"/>
              <a:t>HAL_GPIO_WritePin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GPIO_TypeDef</a:t>
            </a:r>
            <a:r>
              <a:rPr lang="de-DE" dirty="0"/>
              <a:t>* </a:t>
            </a:r>
            <a:r>
              <a:rPr lang="de-DE" dirty="0" err="1"/>
              <a:t>GPIOx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</a:t>
            </a:r>
            <a:r>
              <a:rPr lang="de-DE" dirty="0">
                <a:solidFill>
                  <a:schemeClr val="accent5"/>
                </a:solidFill>
              </a:rPr>
              <a:t>uint16_t</a:t>
            </a:r>
            <a:r>
              <a:rPr lang="de-DE" dirty="0"/>
              <a:t> </a:t>
            </a:r>
            <a:r>
              <a:rPr lang="de-DE" dirty="0" err="1"/>
              <a:t>GPIO_Pin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</a:t>
            </a:r>
            <a:r>
              <a:rPr lang="de-DE" dirty="0" err="1">
                <a:solidFill>
                  <a:schemeClr val="accent5"/>
                </a:solidFill>
              </a:rPr>
              <a:t>GPIO_PinState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PinState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void</a:t>
            </a:r>
          </a:p>
          <a:p>
            <a:pPr marL="0" indent="0">
              <a:buNone/>
            </a:pPr>
            <a:r>
              <a:rPr lang="de-DE" b="1" dirty="0" err="1"/>
              <a:t>HAL_GPIO_TogglePin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GPIO_TypeDef</a:t>
            </a:r>
            <a:r>
              <a:rPr lang="de-DE" dirty="0"/>
              <a:t>* </a:t>
            </a:r>
            <a:r>
              <a:rPr lang="de-DE" dirty="0" err="1"/>
              <a:t>GPIOx</a:t>
            </a:r>
            <a:r>
              <a:rPr lang="de-DE" dirty="0"/>
              <a:t>, </a:t>
            </a:r>
            <a:r>
              <a:rPr lang="de-DE" dirty="0">
                <a:solidFill>
                  <a:schemeClr val="accent5"/>
                </a:solidFill>
              </a:rPr>
              <a:t>uint16_t</a:t>
            </a:r>
            <a:r>
              <a:rPr lang="de-DE" dirty="0"/>
              <a:t> </a:t>
            </a:r>
            <a:r>
              <a:rPr lang="de-DE" dirty="0" err="1"/>
              <a:t>GPIO_Pin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GPIO_PinState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b="1" dirty="0" err="1"/>
              <a:t>HAL_GPIO_ReadPin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GPIO_TypeDef</a:t>
            </a:r>
            <a:r>
              <a:rPr lang="de-DE" dirty="0"/>
              <a:t>* </a:t>
            </a:r>
            <a:r>
              <a:rPr lang="de-DE" dirty="0" err="1"/>
              <a:t>GPIOx</a:t>
            </a:r>
            <a:r>
              <a:rPr lang="de-DE" dirty="0"/>
              <a:t>, </a:t>
            </a:r>
            <a:r>
              <a:rPr lang="de-DE" dirty="0">
                <a:solidFill>
                  <a:schemeClr val="accent5"/>
                </a:solidFill>
              </a:rPr>
              <a:t>uint16_t</a:t>
            </a:r>
            <a:r>
              <a:rPr lang="de-DE" dirty="0"/>
              <a:t> </a:t>
            </a:r>
            <a:r>
              <a:rPr lang="de-DE" dirty="0" err="1"/>
              <a:t>GPIO_Pin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971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EEB86-F40D-7E0F-E55C-AD24E72E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 und PWM-Steuerung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3E9A8-A85A-8152-63DA-CFD971D4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HAL_StatusTypeDef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b="1" dirty="0" err="1"/>
              <a:t>HAL_TIM_PWM_Start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TIM_HandleTypeDef</a:t>
            </a:r>
            <a:r>
              <a:rPr lang="de-DE" dirty="0"/>
              <a:t>* </a:t>
            </a:r>
            <a:r>
              <a:rPr lang="de-DE" dirty="0" err="1"/>
              <a:t>htim</a:t>
            </a:r>
            <a:r>
              <a:rPr lang="de-DE" dirty="0"/>
              <a:t>,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                                        uint32_t </a:t>
            </a:r>
            <a:r>
              <a:rPr lang="de-DE" dirty="0"/>
              <a:t>Channel)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HAL_StatusTypeDef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b="1" dirty="0" err="1"/>
              <a:t>HAL_TIM_PWM_Stop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TIM_HandleTypeDef</a:t>
            </a:r>
            <a:r>
              <a:rPr lang="de-DE" dirty="0"/>
              <a:t>* </a:t>
            </a:r>
            <a:r>
              <a:rPr lang="de-DE" dirty="0" err="1"/>
              <a:t>htim</a:t>
            </a:r>
            <a:r>
              <a:rPr lang="de-DE" dirty="0"/>
              <a:t>, </a:t>
            </a:r>
            <a:r>
              <a:rPr lang="de-DE" dirty="0">
                <a:solidFill>
                  <a:schemeClr val="accent5"/>
                </a:solidFill>
              </a:rPr>
              <a:t>uint32_t</a:t>
            </a:r>
            <a:r>
              <a:rPr lang="de-DE" dirty="0"/>
              <a:t> Channel);</a:t>
            </a:r>
          </a:p>
        </p:txBody>
      </p:sp>
    </p:spTree>
    <p:extLst>
      <p:ext uri="{BB962C8B-B14F-4D97-AF65-F5344CB8AC3E}">
        <p14:creationId xmlns:p14="http://schemas.microsoft.com/office/powerpoint/2010/main" val="11745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EEB86-F40D-7E0F-E55C-AD24E72E8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Timer und </a:t>
            </a:r>
            <a:r>
              <a:rPr lang="de-DE" dirty="0" err="1"/>
              <a:t>One</a:t>
            </a:r>
            <a:r>
              <a:rPr lang="de-DE" dirty="0"/>
              <a:t>-Pulse-Steuerung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73E9A8-A85A-8152-63DA-CFD971D4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HAL_StatusTypeDef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b="1" dirty="0" err="1"/>
              <a:t>HAL_TIM_OnePulse_Start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TIM_HandleTypeDef</a:t>
            </a:r>
            <a:r>
              <a:rPr lang="de-DE" dirty="0"/>
              <a:t>* </a:t>
            </a:r>
            <a:r>
              <a:rPr lang="de-DE" dirty="0" err="1"/>
              <a:t>htim</a:t>
            </a:r>
            <a:r>
              <a:rPr lang="de-DE" dirty="0"/>
              <a:t>, </a:t>
            </a:r>
          </a:p>
          <a:p>
            <a:pPr marL="0" indent="0">
              <a:buNone/>
            </a:pPr>
            <a:r>
              <a:rPr lang="de-DE" dirty="0"/>
              <a:t>                                               </a:t>
            </a:r>
            <a:r>
              <a:rPr lang="de-DE" dirty="0">
                <a:solidFill>
                  <a:schemeClr val="accent5"/>
                </a:solidFill>
              </a:rPr>
              <a:t>uint32_t</a:t>
            </a:r>
            <a:r>
              <a:rPr lang="de-DE" dirty="0"/>
              <a:t> </a:t>
            </a:r>
            <a:r>
              <a:rPr lang="de-DE" dirty="0" err="1"/>
              <a:t>OutputChannel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45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C66B6-7A7F-3870-F82F-9F514B073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SPI-Funktionen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B681E-3676-6A25-B3E1-174108C5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HAL_StatusTypeDef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de-DE" b="1" dirty="0" err="1"/>
              <a:t>HAL_SPI_TransmitReceive</a:t>
            </a:r>
            <a:r>
              <a:rPr lang="de-DE" dirty="0"/>
              <a:t>(</a:t>
            </a:r>
            <a:r>
              <a:rPr lang="de-DE" dirty="0" err="1">
                <a:solidFill>
                  <a:schemeClr val="accent5"/>
                </a:solidFill>
              </a:rPr>
              <a:t>SPI_HandleTypeDef</a:t>
            </a:r>
            <a:r>
              <a:rPr lang="de-DE" dirty="0"/>
              <a:t>* </a:t>
            </a:r>
            <a:r>
              <a:rPr lang="de-DE" dirty="0" err="1"/>
              <a:t>hspi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>
                <a:solidFill>
                  <a:schemeClr val="accent5"/>
                </a:solidFill>
              </a:rPr>
              <a:t>uint8_t</a:t>
            </a:r>
            <a:r>
              <a:rPr lang="de-DE" dirty="0"/>
              <a:t>* </a:t>
            </a:r>
            <a:r>
              <a:rPr lang="de-DE" dirty="0" err="1"/>
              <a:t>pTxData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>
                <a:solidFill>
                  <a:schemeClr val="accent5"/>
                </a:solidFill>
              </a:rPr>
              <a:t>uint8_t</a:t>
            </a:r>
            <a:r>
              <a:rPr lang="de-DE" dirty="0"/>
              <a:t>* </a:t>
            </a:r>
            <a:r>
              <a:rPr lang="de-DE" dirty="0" err="1"/>
              <a:t>pRxData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>
                <a:solidFill>
                  <a:schemeClr val="accent5"/>
                </a:solidFill>
              </a:rPr>
              <a:t>uint16_t</a:t>
            </a:r>
            <a:r>
              <a:rPr lang="de-DE" dirty="0"/>
              <a:t> Size,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>
                <a:solidFill>
                  <a:schemeClr val="accent5"/>
                </a:solidFill>
              </a:rPr>
              <a:t>uint32_t</a:t>
            </a:r>
            <a:r>
              <a:rPr lang="de-DE" dirty="0"/>
              <a:t> Timeout)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Transmit and </a:t>
            </a:r>
            <a:r>
              <a:rPr lang="de-DE" dirty="0" err="1"/>
              <a:t>Receive</a:t>
            </a:r>
            <a:r>
              <a:rPr lang="de-DE" dirty="0"/>
              <a:t> an </a:t>
            </a:r>
            <a:r>
              <a:rPr lang="de-DE" dirty="0" err="1"/>
              <a:t>amount</a:t>
            </a:r>
            <a:r>
              <a:rPr lang="de-DE" dirty="0"/>
              <a:t> of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blocking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. The CPU </a:t>
            </a:r>
            <a:r>
              <a:rPr lang="de-DE" dirty="0" err="1"/>
              <a:t>handles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timeout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actively</a:t>
            </a:r>
            <a:r>
              <a:rPr lang="de-DE" dirty="0"/>
              <a:t> </a:t>
            </a:r>
            <a:r>
              <a:rPr lang="de-DE" dirty="0" err="1"/>
              <a:t>polling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time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of </a:t>
            </a:r>
            <a:r>
              <a:rPr lang="de-DE" dirty="0" err="1"/>
              <a:t>the</a:t>
            </a:r>
            <a:r>
              <a:rPr lang="de-DE" dirty="0"/>
              <a:t> SPI </a:t>
            </a:r>
            <a:r>
              <a:rPr lang="de-DE" dirty="0" err="1"/>
              <a:t>Peripheral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185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393A4A-3F76-F532-A66A-DDC8BA816A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FreeRTOS-Funktionen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D74F3-9E60-3E7F-9E51-EF3FEDBCD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35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431D2-6A23-6E9A-7A8E-80EF7086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 </a:t>
            </a:r>
            <a:r>
              <a:rPr lang="de-DE" dirty="0" err="1"/>
              <a:t>Creation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E04C2-2708-4057-571F-BBF0D6A13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>
                <a:solidFill>
                  <a:schemeClr val="accent5"/>
                </a:solidFill>
              </a:rPr>
              <a:t>BaseType_t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b="1" dirty="0" err="1"/>
              <a:t>xTaskCreate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TaskFunction_t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pvTaskCode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char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/>
              <a:t>*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pcName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configSTACK_DEPTH_TYPE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uxStackDepth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</a:t>
            </a:r>
            <a:r>
              <a:rPr lang="de-DE" dirty="0">
                <a:solidFill>
                  <a:schemeClr val="accent5"/>
                </a:solidFill>
              </a:rPr>
              <a:t>void </a:t>
            </a:r>
            <a:r>
              <a:rPr lang="de-DE" dirty="0"/>
              <a:t>*</a:t>
            </a:r>
            <a:r>
              <a:rPr lang="de-DE" dirty="0" err="1"/>
              <a:t>pvParameters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</a:t>
            </a:r>
            <a:r>
              <a:rPr lang="de-DE" dirty="0" err="1">
                <a:solidFill>
                  <a:schemeClr val="accent5"/>
                </a:solidFill>
              </a:rPr>
              <a:t>UBaseType_t</a:t>
            </a:r>
            <a:r>
              <a:rPr lang="de-DE" dirty="0"/>
              <a:t> </a:t>
            </a:r>
            <a:r>
              <a:rPr lang="de-DE" dirty="0" err="1"/>
              <a:t>uxPriority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</a:t>
            </a:r>
            <a:r>
              <a:rPr lang="de-DE" dirty="0" err="1">
                <a:solidFill>
                  <a:schemeClr val="accent5"/>
                </a:solidFill>
              </a:rPr>
              <a:t>TaskHandle_t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/>
              <a:t>*</a:t>
            </a:r>
            <a:r>
              <a:rPr lang="de-DE" dirty="0" err="1"/>
              <a:t>pxCreatedTask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               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46F08-66C1-A391-64DA-7BD7021D3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Flow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B9C96F-E9DC-27E5-3CD2-F8809898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</a:t>
            </a:r>
            <a:r>
              <a:rPr lang="de-DE" b="1" dirty="0" err="1"/>
              <a:t>vTaskDelay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>
                <a:solidFill>
                  <a:schemeClr val="accent5"/>
                </a:solidFill>
              </a:rPr>
              <a:t>TickType_t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xTicksToDelay</a:t>
            </a:r>
            <a:r>
              <a:rPr lang="de-DE" dirty="0"/>
              <a:t> 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</a:t>
            </a:r>
            <a:r>
              <a:rPr lang="de-DE" b="1" dirty="0" err="1"/>
              <a:t>vTaskSuspendAll</a:t>
            </a:r>
            <a:r>
              <a:rPr lang="de-DE" dirty="0"/>
              <a:t>( </a:t>
            </a: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>
                <a:solidFill>
                  <a:schemeClr val="accent5"/>
                </a:solidFill>
              </a:rPr>
              <a:t>BaseType_t</a:t>
            </a:r>
            <a:r>
              <a:rPr lang="de-DE" dirty="0"/>
              <a:t> </a:t>
            </a:r>
            <a:r>
              <a:rPr lang="de-DE" b="1" dirty="0" err="1"/>
              <a:t>xTaskResumeAll</a:t>
            </a:r>
            <a:r>
              <a:rPr lang="de-DE" dirty="0"/>
              <a:t>( </a:t>
            </a:r>
            <a:r>
              <a:rPr lang="de-DE" dirty="0">
                <a:solidFill>
                  <a:schemeClr val="accent5"/>
                </a:solidFill>
              </a:rPr>
              <a:t>void</a:t>
            </a:r>
            <a:r>
              <a:rPr lang="de-DE" dirty="0"/>
              <a:t> 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51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372A9-BB58-BE0F-BB5C-AF456806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Queue Control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1BD91A-46E1-3921-4BF6-A31BA03A2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>
                <a:solidFill>
                  <a:schemeClr val="accent5"/>
                </a:solidFill>
              </a:rPr>
              <a:t>QueueHandle_t</a:t>
            </a:r>
            <a:r>
              <a:rPr lang="de-DE" dirty="0"/>
              <a:t> </a:t>
            </a:r>
            <a:r>
              <a:rPr lang="de-DE" b="1" dirty="0" err="1"/>
              <a:t>xQueueCreate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UBaseType_t</a:t>
            </a:r>
            <a:r>
              <a:rPr lang="de-DE" dirty="0"/>
              <a:t> </a:t>
            </a:r>
            <a:r>
              <a:rPr lang="de-DE" dirty="0" err="1"/>
              <a:t>uxQueueLength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     </a:t>
            </a:r>
            <a:r>
              <a:rPr lang="de-DE" dirty="0" err="1">
                <a:solidFill>
                  <a:schemeClr val="accent5"/>
                </a:solidFill>
              </a:rPr>
              <a:t>UBaseType_t</a:t>
            </a:r>
            <a:r>
              <a:rPr lang="de-DE" dirty="0">
                <a:solidFill>
                  <a:schemeClr val="accent5"/>
                </a:solidFill>
              </a:rPr>
              <a:t> </a:t>
            </a:r>
            <a:r>
              <a:rPr lang="de-DE" dirty="0" err="1"/>
              <a:t>uxItemSize</a:t>
            </a:r>
            <a:r>
              <a:rPr lang="de-DE" dirty="0"/>
              <a:t> );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err="1">
                <a:solidFill>
                  <a:schemeClr val="accent5"/>
                </a:solidFill>
              </a:rPr>
              <a:t>BaseType_t</a:t>
            </a:r>
            <a:r>
              <a:rPr lang="de-DE" dirty="0"/>
              <a:t> </a:t>
            </a:r>
            <a:r>
              <a:rPr lang="de-DE" b="1" dirty="0" err="1"/>
              <a:t>xQueueSend</a:t>
            </a:r>
            <a:r>
              <a:rPr lang="de-DE" dirty="0"/>
              <a:t>( </a:t>
            </a:r>
            <a:r>
              <a:rPr lang="de-DE" dirty="0" err="1">
                <a:solidFill>
                  <a:schemeClr val="accent5"/>
                </a:solidFill>
              </a:rPr>
              <a:t>QueueHandle_t</a:t>
            </a:r>
            <a:r>
              <a:rPr lang="de-DE" dirty="0"/>
              <a:t> </a:t>
            </a:r>
            <a:r>
              <a:rPr lang="de-DE" dirty="0" err="1"/>
              <a:t>xQueue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</a:rPr>
              <a:t>                        </a:t>
            </a:r>
            <a:r>
              <a:rPr lang="de-DE" dirty="0" err="1">
                <a:solidFill>
                  <a:schemeClr val="accent5"/>
                </a:solidFill>
              </a:rPr>
              <a:t>const</a:t>
            </a:r>
            <a:r>
              <a:rPr lang="de-DE" dirty="0">
                <a:solidFill>
                  <a:schemeClr val="accent5"/>
                </a:solidFill>
              </a:rPr>
              <a:t> void</a:t>
            </a:r>
            <a:r>
              <a:rPr lang="de-DE" dirty="0"/>
              <a:t> * </a:t>
            </a:r>
            <a:r>
              <a:rPr lang="de-DE" dirty="0" err="1"/>
              <a:t>pvItemToQueue</a:t>
            </a:r>
            <a:r>
              <a:rPr lang="de-DE" dirty="0"/>
              <a:t>,</a:t>
            </a:r>
          </a:p>
          <a:p>
            <a:pPr marL="0" indent="0">
              <a:buNone/>
            </a:pPr>
            <a:r>
              <a:rPr lang="de-DE" dirty="0"/>
              <a:t>                        </a:t>
            </a:r>
            <a:r>
              <a:rPr lang="de-DE" dirty="0" err="1">
                <a:solidFill>
                  <a:schemeClr val="accent5"/>
                </a:solidFill>
              </a:rPr>
              <a:t>TickType_t</a:t>
            </a:r>
            <a:r>
              <a:rPr lang="de-DE" dirty="0"/>
              <a:t> </a:t>
            </a:r>
            <a:r>
              <a:rPr lang="de-DE" dirty="0" err="1"/>
              <a:t>xTicksToWait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               );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7883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Breitbild</PresentationFormat>
  <Paragraphs>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HAL-Funktionen</vt:lpstr>
      <vt:lpstr>GPIO-Steuerung</vt:lpstr>
      <vt:lpstr>Timer und PWM-Steuerung</vt:lpstr>
      <vt:lpstr>Timer und One-Pulse-Steuerung</vt:lpstr>
      <vt:lpstr>SPI-Funktionen</vt:lpstr>
      <vt:lpstr>FreeRTOS-Funktionen</vt:lpstr>
      <vt:lpstr>Task Creation</vt:lpstr>
      <vt:lpstr>Flow Control</vt:lpstr>
      <vt:lpstr>Queue Control</vt:lpstr>
      <vt:lpstr>Queue Control</vt:lpstr>
      <vt:lpstr>Mutex and Semaphores</vt:lpstr>
      <vt:lpstr>Timer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HAL-Funktionen</dc:title>
  <dc:creator>Thorsten Kimmel</dc:creator>
  <cp:lastModifiedBy>Thorsten Kimmel</cp:lastModifiedBy>
  <cp:revision>1</cp:revision>
  <dcterms:created xsi:type="dcterms:W3CDTF">2025-03-18T14:24:09Z</dcterms:created>
  <dcterms:modified xsi:type="dcterms:W3CDTF">2025-03-18T14:45:27Z</dcterms:modified>
</cp:coreProperties>
</file>