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</p:sldIdLst>
  <p:sldSz cx="3240088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1" autoAdjust="0"/>
    <p:restoredTop sz="94660"/>
  </p:normalViewPr>
  <p:slideViewPr>
    <p:cSldViewPr snapToGrid="0">
      <p:cViewPr varScale="1">
        <p:scale>
          <a:sx n="320" d="100"/>
          <a:sy n="320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11" y="176668"/>
            <a:ext cx="2430066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566988"/>
            <a:ext cx="2430066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DD69-9C32-4B43-9F3E-6D2397234A5B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BD98-06AE-442E-BEFC-7BCB448E9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DD69-9C32-4B43-9F3E-6D2397234A5B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BD98-06AE-442E-BEFC-7BCB448E9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6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57474"/>
            <a:ext cx="698644" cy="91482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57474"/>
            <a:ext cx="2055431" cy="91482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DD69-9C32-4B43-9F3E-6D2397234A5B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BD98-06AE-442E-BEFC-7BCB448E9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75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DD69-9C32-4B43-9F3E-6D2397234A5B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BD98-06AE-442E-BEFC-7BCB448E9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93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8" y="269125"/>
            <a:ext cx="2794576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8" y="722415"/>
            <a:ext cx="2794576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DD69-9C32-4B43-9F3E-6D2397234A5B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BD98-06AE-442E-BEFC-7BCB448E9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83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287367"/>
            <a:ext cx="1377037" cy="68493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287367"/>
            <a:ext cx="1377037" cy="68493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DD69-9C32-4B43-9F3E-6D2397234A5B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BD98-06AE-442E-BEFC-7BCB448E9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41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57474"/>
            <a:ext cx="2794576" cy="20865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264627"/>
            <a:ext cx="137070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394318"/>
            <a:ext cx="1370709" cy="5799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264627"/>
            <a:ext cx="137745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394318"/>
            <a:ext cx="1377459" cy="5799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DD69-9C32-4B43-9F3E-6D2397234A5B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BD98-06AE-442E-BEFC-7BCB448E9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15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DD69-9C32-4B43-9F3E-6D2397234A5B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BD98-06AE-442E-BEFC-7BCB448E9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96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DD69-9C32-4B43-9F3E-6D2397234A5B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BD98-06AE-442E-BEFC-7BCB448E9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43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71967"/>
            <a:ext cx="1045013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155428"/>
            <a:ext cx="1640295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323850"/>
            <a:ext cx="1045013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DD69-9C32-4B43-9F3E-6D2397234A5B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BD98-06AE-442E-BEFC-7BCB448E9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07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71967"/>
            <a:ext cx="1045013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155428"/>
            <a:ext cx="1640295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323850"/>
            <a:ext cx="1045013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DD69-9C32-4B43-9F3E-6D2397234A5B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BD98-06AE-442E-BEFC-7BCB448E9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33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57474"/>
            <a:ext cx="2794576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287367"/>
            <a:ext cx="2794576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1000537"/>
            <a:ext cx="729020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0DD69-9C32-4B43-9F3E-6D2397234A5B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1000537"/>
            <a:ext cx="1093530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1000537"/>
            <a:ext cx="729020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BD98-06AE-442E-BEFC-7BCB448E9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3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kumimoji="1"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kumimoji="1"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kumimoji="1"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kumimoji="1"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kumimoji="1"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kumimoji="1"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kumimoji="1"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kumimoji="1"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kumimoji="1"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kumimoji="1"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kumimoji="1"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kumimoji="1"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kumimoji="1"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kumimoji="1"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kumimoji="1"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kumimoji="1"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kumimoji="1"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kumimoji="1"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E64F762-7637-2A93-B76E-D4FADEDF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9" y="228957"/>
            <a:ext cx="908456" cy="68046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A518BA3-BBE0-1661-3998-4F4DB3B2D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111" y="266809"/>
            <a:ext cx="749329" cy="56127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A7015D-F876-233F-BBC6-CD38D51D84BB}"/>
              </a:ext>
            </a:extLst>
          </p:cNvPr>
          <p:cNvSpPr txBox="1"/>
          <p:nvPr/>
        </p:nvSpPr>
        <p:spPr>
          <a:xfrm>
            <a:off x="1317987" y="471648"/>
            <a:ext cx="54039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b="1" dirty="0"/>
              <a:t>コマンド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E1570DA-8324-D3EB-AF4B-D98EF7977A21}"/>
              </a:ext>
            </a:extLst>
          </p:cNvPr>
          <p:cNvCxnSpPr>
            <a:cxnSpLocks/>
          </p:cNvCxnSpPr>
          <p:nvPr/>
        </p:nvCxnSpPr>
        <p:spPr>
          <a:xfrm>
            <a:off x="922890" y="566622"/>
            <a:ext cx="353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EF61F6-F58E-54A4-5C68-EEFE7878FC2F}"/>
              </a:ext>
            </a:extLst>
          </p:cNvPr>
          <p:cNvSpPr txBox="1"/>
          <p:nvPr/>
        </p:nvSpPr>
        <p:spPr>
          <a:xfrm>
            <a:off x="839107" y="380899"/>
            <a:ext cx="5515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dirty="0"/>
              <a:t>標準入力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25C6E4-2AB7-1559-33B8-379E703426EC}"/>
              </a:ext>
            </a:extLst>
          </p:cNvPr>
          <p:cNvCxnSpPr/>
          <p:nvPr/>
        </p:nvCxnSpPr>
        <p:spPr>
          <a:xfrm flipV="1">
            <a:off x="1965672" y="442976"/>
            <a:ext cx="377841" cy="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5E44C67-FBC8-E43A-C2F2-E9C4D975570B}"/>
              </a:ext>
            </a:extLst>
          </p:cNvPr>
          <p:cNvCxnSpPr/>
          <p:nvPr/>
        </p:nvCxnSpPr>
        <p:spPr>
          <a:xfrm flipV="1">
            <a:off x="1968135" y="694374"/>
            <a:ext cx="377841" cy="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87192D4-B369-DB3B-EE7A-0BAE73F21D08}"/>
              </a:ext>
            </a:extLst>
          </p:cNvPr>
          <p:cNvSpPr txBox="1"/>
          <p:nvPr/>
        </p:nvSpPr>
        <p:spPr>
          <a:xfrm>
            <a:off x="1870993" y="262181"/>
            <a:ext cx="551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dirty="0"/>
              <a:t>標準出力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EC3F2C-032B-8719-BE62-E06E05142430}"/>
              </a:ext>
            </a:extLst>
          </p:cNvPr>
          <p:cNvSpPr txBox="1"/>
          <p:nvPr/>
        </p:nvSpPr>
        <p:spPr>
          <a:xfrm>
            <a:off x="1809731" y="513168"/>
            <a:ext cx="8207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dirty="0"/>
              <a:t>標準エラー出力</a:t>
            </a:r>
          </a:p>
        </p:txBody>
      </p:sp>
    </p:spTree>
    <p:extLst>
      <p:ext uri="{BB962C8B-B14F-4D97-AF65-F5344CB8AC3E}">
        <p14:creationId xmlns:p14="http://schemas.microsoft.com/office/powerpoint/2010/main" val="39675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121EB01-DE04-BEC6-70DD-91DAFA94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9" y="228957"/>
            <a:ext cx="908456" cy="68046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F4B941-1912-5C6D-13C0-9334A5CDE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05" y="420342"/>
            <a:ext cx="749329" cy="56127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90C77A-21DA-1528-7E22-C2A4E414940D}"/>
              </a:ext>
            </a:extLst>
          </p:cNvPr>
          <p:cNvSpPr txBox="1"/>
          <p:nvPr/>
        </p:nvSpPr>
        <p:spPr>
          <a:xfrm>
            <a:off x="1317987" y="471648"/>
            <a:ext cx="54039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b="1" dirty="0"/>
              <a:t>コマンド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C85CE6-6CEC-EBDC-F39D-EAEB114070EA}"/>
              </a:ext>
            </a:extLst>
          </p:cNvPr>
          <p:cNvCxnSpPr>
            <a:cxnSpLocks/>
          </p:cNvCxnSpPr>
          <p:nvPr/>
        </p:nvCxnSpPr>
        <p:spPr>
          <a:xfrm>
            <a:off x="922890" y="566622"/>
            <a:ext cx="353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4EF619-5248-0A8D-DF76-A47B1543BD91}"/>
              </a:ext>
            </a:extLst>
          </p:cNvPr>
          <p:cNvSpPr txBox="1"/>
          <p:nvPr/>
        </p:nvSpPr>
        <p:spPr>
          <a:xfrm>
            <a:off x="839107" y="380899"/>
            <a:ext cx="5515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dirty="0"/>
              <a:t>標準入力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09BB8A1-2267-8174-5C90-D16EB89DFD8E}"/>
              </a:ext>
            </a:extLst>
          </p:cNvPr>
          <p:cNvCxnSpPr/>
          <p:nvPr/>
        </p:nvCxnSpPr>
        <p:spPr>
          <a:xfrm flipV="1">
            <a:off x="1973257" y="727667"/>
            <a:ext cx="377841" cy="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27B7B2-B424-7DF2-F493-FE67D24A3485}"/>
              </a:ext>
            </a:extLst>
          </p:cNvPr>
          <p:cNvSpPr txBox="1"/>
          <p:nvPr/>
        </p:nvSpPr>
        <p:spPr>
          <a:xfrm rot="-900000">
            <a:off x="1851732" y="263810"/>
            <a:ext cx="551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dirty="0"/>
              <a:t>標準出力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2F8160-FC9C-7390-30FC-20A6FB26ADCA}"/>
              </a:ext>
            </a:extLst>
          </p:cNvPr>
          <p:cNvSpPr txBox="1"/>
          <p:nvPr/>
        </p:nvSpPr>
        <p:spPr>
          <a:xfrm>
            <a:off x="1812292" y="546461"/>
            <a:ext cx="8207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dirty="0"/>
              <a:t>標準エラー出力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1D963ED-8D4F-68E4-9DF3-31436726D422}"/>
              </a:ext>
            </a:extLst>
          </p:cNvPr>
          <p:cNvCxnSpPr>
            <a:cxnSpLocks/>
          </p:cNvCxnSpPr>
          <p:nvPr/>
        </p:nvCxnSpPr>
        <p:spPr>
          <a:xfrm rot="-900000">
            <a:off x="1962734" y="434848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8FB203-E89C-D452-24C8-BF97A9EB0669}"/>
              </a:ext>
            </a:extLst>
          </p:cNvPr>
          <p:cNvSpPr txBox="1"/>
          <p:nvPr/>
        </p:nvSpPr>
        <p:spPr>
          <a:xfrm>
            <a:off x="2431871" y="206197"/>
            <a:ext cx="611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kumimoji="1" lang="ja-JP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1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121EB01-DE04-BEC6-70DD-91DAFA94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9" y="228957"/>
            <a:ext cx="908456" cy="68046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F4B941-1912-5C6D-13C0-9334A5CDE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24" y="163666"/>
            <a:ext cx="749329" cy="56127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90C77A-21DA-1528-7E22-C2A4E414940D}"/>
              </a:ext>
            </a:extLst>
          </p:cNvPr>
          <p:cNvSpPr txBox="1"/>
          <p:nvPr/>
        </p:nvSpPr>
        <p:spPr>
          <a:xfrm>
            <a:off x="1317987" y="471648"/>
            <a:ext cx="54039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b="1" dirty="0"/>
              <a:t>コマンド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C85CE6-6CEC-EBDC-F39D-EAEB114070EA}"/>
              </a:ext>
            </a:extLst>
          </p:cNvPr>
          <p:cNvCxnSpPr>
            <a:cxnSpLocks/>
          </p:cNvCxnSpPr>
          <p:nvPr/>
        </p:nvCxnSpPr>
        <p:spPr>
          <a:xfrm>
            <a:off x="922890" y="566622"/>
            <a:ext cx="353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4EF619-5248-0A8D-DF76-A47B1543BD91}"/>
              </a:ext>
            </a:extLst>
          </p:cNvPr>
          <p:cNvSpPr txBox="1"/>
          <p:nvPr/>
        </p:nvSpPr>
        <p:spPr>
          <a:xfrm>
            <a:off x="839107" y="380899"/>
            <a:ext cx="5515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dirty="0"/>
              <a:t>標準入力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09BB8A1-2267-8174-5C90-D16EB89DFD8E}"/>
              </a:ext>
            </a:extLst>
          </p:cNvPr>
          <p:cNvCxnSpPr>
            <a:cxnSpLocks/>
          </p:cNvCxnSpPr>
          <p:nvPr/>
        </p:nvCxnSpPr>
        <p:spPr>
          <a:xfrm rot="900000" flipV="1">
            <a:off x="1943546" y="695798"/>
            <a:ext cx="468000" cy="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27B7B2-B424-7DF2-F493-FE67D24A3485}"/>
              </a:ext>
            </a:extLst>
          </p:cNvPr>
          <p:cNvSpPr txBox="1"/>
          <p:nvPr/>
        </p:nvSpPr>
        <p:spPr>
          <a:xfrm>
            <a:off x="1856854" y="274054"/>
            <a:ext cx="551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dirty="0"/>
              <a:t>標準出力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2F8160-FC9C-7390-30FC-20A6FB26ADCA}"/>
              </a:ext>
            </a:extLst>
          </p:cNvPr>
          <p:cNvSpPr txBox="1"/>
          <p:nvPr/>
        </p:nvSpPr>
        <p:spPr>
          <a:xfrm rot="900000">
            <a:off x="1853268" y="533656"/>
            <a:ext cx="8207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dirty="0"/>
              <a:t>標準エラー出力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8FB203-E89C-D452-24C8-BF97A9EB0669}"/>
              </a:ext>
            </a:extLst>
          </p:cNvPr>
          <p:cNvSpPr txBox="1"/>
          <p:nvPr/>
        </p:nvSpPr>
        <p:spPr>
          <a:xfrm>
            <a:off x="2404428" y="677871"/>
            <a:ext cx="611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kumimoji="1" lang="ja-JP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F9A0124B-976D-272F-454B-D39755A523BB}"/>
              </a:ext>
            </a:extLst>
          </p:cNvPr>
          <p:cNvCxnSpPr>
            <a:cxnSpLocks/>
          </p:cNvCxnSpPr>
          <p:nvPr/>
        </p:nvCxnSpPr>
        <p:spPr>
          <a:xfrm rot="60000" flipV="1">
            <a:off x="1959175" y="434401"/>
            <a:ext cx="377841" cy="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6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26</Words>
  <Application>Microsoft Office PowerPoint</Application>
  <PresentationFormat>ユーザー設定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津山 友徳</dc:creator>
  <cp:lastModifiedBy>津山 友徳</cp:lastModifiedBy>
  <cp:revision>3</cp:revision>
  <dcterms:created xsi:type="dcterms:W3CDTF">2022-10-06T12:13:30Z</dcterms:created>
  <dcterms:modified xsi:type="dcterms:W3CDTF">2022-10-06T13:12:49Z</dcterms:modified>
</cp:coreProperties>
</file>