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2600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-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02" y="353596"/>
            <a:ext cx="769501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1134809"/>
            <a:ext cx="769501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04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3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2" y="115032"/>
            <a:ext cx="2212315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115032"/>
            <a:ext cx="6508696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3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2" y="538647"/>
            <a:ext cx="8849261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2" y="1445894"/>
            <a:ext cx="8849261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88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575157"/>
            <a:ext cx="4360506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575157"/>
            <a:ext cx="4360506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6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115031"/>
            <a:ext cx="8849261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529645"/>
            <a:ext cx="434046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789215"/>
            <a:ext cx="4340466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529645"/>
            <a:ext cx="4361842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789215"/>
            <a:ext cx="4361842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00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27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1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144039"/>
            <a:ext cx="330912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311085"/>
            <a:ext cx="519413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648176"/>
            <a:ext cx="330912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81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3" y="144039"/>
            <a:ext cx="330912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311085"/>
            <a:ext cx="519413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3" y="648176"/>
            <a:ext cx="330912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20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115031"/>
            <a:ext cx="8849261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575157"/>
            <a:ext cx="8849261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2002545"/>
            <a:ext cx="230850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116F-BCB2-44E9-B344-60E17485DB98}" type="datetimeFigureOut">
              <a:rPr kumimoji="1" lang="ja-JP" altLang="en-US" smtClean="0"/>
              <a:t>2022/10/9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2002545"/>
            <a:ext cx="346275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2002545"/>
            <a:ext cx="230850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65F60-5222-4D9C-B804-7DFA86897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26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BEDEC1F-92A0-2C3A-5BB6-A81B44A27C3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17" y="307695"/>
            <a:ext cx="3049200" cy="17136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BCFD6C0-F737-E1A6-50A8-AD9A80DD4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9" y="300268"/>
            <a:ext cx="3048157" cy="171458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6C0B730-340C-9987-F155-D8251D821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13" y="300268"/>
            <a:ext cx="3048157" cy="1714588"/>
          </a:xfrm>
          <a:prstGeom prst="rect">
            <a:avLst/>
          </a:prstGeom>
        </p:spPr>
      </p:pic>
      <p:sp>
        <p:nvSpPr>
          <p:cNvPr id="15" name="矢印: 下 14">
            <a:extLst>
              <a:ext uri="{FF2B5EF4-FFF2-40B4-BE49-F238E27FC236}">
                <a16:creationId xmlns:a16="http://schemas.microsoft.com/office/drawing/2014/main" id="{645C9C46-1A09-D8C7-FB3C-980C4AD984EF}"/>
              </a:ext>
            </a:extLst>
          </p:cNvPr>
          <p:cNvSpPr/>
          <p:nvPr/>
        </p:nvSpPr>
        <p:spPr>
          <a:xfrm rot="8012520">
            <a:off x="2730330" y="1204174"/>
            <a:ext cx="96592" cy="186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3367DA88-08CD-FFD1-8C79-94402712D22E}"/>
              </a:ext>
            </a:extLst>
          </p:cNvPr>
          <p:cNvSpPr/>
          <p:nvPr/>
        </p:nvSpPr>
        <p:spPr>
          <a:xfrm rot="8012520">
            <a:off x="6025176" y="1236369"/>
            <a:ext cx="96592" cy="186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7D7EC36-6ACD-4BB2-EEFA-443A7C0308C9}"/>
              </a:ext>
            </a:extLst>
          </p:cNvPr>
          <p:cNvSpPr/>
          <p:nvPr/>
        </p:nvSpPr>
        <p:spPr>
          <a:xfrm rot="8012520">
            <a:off x="9229866" y="1018390"/>
            <a:ext cx="96592" cy="18674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F170C31-7AA7-4538-81DE-7E3AE62FAFFD}"/>
              </a:ext>
            </a:extLst>
          </p:cNvPr>
          <p:cNvSpPr/>
          <p:nvPr/>
        </p:nvSpPr>
        <p:spPr>
          <a:xfrm>
            <a:off x="281006" y="1796596"/>
            <a:ext cx="1689466" cy="16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40B9522-7DD0-955C-5062-742BD1F6E688}"/>
              </a:ext>
            </a:extLst>
          </p:cNvPr>
          <p:cNvSpPr/>
          <p:nvPr/>
        </p:nvSpPr>
        <p:spPr>
          <a:xfrm>
            <a:off x="3472802" y="1788011"/>
            <a:ext cx="1689466" cy="16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B7CA0F6-EAA9-311D-7D7C-F7199FF5698F}"/>
              </a:ext>
            </a:extLst>
          </p:cNvPr>
          <p:cNvSpPr/>
          <p:nvPr/>
        </p:nvSpPr>
        <p:spPr>
          <a:xfrm>
            <a:off x="6671047" y="1811625"/>
            <a:ext cx="1689466" cy="167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7521DA-4BF7-1F5A-7C39-1F4D990CBC8A}"/>
              </a:ext>
            </a:extLst>
          </p:cNvPr>
          <p:cNvSpPr txBox="1"/>
          <p:nvPr/>
        </p:nvSpPr>
        <p:spPr>
          <a:xfrm>
            <a:off x="1332964" y="45077"/>
            <a:ext cx="141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786968-C188-EF46-9E24-B1A30554F8C7}"/>
              </a:ext>
            </a:extLst>
          </p:cNvPr>
          <p:cNvSpPr txBox="1"/>
          <p:nvPr/>
        </p:nvSpPr>
        <p:spPr>
          <a:xfrm>
            <a:off x="4634232" y="42933"/>
            <a:ext cx="141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TRANSCRIPT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8209CA-770A-E757-C4B7-2768DBB05FD0}"/>
              </a:ext>
            </a:extLst>
          </p:cNvPr>
          <p:cNvSpPr txBox="1"/>
          <p:nvPr/>
        </p:nvSpPr>
        <p:spPr>
          <a:xfrm>
            <a:off x="7774513" y="53671"/>
            <a:ext cx="141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9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津山 友徳</dc:creator>
  <cp:lastModifiedBy>津山 友徳</cp:lastModifiedBy>
  <cp:revision>2</cp:revision>
  <dcterms:created xsi:type="dcterms:W3CDTF">2022-10-09T00:28:21Z</dcterms:created>
  <dcterms:modified xsi:type="dcterms:W3CDTF">2022-10-09T00:47:02Z</dcterms:modified>
</cp:coreProperties>
</file>