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03" d="100"/>
          <a:sy n="103" d="100"/>
        </p:scale>
        <p:origin x="138" y="3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8513E4-D512-480B-B9B5-85E3B6F288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55CB20E-1CC8-4C4B-9850-B96EBACD52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6C7B65B-FB51-4090-BFFE-539D28962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0846E-FE15-434B-A889-3BD8DCCABBBF}" type="datetimeFigureOut">
              <a:rPr lang="en-GB" smtClean="0"/>
              <a:t>08/09/2020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1E8F43B-58C4-4CFB-87F5-C1C58F85F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F2A938D-B695-41D8-BF5D-4BAA5E6F4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9F7E4-A853-466D-AD4F-F59EF50E813F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7895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6D07FF5-CA4A-4661-ACE9-1754C1DD9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BE0BC3B-314A-4314-9A07-C837BE04F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E155CED-374B-4B8E-B4FD-B97533E39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0846E-FE15-434B-A889-3BD8DCCABBBF}" type="datetimeFigureOut">
              <a:rPr lang="en-GB" smtClean="0"/>
              <a:t>08/09/2020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F85FFA5-ECEF-4BE8-BBCA-E1D4ABB60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CD633DD-1143-47E8-A6C4-E6F8F3A69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9F7E4-A853-466D-AD4F-F59EF50E813F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0999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FD6BC0B9-98E7-421A-9FCA-FAD16512AA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5D11B90-56CE-4235-9729-F2B6462294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A6EC314-9924-40D8-8216-AF7A0CF87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0846E-FE15-434B-A889-3BD8DCCABBBF}" type="datetimeFigureOut">
              <a:rPr lang="en-GB" smtClean="0"/>
              <a:t>08/09/2020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DEBF82-2500-4FD6-B0AA-412FC6A2A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1D5FB36-919F-4505-A562-FDAEB3BF1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9F7E4-A853-466D-AD4F-F59EF50E813F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9591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06DA9B-7EF3-4A8E-B152-F61625DEF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95DF29F-E968-40FE-BD7F-DB00B1786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C51256A-2934-4D1C-A141-4603FF353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0846E-FE15-434B-A889-3BD8DCCABBBF}" type="datetimeFigureOut">
              <a:rPr lang="en-GB" smtClean="0"/>
              <a:t>08/09/2020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B19604A-7E22-47E3-BFAC-BA2CC016F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E634A7A-168D-44E5-9238-7C7B6D2A5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9F7E4-A853-466D-AD4F-F59EF50E813F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5300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CFEDD3-D88D-4F11-9376-C50FFD60D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9BDF949-3926-44FE-AE66-B602FAA1DB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DC772C6-1FDB-4D8F-9867-96FB52F9D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0846E-FE15-434B-A889-3BD8DCCABBBF}" type="datetimeFigureOut">
              <a:rPr lang="en-GB" smtClean="0"/>
              <a:t>08/09/2020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8D329BD-F2F9-4101-92D9-B1BD87423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8F13CB8-20DF-473B-BE7A-88C72AFAD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9F7E4-A853-466D-AD4F-F59EF50E813F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5733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17D13E-0ABF-4427-BCBD-695803513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9A52D63-9012-417E-B2DE-77411F1DDF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331D38A-A813-4947-B783-A7974DA064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589EEBF-B147-46F9-BBA1-1A1B5A6EA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0846E-FE15-434B-A889-3BD8DCCABBBF}" type="datetimeFigureOut">
              <a:rPr lang="en-GB" smtClean="0"/>
              <a:t>08/09/2020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84F3A2F-8862-4C01-897B-DCB90FAEC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58CE4A8-491C-4830-A3E9-BFA62557B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9F7E4-A853-466D-AD4F-F59EF50E813F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0942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A455B7-C4B2-41F1-A6A3-409FFAD8E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4ADF17D-80E1-4FC6-9828-E9F5E03ABC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181EE9C-FD17-4FFC-82F6-D162B06984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8DCE6C5-3332-4EB4-803C-337E444824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C214B13-D076-469E-9F1B-9067752EA5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29A34DF-D9AE-49BE-8DBC-1CB57E156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0846E-FE15-434B-A889-3BD8DCCABBBF}" type="datetimeFigureOut">
              <a:rPr lang="en-GB" smtClean="0"/>
              <a:t>08/09/2020</a:t>
            </a:fld>
            <a:endParaRPr lang="en-GB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704F2BA1-6FB1-422D-A294-C9558C347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5884736A-D0B7-4DBF-9927-E75856307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9F7E4-A853-466D-AD4F-F59EF50E813F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5423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407ED3-79F4-41ED-A4E1-5C6D32BFE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7429124-DE8D-49E5-A110-EB12C06FB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0846E-FE15-434B-A889-3BD8DCCABBBF}" type="datetimeFigureOut">
              <a:rPr lang="en-GB" smtClean="0"/>
              <a:t>08/09/2020</a:t>
            </a:fld>
            <a:endParaRPr lang="en-GB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054BD2E-59C4-4F5C-8C97-630D0C028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3E6A422-5959-44D8-AE6A-ED567425D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9F7E4-A853-466D-AD4F-F59EF50E813F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7580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734B030D-10A7-4145-A139-B274B0205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0846E-FE15-434B-A889-3BD8DCCABBBF}" type="datetimeFigureOut">
              <a:rPr lang="en-GB" smtClean="0"/>
              <a:t>08/09/2020</a:t>
            </a:fld>
            <a:endParaRPr lang="en-GB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9D89B29-16B6-4E3B-BACE-53D03C313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F2E76C0-D687-47DD-B39E-17EBBA835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9F7E4-A853-466D-AD4F-F59EF50E813F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644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70DD92-B250-4094-8C3F-8D04199FE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49D7AC0-B588-48E4-9A53-457A93D7E7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31038DB-2004-470F-AF5E-476126C67F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D24A8B3-C383-4EDC-8B5E-CB01E6FC6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0846E-FE15-434B-A889-3BD8DCCABBBF}" type="datetimeFigureOut">
              <a:rPr lang="en-GB" smtClean="0"/>
              <a:t>08/09/2020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8998136-306E-40F8-BB78-523DF7CCD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D364786-B602-44B4-873F-66F861BC7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9F7E4-A853-466D-AD4F-F59EF50E813F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8449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F6BBB3-4287-4BC6-A1BA-571887968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E8061D1-BE5C-46B1-B87B-EC8F0DBD81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B9B4B21-1809-427E-AF5F-92D76BF3C0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A84A748-4D22-44BF-BE96-A275F0FCA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0846E-FE15-434B-A889-3BD8DCCABBBF}" type="datetimeFigureOut">
              <a:rPr lang="en-GB" smtClean="0"/>
              <a:t>08/09/2020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9A485ED-7558-4B03-87BD-A6B00DD4E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DD92B53-09F4-43F1-B53E-E7B29D153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9F7E4-A853-466D-AD4F-F59EF50E813F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4099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EFAFF98-4948-4142-B9AB-483D25DEA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10B7917-0FE7-4A7D-8D74-EF6470CAEF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D0C9DB8-132A-4AA3-8A79-D24D1B7ED1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F0846E-FE15-434B-A889-3BD8DCCABBBF}" type="datetimeFigureOut">
              <a:rPr lang="en-GB" smtClean="0"/>
              <a:t>08/09/2020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DEE2DC6-EBA4-48F3-9149-4E167D9376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A44B7FE-B853-4D48-B83B-CFE1481368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99F7E4-A853-466D-AD4F-F59EF50E813F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052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B966CE9-CF13-4858-A627-BA14AE84B3E5}"/>
              </a:ext>
            </a:extLst>
          </p:cNvPr>
          <p:cNvSpPr/>
          <p:nvPr/>
        </p:nvSpPr>
        <p:spPr>
          <a:xfrm>
            <a:off x="3262316" y="653143"/>
            <a:ext cx="5686028" cy="5551714"/>
          </a:xfrm>
          <a:prstGeom prst="rect">
            <a:avLst/>
          </a:prstGeom>
          <a:gradFill flip="none" rotWithShape="1">
            <a:gsLst>
              <a:gs pos="0">
                <a:srgbClr val="7030A0"/>
              </a:gs>
              <a:gs pos="50000">
                <a:srgbClr val="002060"/>
              </a:gs>
              <a:gs pos="100000">
                <a:schemeClr val="bg1">
                  <a:lumMod val="5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Graphique 3">
            <a:extLst>
              <a:ext uri="{FF2B5EF4-FFF2-40B4-BE49-F238E27FC236}">
                <a16:creationId xmlns:a16="http://schemas.microsoft.com/office/drawing/2014/main" id="{5B97712E-2108-4EBC-8276-A0FBE9BDFB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16255" y="1739925"/>
            <a:ext cx="3378150" cy="337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754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</TotalTime>
  <Words>0</Words>
  <Application>Microsoft Office PowerPoint</Application>
  <PresentationFormat>Grand écran</PresentationFormat>
  <Paragraphs>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Thomas G.</dc:creator>
  <cp:lastModifiedBy>Thomas G.</cp:lastModifiedBy>
  <cp:revision>3</cp:revision>
  <dcterms:created xsi:type="dcterms:W3CDTF">2020-09-08T09:45:29Z</dcterms:created>
  <dcterms:modified xsi:type="dcterms:W3CDTF">2020-09-08T13:39:51Z</dcterms:modified>
</cp:coreProperties>
</file>