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19" r:id="rId1"/>
  </p:sldMasterIdLst>
  <p:notesMasterIdLst>
    <p:notesMasterId r:id="rId5"/>
  </p:notesMasterIdLst>
  <p:handoutMasterIdLst>
    <p:handoutMasterId r:id="rId6"/>
  </p:handoutMasterIdLst>
  <p:sldIdLst>
    <p:sldId id="487" r:id="rId2"/>
    <p:sldId id="481" r:id="rId3"/>
    <p:sldId id="486" r:id="rId4"/>
  </p:sldIdLst>
  <p:sldSz cx="9144000" cy="5143500" type="screen16x9"/>
  <p:notesSz cx="6858000" cy="9144000"/>
  <p:kinsoku lang="ja-JP" invalStChars="" invalEndChars=""/>
  <p:defaultTextStyle>
    <a:defPPr>
      <a:defRPr lang="en-US"/>
    </a:defPPr>
    <a:lvl1pPr marL="0" algn="l" defTabSz="68578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892" algn="l" defTabSz="68578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787" algn="l" defTabSz="68578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681" algn="l" defTabSz="68578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576" algn="l" defTabSz="68578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468" algn="l" defTabSz="68578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363" algn="l" defTabSz="68578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257" algn="l" defTabSz="68578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152" algn="l" defTabSz="68578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8" pos="2880">
          <p15:clr>
            <a:srgbClr val="A4A3A4"/>
          </p15:clr>
        </p15:guide>
        <p15:guide id="9" orient="horz" pos="16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EDC9"/>
    <a:srgbClr val="FFFF7F"/>
    <a:srgbClr val="FF87F0"/>
    <a:srgbClr val="FF6D1D"/>
    <a:srgbClr val="C1C1C1"/>
    <a:srgbClr val="5D5D5D"/>
    <a:srgbClr val="CC0000"/>
    <a:srgbClr val="404040"/>
    <a:srgbClr val="46B3E9"/>
    <a:srgbClr val="007D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36" autoAdjust="0"/>
    <p:restoredTop sz="95168" autoAdjust="0"/>
  </p:normalViewPr>
  <p:slideViewPr>
    <p:cSldViewPr snapToGrid="0">
      <p:cViewPr>
        <p:scale>
          <a:sx n="140" d="100"/>
          <a:sy n="140" d="100"/>
        </p:scale>
        <p:origin x="224" y="352"/>
      </p:cViewPr>
      <p:guideLst>
        <p:guide pos="2880"/>
        <p:guide orient="horz" pos="16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7" d="100"/>
          <a:sy n="117" d="100"/>
        </p:scale>
        <p:origin x="3320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90335B-7D26-EB42-80D4-9D99C82064EF}" type="datetimeFigureOut">
              <a:rPr lang="en-US" smtClean="0"/>
              <a:t>10/9/17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62359-38D7-4045-80EF-8ADF1F668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71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795CA9-C957-457B-9D00-0B080BFC90AD}" type="datetimeFigureOut">
              <a:rPr lang="en-US" smtClean="0"/>
              <a:pPr/>
              <a:t>10/9/17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A9B41-5BCA-420C-916C-86E685CF0F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8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92" algn="l" defTabSz="68578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87" algn="l" defTabSz="68578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81" algn="l" defTabSz="68578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576" algn="l" defTabSz="68578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468" algn="l" defTabSz="68578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63" algn="l" defTabSz="68578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57" algn="l" defTabSz="68578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52" algn="l" defTabSz="68578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A9B41-5BCA-420C-916C-86E685CF0F4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23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A9B41-5BCA-420C-916C-86E685CF0F4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59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1" hasCustomPrompt="1"/>
          </p:nvPr>
        </p:nvSpPr>
        <p:spPr>
          <a:xfrm>
            <a:off x="304800" y="1123950"/>
            <a:ext cx="8534400" cy="36576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dirty="0" smtClean="0"/>
              <a:t>Insert Text or Content Here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80000"/>
              </a:lnSpc>
              <a:defRPr baseline="0"/>
            </a:lvl1pPr>
          </a:lstStyle>
          <a:p>
            <a:r>
              <a:rPr lang="en-US" dirty="0" smtClean="0"/>
              <a:t>Insert Title Here</a:t>
            </a:r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537655" y="4860899"/>
            <a:ext cx="355599" cy="184666"/>
          </a:xfrm>
        </p:spPr>
        <p:txBody>
          <a:bodyPr wrap="square">
            <a:spAutoFit/>
          </a:bodyPr>
          <a:lstStyle>
            <a:lvl1pPr>
              <a:defRPr lang="en-US" smtClean="0">
                <a:cs typeface="Arial" panose="020B0604020202020204" pitchFamily="34" charset="0"/>
              </a:defRPr>
            </a:lvl1pPr>
          </a:lstStyle>
          <a:p>
            <a:fld id="{28C5BAB4-1343-471B-8870-4F2F6ED33E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219128" y="4857751"/>
            <a:ext cx="238034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0"/>
            <a:r>
              <a:rPr lang="en-US" sz="600" b="0" i="0" u="none" strike="noStrike" kern="1200" baseline="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Okta and/or its affiliates. All rights reserved.   Okta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6346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56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80000"/>
              </a:lnSpc>
              <a:defRPr baseline="0"/>
            </a:lvl1pPr>
          </a:lstStyle>
          <a:p>
            <a:r>
              <a:rPr lang="en-US" dirty="0" smtClean="0"/>
              <a:t>Insert Title Here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219128" y="4857751"/>
            <a:ext cx="238034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0"/>
            <a:r>
              <a:rPr lang="en-US" sz="600" b="0" i="0" u="none" strike="noStrike" kern="1200" baseline="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Okta and/or its affiliates. All rights reserved.   Okta Confidential</a:t>
            </a:r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537655" y="4860899"/>
            <a:ext cx="355599" cy="184666"/>
          </a:xfrm>
        </p:spPr>
        <p:txBody>
          <a:bodyPr wrap="square">
            <a:spAutoFit/>
          </a:bodyPr>
          <a:lstStyle>
            <a:lvl1pPr>
              <a:defRPr lang="en-US" smtClean="0">
                <a:cs typeface="Arial" panose="020B0604020202020204" pitchFamily="34" charset="0"/>
              </a:defRPr>
            </a:lvl1pPr>
          </a:lstStyle>
          <a:p>
            <a:fld id="{28C5BAB4-1343-471B-8870-4F2F6ED33E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04800" y="1123950"/>
            <a:ext cx="4157663" cy="3657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4"/>
          </p:nvPr>
        </p:nvSpPr>
        <p:spPr>
          <a:xfrm>
            <a:off x="4678017" y="1123950"/>
            <a:ext cx="4157663" cy="3657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72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56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ktane 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9144000" cy="5143501"/>
          </a:xfrm>
          <a:prstGeom prst="rect">
            <a:avLst/>
          </a:prstGeom>
        </p:spPr>
      </p:pic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93409" y="3611588"/>
            <a:ext cx="6582751" cy="381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399">
                <a:solidFill>
                  <a:srgbClr val="F9F7F6"/>
                </a:solidFill>
                <a:latin typeface="Proxima Nova Semibold" panose="02000506030000020004" pitchFamily="50" charset="0"/>
              </a:defRPr>
            </a:lvl1pPr>
            <a:lvl2pPr marL="457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Name | Title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793409" y="2667623"/>
            <a:ext cx="6582751" cy="928148"/>
          </a:xfrm>
        </p:spPr>
        <p:txBody>
          <a:bodyPr anchor="b" anchorCtr="0"/>
          <a:lstStyle>
            <a:lvl1pPr>
              <a:lnSpc>
                <a:spcPct val="90000"/>
              </a:lnSpc>
              <a:defRPr sz="3599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Presentation Title Here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793409" y="4024225"/>
            <a:ext cx="6582751" cy="291918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5680"/>
          <a:stretch/>
        </p:blipFill>
        <p:spPr>
          <a:xfrm>
            <a:off x="3360420" y="424892"/>
            <a:ext cx="2423160" cy="5403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790950" y="0"/>
            <a:ext cx="1562100" cy="139700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93409" y="3950633"/>
            <a:ext cx="6582751" cy="381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399">
                <a:solidFill>
                  <a:srgbClr val="F9F7F6"/>
                </a:solidFill>
                <a:latin typeface="Proxima Nova Semibold" panose="02000506030000020004" pitchFamily="50" charset="0"/>
              </a:defRPr>
            </a:lvl1pPr>
            <a:lvl2pPr marL="457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Name | Title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793409" y="3006668"/>
            <a:ext cx="6582751" cy="928148"/>
          </a:xfrm>
        </p:spPr>
        <p:txBody>
          <a:bodyPr anchor="b" anchorCtr="0"/>
          <a:lstStyle>
            <a:lvl1pPr>
              <a:lnSpc>
                <a:spcPct val="90000"/>
              </a:lnSpc>
              <a:defRPr sz="3599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Presentation Title Here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793409" y="4363270"/>
            <a:ext cx="6582751" cy="291918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793410" y="2655091"/>
            <a:ext cx="1868767" cy="625126"/>
          </a:xfrm>
          <a:custGeom>
            <a:avLst/>
            <a:gdLst>
              <a:gd name="T0" fmla="*/ 400 w 1592"/>
              <a:gd name="T1" fmla="*/ 336 h 537"/>
              <a:gd name="T2" fmla="*/ 0 w 1592"/>
              <a:gd name="T3" fmla="*/ 336 h 537"/>
              <a:gd name="T4" fmla="*/ 200 w 1592"/>
              <a:gd name="T5" fmla="*/ 235 h 537"/>
              <a:gd name="T6" fmla="*/ 200 w 1592"/>
              <a:gd name="T7" fmla="*/ 436 h 537"/>
              <a:gd name="T8" fmla="*/ 200 w 1592"/>
              <a:gd name="T9" fmla="*/ 235 h 537"/>
              <a:gd name="T10" fmla="*/ 452 w 1592"/>
              <a:gd name="T11" fmla="*/ 15 h 537"/>
              <a:gd name="T12" fmla="*/ 535 w 1592"/>
              <a:gd name="T13" fmla="*/ 0 h 537"/>
              <a:gd name="T14" fmla="*/ 552 w 1592"/>
              <a:gd name="T15" fmla="*/ 244 h 537"/>
              <a:gd name="T16" fmla="*/ 689 w 1592"/>
              <a:gd name="T17" fmla="*/ 141 h 537"/>
              <a:gd name="T18" fmla="*/ 705 w 1592"/>
              <a:gd name="T19" fmla="*/ 136 h 537"/>
              <a:gd name="T20" fmla="*/ 801 w 1592"/>
              <a:gd name="T21" fmla="*/ 164 h 537"/>
              <a:gd name="T22" fmla="*/ 678 w 1592"/>
              <a:gd name="T23" fmla="*/ 345 h 537"/>
              <a:gd name="T24" fmla="*/ 835 w 1592"/>
              <a:gd name="T25" fmla="*/ 506 h 537"/>
              <a:gd name="T26" fmla="*/ 731 w 1592"/>
              <a:gd name="T27" fmla="*/ 535 h 537"/>
              <a:gd name="T28" fmla="*/ 716 w 1592"/>
              <a:gd name="T29" fmla="*/ 529 h 537"/>
              <a:gd name="T30" fmla="*/ 552 w 1592"/>
              <a:gd name="T31" fmla="*/ 403 h 537"/>
              <a:gd name="T32" fmla="*/ 552 w 1592"/>
              <a:gd name="T33" fmla="*/ 519 h 537"/>
              <a:gd name="T34" fmla="*/ 468 w 1592"/>
              <a:gd name="T35" fmla="*/ 536 h 537"/>
              <a:gd name="T36" fmla="*/ 857 w 1592"/>
              <a:gd name="T37" fmla="*/ 342 h 537"/>
              <a:gd name="T38" fmla="*/ 873 w 1592"/>
              <a:gd name="T39" fmla="*/ 0 h 537"/>
              <a:gd name="T40" fmla="*/ 957 w 1592"/>
              <a:gd name="T41" fmla="*/ 16 h 537"/>
              <a:gd name="T42" fmla="*/ 976 w 1592"/>
              <a:gd name="T43" fmla="*/ 136 h 537"/>
              <a:gd name="T44" fmla="*/ 1080 w 1592"/>
              <a:gd name="T45" fmla="*/ 155 h 537"/>
              <a:gd name="T46" fmla="*/ 1065 w 1592"/>
              <a:gd name="T47" fmla="*/ 236 h 537"/>
              <a:gd name="T48" fmla="*/ 956 w 1592"/>
              <a:gd name="T49" fmla="*/ 255 h 537"/>
              <a:gd name="T50" fmla="*/ 957 w 1592"/>
              <a:gd name="T51" fmla="*/ 342 h 537"/>
              <a:gd name="T52" fmla="*/ 1072 w 1592"/>
              <a:gd name="T53" fmla="*/ 436 h 537"/>
              <a:gd name="T54" fmla="*/ 1098 w 1592"/>
              <a:gd name="T55" fmla="*/ 517 h 537"/>
              <a:gd name="T56" fmla="*/ 1057 w 1592"/>
              <a:gd name="T57" fmla="*/ 537 h 537"/>
              <a:gd name="T58" fmla="*/ 1315 w 1592"/>
              <a:gd name="T59" fmla="*/ 536 h 537"/>
              <a:gd name="T60" fmla="*/ 1541 w 1592"/>
              <a:gd name="T61" fmla="*/ 536 h 537"/>
              <a:gd name="T62" fmla="*/ 1592 w 1592"/>
              <a:gd name="T63" fmla="*/ 446 h 537"/>
              <a:gd name="T64" fmla="*/ 1515 w 1592"/>
              <a:gd name="T65" fmla="*/ 336 h 537"/>
              <a:gd name="T66" fmla="*/ 1515 w 1592"/>
              <a:gd name="T67" fmla="*/ 153 h 537"/>
              <a:gd name="T68" fmla="*/ 1431 w 1592"/>
              <a:gd name="T69" fmla="*/ 136 h 537"/>
              <a:gd name="T70" fmla="*/ 1413 w 1592"/>
              <a:gd name="T71" fmla="*/ 161 h 537"/>
              <a:gd name="T72" fmla="*/ 1114 w 1592"/>
              <a:gd name="T73" fmla="*/ 336 h 537"/>
              <a:gd name="T74" fmla="*/ 1315 w 1592"/>
              <a:gd name="T75" fmla="*/ 235 h 537"/>
              <a:gd name="T76" fmla="*/ 1315 w 1592"/>
              <a:gd name="T77" fmla="*/ 436 h 537"/>
              <a:gd name="T78" fmla="*/ 1315 w 1592"/>
              <a:gd name="T79" fmla="*/ 235 h 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592" h="537">
                <a:moveTo>
                  <a:pt x="200" y="536"/>
                </a:moveTo>
                <a:cubicBezTo>
                  <a:pt x="311" y="536"/>
                  <a:pt x="400" y="446"/>
                  <a:pt x="400" y="336"/>
                </a:cubicBezTo>
                <a:cubicBezTo>
                  <a:pt x="400" y="225"/>
                  <a:pt x="311" y="135"/>
                  <a:pt x="200" y="135"/>
                </a:cubicBezTo>
                <a:cubicBezTo>
                  <a:pt x="90" y="135"/>
                  <a:pt x="0" y="225"/>
                  <a:pt x="0" y="336"/>
                </a:cubicBezTo>
                <a:cubicBezTo>
                  <a:pt x="0" y="446"/>
                  <a:pt x="90" y="536"/>
                  <a:pt x="200" y="536"/>
                </a:cubicBezTo>
                <a:close/>
                <a:moveTo>
                  <a:pt x="200" y="235"/>
                </a:moveTo>
                <a:cubicBezTo>
                  <a:pt x="256" y="235"/>
                  <a:pt x="300" y="280"/>
                  <a:pt x="300" y="336"/>
                </a:cubicBezTo>
                <a:cubicBezTo>
                  <a:pt x="300" y="391"/>
                  <a:pt x="256" y="436"/>
                  <a:pt x="200" y="436"/>
                </a:cubicBezTo>
                <a:cubicBezTo>
                  <a:pt x="145" y="436"/>
                  <a:pt x="100" y="391"/>
                  <a:pt x="100" y="336"/>
                </a:cubicBezTo>
                <a:cubicBezTo>
                  <a:pt x="100" y="280"/>
                  <a:pt x="145" y="235"/>
                  <a:pt x="200" y="235"/>
                </a:cubicBezTo>
                <a:close/>
                <a:moveTo>
                  <a:pt x="452" y="519"/>
                </a:moveTo>
                <a:cubicBezTo>
                  <a:pt x="452" y="15"/>
                  <a:pt x="452" y="15"/>
                  <a:pt x="452" y="15"/>
                </a:cubicBezTo>
                <a:cubicBezTo>
                  <a:pt x="452" y="9"/>
                  <a:pt x="456" y="0"/>
                  <a:pt x="468" y="0"/>
                </a:cubicBezTo>
                <a:cubicBezTo>
                  <a:pt x="535" y="0"/>
                  <a:pt x="535" y="0"/>
                  <a:pt x="535" y="0"/>
                </a:cubicBezTo>
                <a:cubicBezTo>
                  <a:pt x="542" y="0"/>
                  <a:pt x="552" y="5"/>
                  <a:pt x="552" y="16"/>
                </a:cubicBezTo>
                <a:cubicBezTo>
                  <a:pt x="552" y="244"/>
                  <a:pt x="552" y="244"/>
                  <a:pt x="552" y="244"/>
                </a:cubicBezTo>
                <a:cubicBezTo>
                  <a:pt x="552" y="260"/>
                  <a:pt x="572" y="268"/>
                  <a:pt x="583" y="256"/>
                </a:cubicBezTo>
                <a:cubicBezTo>
                  <a:pt x="623" y="212"/>
                  <a:pt x="689" y="142"/>
                  <a:pt x="689" y="141"/>
                </a:cubicBezTo>
                <a:cubicBezTo>
                  <a:pt x="691" y="140"/>
                  <a:pt x="693" y="138"/>
                  <a:pt x="697" y="137"/>
                </a:cubicBezTo>
                <a:cubicBezTo>
                  <a:pt x="700" y="136"/>
                  <a:pt x="702" y="136"/>
                  <a:pt x="705" y="136"/>
                </a:cubicBezTo>
                <a:cubicBezTo>
                  <a:pt x="787" y="136"/>
                  <a:pt x="787" y="136"/>
                  <a:pt x="787" y="136"/>
                </a:cubicBezTo>
                <a:cubicBezTo>
                  <a:pt x="804" y="136"/>
                  <a:pt x="809" y="155"/>
                  <a:pt x="801" y="164"/>
                </a:cubicBezTo>
                <a:cubicBezTo>
                  <a:pt x="682" y="296"/>
                  <a:pt x="682" y="296"/>
                  <a:pt x="682" y="296"/>
                </a:cubicBezTo>
                <a:cubicBezTo>
                  <a:pt x="663" y="317"/>
                  <a:pt x="661" y="325"/>
                  <a:pt x="678" y="345"/>
                </a:cubicBezTo>
                <a:cubicBezTo>
                  <a:pt x="686" y="353"/>
                  <a:pt x="686" y="353"/>
                  <a:pt x="686" y="353"/>
                </a:cubicBezTo>
                <a:cubicBezTo>
                  <a:pt x="835" y="506"/>
                  <a:pt x="835" y="506"/>
                  <a:pt x="835" y="506"/>
                </a:cubicBezTo>
                <a:cubicBezTo>
                  <a:pt x="843" y="516"/>
                  <a:pt x="838" y="535"/>
                  <a:pt x="822" y="535"/>
                </a:cubicBezTo>
                <a:cubicBezTo>
                  <a:pt x="731" y="535"/>
                  <a:pt x="731" y="535"/>
                  <a:pt x="731" y="535"/>
                </a:cubicBezTo>
                <a:cubicBezTo>
                  <a:pt x="728" y="535"/>
                  <a:pt x="725" y="534"/>
                  <a:pt x="723" y="534"/>
                </a:cubicBezTo>
                <a:cubicBezTo>
                  <a:pt x="718" y="532"/>
                  <a:pt x="717" y="530"/>
                  <a:pt x="716" y="529"/>
                </a:cubicBezTo>
                <a:cubicBezTo>
                  <a:pt x="715" y="529"/>
                  <a:pt x="632" y="441"/>
                  <a:pt x="582" y="390"/>
                </a:cubicBezTo>
                <a:cubicBezTo>
                  <a:pt x="571" y="379"/>
                  <a:pt x="552" y="387"/>
                  <a:pt x="552" y="403"/>
                </a:cubicBezTo>
                <a:cubicBezTo>
                  <a:pt x="552" y="514"/>
                  <a:pt x="552" y="514"/>
                  <a:pt x="552" y="514"/>
                </a:cubicBezTo>
                <a:cubicBezTo>
                  <a:pt x="552" y="519"/>
                  <a:pt x="552" y="519"/>
                  <a:pt x="552" y="519"/>
                </a:cubicBezTo>
                <a:cubicBezTo>
                  <a:pt x="552" y="527"/>
                  <a:pt x="545" y="536"/>
                  <a:pt x="535" y="536"/>
                </a:cubicBezTo>
                <a:cubicBezTo>
                  <a:pt x="468" y="536"/>
                  <a:pt x="468" y="536"/>
                  <a:pt x="468" y="536"/>
                </a:cubicBezTo>
                <a:cubicBezTo>
                  <a:pt x="460" y="536"/>
                  <a:pt x="452" y="531"/>
                  <a:pt x="452" y="519"/>
                </a:cubicBezTo>
                <a:close/>
                <a:moveTo>
                  <a:pt x="857" y="342"/>
                </a:moveTo>
                <a:cubicBezTo>
                  <a:pt x="857" y="340"/>
                  <a:pt x="857" y="16"/>
                  <a:pt x="857" y="16"/>
                </a:cubicBezTo>
                <a:cubicBezTo>
                  <a:pt x="857" y="6"/>
                  <a:pt x="865" y="0"/>
                  <a:pt x="873" y="0"/>
                </a:cubicBezTo>
                <a:cubicBezTo>
                  <a:pt x="940" y="0"/>
                  <a:pt x="940" y="0"/>
                  <a:pt x="940" y="0"/>
                </a:cubicBezTo>
                <a:cubicBezTo>
                  <a:pt x="952" y="0"/>
                  <a:pt x="957" y="10"/>
                  <a:pt x="957" y="16"/>
                </a:cubicBezTo>
                <a:cubicBezTo>
                  <a:pt x="957" y="118"/>
                  <a:pt x="957" y="118"/>
                  <a:pt x="957" y="118"/>
                </a:cubicBezTo>
                <a:cubicBezTo>
                  <a:pt x="957" y="128"/>
                  <a:pt x="966" y="136"/>
                  <a:pt x="976" y="136"/>
                </a:cubicBezTo>
                <a:cubicBezTo>
                  <a:pt x="1066" y="136"/>
                  <a:pt x="1066" y="136"/>
                  <a:pt x="1066" y="136"/>
                </a:cubicBezTo>
                <a:cubicBezTo>
                  <a:pt x="1073" y="136"/>
                  <a:pt x="1080" y="143"/>
                  <a:pt x="1080" y="155"/>
                </a:cubicBezTo>
                <a:cubicBezTo>
                  <a:pt x="1080" y="218"/>
                  <a:pt x="1080" y="218"/>
                  <a:pt x="1080" y="218"/>
                </a:cubicBezTo>
                <a:cubicBezTo>
                  <a:pt x="1080" y="230"/>
                  <a:pt x="1071" y="236"/>
                  <a:pt x="1065" y="236"/>
                </a:cubicBezTo>
                <a:cubicBezTo>
                  <a:pt x="975" y="236"/>
                  <a:pt x="975" y="236"/>
                  <a:pt x="975" y="236"/>
                </a:cubicBezTo>
                <a:cubicBezTo>
                  <a:pt x="965" y="236"/>
                  <a:pt x="956" y="244"/>
                  <a:pt x="956" y="255"/>
                </a:cubicBezTo>
                <a:cubicBezTo>
                  <a:pt x="956" y="337"/>
                  <a:pt x="956" y="337"/>
                  <a:pt x="956" y="337"/>
                </a:cubicBezTo>
                <a:cubicBezTo>
                  <a:pt x="956" y="338"/>
                  <a:pt x="956" y="340"/>
                  <a:pt x="957" y="342"/>
                </a:cubicBezTo>
                <a:cubicBezTo>
                  <a:pt x="959" y="395"/>
                  <a:pt x="1003" y="437"/>
                  <a:pt x="1057" y="437"/>
                </a:cubicBezTo>
                <a:cubicBezTo>
                  <a:pt x="1062" y="437"/>
                  <a:pt x="1067" y="436"/>
                  <a:pt x="1072" y="436"/>
                </a:cubicBezTo>
                <a:cubicBezTo>
                  <a:pt x="1082" y="434"/>
                  <a:pt x="1090" y="440"/>
                  <a:pt x="1091" y="450"/>
                </a:cubicBezTo>
                <a:cubicBezTo>
                  <a:pt x="1098" y="517"/>
                  <a:pt x="1098" y="517"/>
                  <a:pt x="1098" y="517"/>
                </a:cubicBezTo>
                <a:cubicBezTo>
                  <a:pt x="1099" y="526"/>
                  <a:pt x="1093" y="534"/>
                  <a:pt x="1084" y="535"/>
                </a:cubicBezTo>
                <a:cubicBezTo>
                  <a:pt x="1075" y="536"/>
                  <a:pt x="1066" y="537"/>
                  <a:pt x="1057" y="537"/>
                </a:cubicBezTo>
                <a:cubicBezTo>
                  <a:pt x="948" y="537"/>
                  <a:pt x="860" y="450"/>
                  <a:pt x="857" y="342"/>
                </a:cubicBezTo>
                <a:close/>
                <a:moveTo>
                  <a:pt x="1315" y="536"/>
                </a:moveTo>
                <a:cubicBezTo>
                  <a:pt x="1364" y="536"/>
                  <a:pt x="1410" y="518"/>
                  <a:pt x="1445" y="488"/>
                </a:cubicBezTo>
                <a:cubicBezTo>
                  <a:pt x="1464" y="516"/>
                  <a:pt x="1494" y="535"/>
                  <a:pt x="1541" y="536"/>
                </a:cubicBezTo>
                <a:cubicBezTo>
                  <a:pt x="1549" y="536"/>
                  <a:pt x="1592" y="537"/>
                  <a:pt x="1592" y="517"/>
                </a:cubicBezTo>
                <a:cubicBezTo>
                  <a:pt x="1592" y="446"/>
                  <a:pt x="1592" y="446"/>
                  <a:pt x="1592" y="446"/>
                </a:cubicBezTo>
                <a:cubicBezTo>
                  <a:pt x="1592" y="439"/>
                  <a:pt x="1587" y="433"/>
                  <a:pt x="1580" y="433"/>
                </a:cubicBezTo>
                <a:cubicBezTo>
                  <a:pt x="1524" y="433"/>
                  <a:pt x="1515" y="413"/>
                  <a:pt x="1515" y="336"/>
                </a:cubicBezTo>
                <a:cubicBezTo>
                  <a:pt x="1515" y="336"/>
                  <a:pt x="1515" y="336"/>
                  <a:pt x="1515" y="335"/>
                </a:cubicBezTo>
                <a:cubicBezTo>
                  <a:pt x="1515" y="153"/>
                  <a:pt x="1515" y="153"/>
                  <a:pt x="1515" y="153"/>
                </a:cubicBezTo>
                <a:cubicBezTo>
                  <a:pt x="1515" y="147"/>
                  <a:pt x="1510" y="136"/>
                  <a:pt x="1498" y="136"/>
                </a:cubicBezTo>
                <a:cubicBezTo>
                  <a:pt x="1431" y="136"/>
                  <a:pt x="1431" y="136"/>
                  <a:pt x="1431" y="136"/>
                </a:cubicBezTo>
                <a:cubicBezTo>
                  <a:pt x="1422" y="136"/>
                  <a:pt x="1413" y="143"/>
                  <a:pt x="1413" y="153"/>
                </a:cubicBezTo>
                <a:cubicBezTo>
                  <a:pt x="1413" y="161"/>
                  <a:pt x="1413" y="161"/>
                  <a:pt x="1413" y="161"/>
                </a:cubicBezTo>
                <a:cubicBezTo>
                  <a:pt x="1384" y="145"/>
                  <a:pt x="1351" y="135"/>
                  <a:pt x="1315" y="135"/>
                </a:cubicBezTo>
                <a:cubicBezTo>
                  <a:pt x="1204" y="135"/>
                  <a:pt x="1114" y="225"/>
                  <a:pt x="1114" y="336"/>
                </a:cubicBezTo>
                <a:cubicBezTo>
                  <a:pt x="1114" y="446"/>
                  <a:pt x="1204" y="536"/>
                  <a:pt x="1315" y="536"/>
                </a:cubicBezTo>
                <a:close/>
                <a:moveTo>
                  <a:pt x="1315" y="235"/>
                </a:moveTo>
                <a:cubicBezTo>
                  <a:pt x="1370" y="235"/>
                  <a:pt x="1415" y="280"/>
                  <a:pt x="1415" y="336"/>
                </a:cubicBezTo>
                <a:cubicBezTo>
                  <a:pt x="1415" y="391"/>
                  <a:pt x="1370" y="436"/>
                  <a:pt x="1315" y="436"/>
                </a:cubicBezTo>
                <a:cubicBezTo>
                  <a:pt x="1260" y="436"/>
                  <a:pt x="1215" y="391"/>
                  <a:pt x="1215" y="336"/>
                </a:cubicBezTo>
                <a:cubicBezTo>
                  <a:pt x="1215" y="280"/>
                  <a:pt x="1260" y="235"/>
                  <a:pt x="1315" y="2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Slide_Option_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93409" y="3950633"/>
            <a:ext cx="6582751" cy="381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399">
                <a:solidFill>
                  <a:srgbClr val="F9F7F6"/>
                </a:solidFill>
                <a:latin typeface="Proxima Nova Semibold" panose="02000506030000020004" pitchFamily="50" charset="0"/>
              </a:defRPr>
            </a:lvl1pPr>
            <a:lvl2pPr marL="457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Name | Title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793409" y="3006668"/>
            <a:ext cx="6582751" cy="928148"/>
          </a:xfrm>
        </p:spPr>
        <p:txBody>
          <a:bodyPr anchor="b" anchorCtr="0"/>
          <a:lstStyle>
            <a:lvl1pPr>
              <a:lnSpc>
                <a:spcPct val="90000"/>
              </a:lnSpc>
              <a:defRPr sz="3599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Presentation Title Here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793409" y="4363270"/>
            <a:ext cx="6582751" cy="291918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793410" y="2655091"/>
            <a:ext cx="1868767" cy="625126"/>
          </a:xfrm>
          <a:custGeom>
            <a:avLst/>
            <a:gdLst>
              <a:gd name="T0" fmla="*/ 400 w 1592"/>
              <a:gd name="T1" fmla="*/ 336 h 537"/>
              <a:gd name="T2" fmla="*/ 0 w 1592"/>
              <a:gd name="T3" fmla="*/ 336 h 537"/>
              <a:gd name="T4" fmla="*/ 200 w 1592"/>
              <a:gd name="T5" fmla="*/ 235 h 537"/>
              <a:gd name="T6" fmla="*/ 200 w 1592"/>
              <a:gd name="T7" fmla="*/ 436 h 537"/>
              <a:gd name="T8" fmla="*/ 200 w 1592"/>
              <a:gd name="T9" fmla="*/ 235 h 537"/>
              <a:gd name="T10" fmla="*/ 452 w 1592"/>
              <a:gd name="T11" fmla="*/ 15 h 537"/>
              <a:gd name="T12" fmla="*/ 535 w 1592"/>
              <a:gd name="T13" fmla="*/ 0 h 537"/>
              <a:gd name="T14" fmla="*/ 552 w 1592"/>
              <a:gd name="T15" fmla="*/ 244 h 537"/>
              <a:gd name="T16" fmla="*/ 689 w 1592"/>
              <a:gd name="T17" fmla="*/ 141 h 537"/>
              <a:gd name="T18" fmla="*/ 705 w 1592"/>
              <a:gd name="T19" fmla="*/ 136 h 537"/>
              <a:gd name="T20" fmla="*/ 801 w 1592"/>
              <a:gd name="T21" fmla="*/ 164 h 537"/>
              <a:gd name="T22" fmla="*/ 678 w 1592"/>
              <a:gd name="T23" fmla="*/ 345 h 537"/>
              <a:gd name="T24" fmla="*/ 835 w 1592"/>
              <a:gd name="T25" fmla="*/ 506 h 537"/>
              <a:gd name="T26" fmla="*/ 731 w 1592"/>
              <a:gd name="T27" fmla="*/ 535 h 537"/>
              <a:gd name="T28" fmla="*/ 716 w 1592"/>
              <a:gd name="T29" fmla="*/ 529 h 537"/>
              <a:gd name="T30" fmla="*/ 552 w 1592"/>
              <a:gd name="T31" fmla="*/ 403 h 537"/>
              <a:gd name="T32" fmla="*/ 552 w 1592"/>
              <a:gd name="T33" fmla="*/ 519 h 537"/>
              <a:gd name="T34" fmla="*/ 468 w 1592"/>
              <a:gd name="T35" fmla="*/ 536 h 537"/>
              <a:gd name="T36" fmla="*/ 857 w 1592"/>
              <a:gd name="T37" fmla="*/ 342 h 537"/>
              <a:gd name="T38" fmla="*/ 873 w 1592"/>
              <a:gd name="T39" fmla="*/ 0 h 537"/>
              <a:gd name="T40" fmla="*/ 957 w 1592"/>
              <a:gd name="T41" fmla="*/ 16 h 537"/>
              <a:gd name="T42" fmla="*/ 976 w 1592"/>
              <a:gd name="T43" fmla="*/ 136 h 537"/>
              <a:gd name="T44" fmla="*/ 1080 w 1592"/>
              <a:gd name="T45" fmla="*/ 155 h 537"/>
              <a:gd name="T46" fmla="*/ 1065 w 1592"/>
              <a:gd name="T47" fmla="*/ 236 h 537"/>
              <a:gd name="T48" fmla="*/ 956 w 1592"/>
              <a:gd name="T49" fmla="*/ 255 h 537"/>
              <a:gd name="T50" fmla="*/ 957 w 1592"/>
              <a:gd name="T51" fmla="*/ 342 h 537"/>
              <a:gd name="T52" fmla="*/ 1072 w 1592"/>
              <a:gd name="T53" fmla="*/ 436 h 537"/>
              <a:gd name="T54" fmla="*/ 1098 w 1592"/>
              <a:gd name="T55" fmla="*/ 517 h 537"/>
              <a:gd name="T56" fmla="*/ 1057 w 1592"/>
              <a:gd name="T57" fmla="*/ 537 h 537"/>
              <a:gd name="T58" fmla="*/ 1315 w 1592"/>
              <a:gd name="T59" fmla="*/ 536 h 537"/>
              <a:gd name="T60" fmla="*/ 1541 w 1592"/>
              <a:gd name="T61" fmla="*/ 536 h 537"/>
              <a:gd name="T62" fmla="*/ 1592 w 1592"/>
              <a:gd name="T63" fmla="*/ 446 h 537"/>
              <a:gd name="T64" fmla="*/ 1515 w 1592"/>
              <a:gd name="T65" fmla="*/ 336 h 537"/>
              <a:gd name="T66" fmla="*/ 1515 w 1592"/>
              <a:gd name="T67" fmla="*/ 153 h 537"/>
              <a:gd name="T68" fmla="*/ 1431 w 1592"/>
              <a:gd name="T69" fmla="*/ 136 h 537"/>
              <a:gd name="T70" fmla="*/ 1413 w 1592"/>
              <a:gd name="T71" fmla="*/ 161 h 537"/>
              <a:gd name="T72" fmla="*/ 1114 w 1592"/>
              <a:gd name="T73" fmla="*/ 336 h 537"/>
              <a:gd name="T74" fmla="*/ 1315 w 1592"/>
              <a:gd name="T75" fmla="*/ 235 h 537"/>
              <a:gd name="T76" fmla="*/ 1315 w 1592"/>
              <a:gd name="T77" fmla="*/ 436 h 537"/>
              <a:gd name="T78" fmla="*/ 1315 w 1592"/>
              <a:gd name="T79" fmla="*/ 235 h 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592" h="537">
                <a:moveTo>
                  <a:pt x="200" y="536"/>
                </a:moveTo>
                <a:cubicBezTo>
                  <a:pt x="311" y="536"/>
                  <a:pt x="400" y="446"/>
                  <a:pt x="400" y="336"/>
                </a:cubicBezTo>
                <a:cubicBezTo>
                  <a:pt x="400" y="225"/>
                  <a:pt x="311" y="135"/>
                  <a:pt x="200" y="135"/>
                </a:cubicBezTo>
                <a:cubicBezTo>
                  <a:pt x="90" y="135"/>
                  <a:pt x="0" y="225"/>
                  <a:pt x="0" y="336"/>
                </a:cubicBezTo>
                <a:cubicBezTo>
                  <a:pt x="0" y="446"/>
                  <a:pt x="90" y="536"/>
                  <a:pt x="200" y="536"/>
                </a:cubicBezTo>
                <a:close/>
                <a:moveTo>
                  <a:pt x="200" y="235"/>
                </a:moveTo>
                <a:cubicBezTo>
                  <a:pt x="256" y="235"/>
                  <a:pt x="300" y="280"/>
                  <a:pt x="300" y="336"/>
                </a:cubicBezTo>
                <a:cubicBezTo>
                  <a:pt x="300" y="391"/>
                  <a:pt x="256" y="436"/>
                  <a:pt x="200" y="436"/>
                </a:cubicBezTo>
                <a:cubicBezTo>
                  <a:pt x="145" y="436"/>
                  <a:pt x="100" y="391"/>
                  <a:pt x="100" y="336"/>
                </a:cubicBezTo>
                <a:cubicBezTo>
                  <a:pt x="100" y="280"/>
                  <a:pt x="145" y="235"/>
                  <a:pt x="200" y="235"/>
                </a:cubicBezTo>
                <a:close/>
                <a:moveTo>
                  <a:pt x="452" y="519"/>
                </a:moveTo>
                <a:cubicBezTo>
                  <a:pt x="452" y="15"/>
                  <a:pt x="452" y="15"/>
                  <a:pt x="452" y="15"/>
                </a:cubicBezTo>
                <a:cubicBezTo>
                  <a:pt x="452" y="9"/>
                  <a:pt x="456" y="0"/>
                  <a:pt x="468" y="0"/>
                </a:cubicBezTo>
                <a:cubicBezTo>
                  <a:pt x="535" y="0"/>
                  <a:pt x="535" y="0"/>
                  <a:pt x="535" y="0"/>
                </a:cubicBezTo>
                <a:cubicBezTo>
                  <a:pt x="542" y="0"/>
                  <a:pt x="552" y="5"/>
                  <a:pt x="552" y="16"/>
                </a:cubicBezTo>
                <a:cubicBezTo>
                  <a:pt x="552" y="244"/>
                  <a:pt x="552" y="244"/>
                  <a:pt x="552" y="244"/>
                </a:cubicBezTo>
                <a:cubicBezTo>
                  <a:pt x="552" y="260"/>
                  <a:pt x="572" y="268"/>
                  <a:pt x="583" y="256"/>
                </a:cubicBezTo>
                <a:cubicBezTo>
                  <a:pt x="623" y="212"/>
                  <a:pt x="689" y="142"/>
                  <a:pt x="689" y="141"/>
                </a:cubicBezTo>
                <a:cubicBezTo>
                  <a:pt x="691" y="140"/>
                  <a:pt x="693" y="138"/>
                  <a:pt x="697" y="137"/>
                </a:cubicBezTo>
                <a:cubicBezTo>
                  <a:pt x="700" y="136"/>
                  <a:pt x="702" y="136"/>
                  <a:pt x="705" y="136"/>
                </a:cubicBezTo>
                <a:cubicBezTo>
                  <a:pt x="787" y="136"/>
                  <a:pt x="787" y="136"/>
                  <a:pt x="787" y="136"/>
                </a:cubicBezTo>
                <a:cubicBezTo>
                  <a:pt x="804" y="136"/>
                  <a:pt x="809" y="155"/>
                  <a:pt x="801" y="164"/>
                </a:cubicBezTo>
                <a:cubicBezTo>
                  <a:pt x="682" y="296"/>
                  <a:pt x="682" y="296"/>
                  <a:pt x="682" y="296"/>
                </a:cubicBezTo>
                <a:cubicBezTo>
                  <a:pt x="663" y="317"/>
                  <a:pt x="661" y="325"/>
                  <a:pt x="678" y="345"/>
                </a:cubicBezTo>
                <a:cubicBezTo>
                  <a:pt x="686" y="353"/>
                  <a:pt x="686" y="353"/>
                  <a:pt x="686" y="353"/>
                </a:cubicBezTo>
                <a:cubicBezTo>
                  <a:pt x="835" y="506"/>
                  <a:pt x="835" y="506"/>
                  <a:pt x="835" y="506"/>
                </a:cubicBezTo>
                <a:cubicBezTo>
                  <a:pt x="843" y="516"/>
                  <a:pt x="838" y="535"/>
                  <a:pt x="822" y="535"/>
                </a:cubicBezTo>
                <a:cubicBezTo>
                  <a:pt x="731" y="535"/>
                  <a:pt x="731" y="535"/>
                  <a:pt x="731" y="535"/>
                </a:cubicBezTo>
                <a:cubicBezTo>
                  <a:pt x="728" y="535"/>
                  <a:pt x="725" y="534"/>
                  <a:pt x="723" y="534"/>
                </a:cubicBezTo>
                <a:cubicBezTo>
                  <a:pt x="718" y="532"/>
                  <a:pt x="717" y="530"/>
                  <a:pt x="716" y="529"/>
                </a:cubicBezTo>
                <a:cubicBezTo>
                  <a:pt x="715" y="529"/>
                  <a:pt x="632" y="441"/>
                  <a:pt x="582" y="390"/>
                </a:cubicBezTo>
                <a:cubicBezTo>
                  <a:pt x="571" y="379"/>
                  <a:pt x="552" y="387"/>
                  <a:pt x="552" y="403"/>
                </a:cubicBezTo>
                <a:cubicBezTo>
                  <a:pt x="552" y="514"/>
                  <a:pt x="552" y="514"/>
                  <a:pt x="552" y="514"/>
                </a:cubicBezTo>
                <a:cubicBezTo>
                  <a:pt x="552" y="519"/>
                  <a:pt x="552" y="519"/>
                  <a:pt x="552" y="519"/>
                </a:cubicBezTo>
                <a:cubicBezTo>
                  <a:pt x="552" y="527"/>
                  <a:pt x="545" y="536"/>
                  <a:pt x="535" y="536"/>
                </a:cubicBezTo>
                <a:cubicBezTo>
                  <a:pt x="468" y="536"/>
                  <a:pt x="468" y="536"/>
                  <a:pt x="468" y="536"/>
                </a:cubicBezTo>
                <a:cubicBezTo>
                  <a:pt x="460" y="536"/>
                  <a:pt x="452" y="531"/>
                  <a:pt x="452" y="519"/>
                </a:cubicBezTo>
                <a:close/>
                <a:moveTo>
                  <a:pt x="857" y="342"/>
                </a:moveTo>
                <a:cubicBezTo>
                  <a:pt x="857" y="340"/>
                  <a:pt x="857" y="16"/>
                  <a:pt x="857" y="16"/>
                </a:cubicBezTo>
                <a:cubicBezTo>
                  <a:pt x="857" y="6"/>
                  <a:pt x="865" y="0"/>
                  <a:pt x="873" y="0"/>
                </a:cubicBezTo>
                <a:cubicBezTo>
                  <a:pt x="940" y="0"/>
                  <a:pt x="940" y="0"/>
                  <a:pt x="940" y="0"/>
                </a:cubicBezTo>
                <a:cubicBezTo>
                  <a:pt x="952" y="0"/>
                  <a:pt x="957" y="10"/>
                  <a:pt x="957" y="16"/>
                </a:cubicBezTo>
                <a:cubicBezTo>
                  <a:pt x="957" y="118"/>
                  <a:pt x="957" y="118"/>
                  <a:pt x="957" y="118"/>
                </a:cubicBezTo>
                <a:cubicBezTo>
                  <a:pt x="957" y="128"/>
                  <a:pt x="966" y="136"/>
                  <a:pt x="976" y="136"/>
                </a:cubicBezTo>
                <a:cubicBezTo>
                  <a:pt x="1066" y="136"/>
                  <a:pt x="1066" y="136"/>
                  <a:pt x="1066" y="136"/>
                </a:cubicBezTo>
                <a:cubicBezTo>
                  <a:pt x="1073" y="136"/>
                  <a:pt x="1080" y="143"/>
                  <a:pt x="1080" y="155"/>
                </a:cubicBezTo>
                <a:cubicBezTo>
                  <a:pt x="1080" y="218"/>
                  <a:pt x="1080" y="218"/>
                  <a:pt x="1080" y="218"/>
                </a:cubicBezTo>
                <a:cubicBezTo>
                  <a:pt x="1080" y="230"/>
                  <a:pt x="1071" y="236"/>
                  <a:pt x="1065" y="236"/>
                </a:cubicBezTo>
                <a:cubicBezTo>
                  <a:pt x="975" y="236"/>
                  <a:pt x="975" y="236"/>
                  <a:pt x="975" y="236"/>
                </a:cubicBezTo>
                <a:cubicBezTo>
                  <a:pt x="965" y="236"/>
                  <a:pt x="956" y="244"/>
                  <a:pt x="956" y="255"/>
                </a:cubicBezTo>
                <a:cubicBezTo>
                  <a:pt x="956" y="337"/>
                  <a:pt x="956" y="337"/>
                  <a:pt x="956" y="337"/>
                </a:cubicBezTo>
                <a:cubicBezTo>
                  <a:pt x="956" y="338"/>
                  <a:pt x="956" y="340"/>
                  <a:pt x="957" y="342"/>
                </a:cubicBezTo>
                <a:cubicBezTo>
                  <a:pt x="959" y="395"/>
                  <a:pt x="1003" y="437"/>
                  <a:pt x="1057" y="437"/>
                </a:cubicBezTo>
                <a:cubicBezTo>
                  <a:pt x="1062" y="437"/>
                  <a:pt x="1067" y="436"/>
                  <a:pt x="1072" y="436"/>
                </a:cubicBezTo>
                <a:cubicBezTo>
                  <a:pt x="1082" y="434"/>
                  <a:pt x="1090" y="440"/>
                  <a:pt x="1091" y="450"/>
                </a:cubicBezTo>
                <a:cubicBezTo>
                  <a:pt x="1098" y="517"/>
                  <a:pt x="1098" y="517"/>
                  <a:pt x="1098" y="517"/>
                </a:cubicBezTo>
                <a:cubicBezTo>
                  <a:pt x="1099" y="526"/>
                  <a:pt x="1093" y="534"/>
                  <a:pt x="1084" y="535"/>
                </a:cubicBezTo>
                <a:cubicBezTo>
                  <a:pt x="1075" y="536"/>
                  <a:pt x="1066" y="537"/>
                  <a:pt x="1057" y="537"/>
                </a:cubicBezTo>
                <a:cubicBezTo>
                  <a:pt x="948" y="537"/>
                  <a:pt x="860" y="450"/>
                  <a:pt x="857" y="342"/>
                </a:cubicBezTo>
                <a:close/>
                <a:moveTo>
                  <a:pt x="1315" y="536"/>
                </a:moveTo>
                <a:cubicBezTo>
                  <a:pt x="1364" y="536"/>
                  <a:pt x="1410" y="518"/>
                  <a:pt x="1445" y="488"/>
                </a:cubicBezTo>
                <a:cubicBezTo>
                  <a:pt x="1464" y="516"/>
                  <a:pt x="1494" y="535"/>
                  <a:pt x="1541" y="536"/>
                </a:cubicBezTo>
                <a:cubicBezTo>
                  <a:pt x="1549" y="536"/>
                  <a:pt x="1592" y="537"/>
                  <a:pt x="1592" y="517"/>
                </a:cubicBezTo>
                <a:cubicBezTo>
                  <a:pt x="1592" y="446"/>
                  <a:pt x="1592" y="446"/>
                  <a:pt x="1592" y="446"/>
                </a:cubicBezTo>
                <a:cubicBezTo>
                  <a:pt x="1592" y="439"/>
                  <a:pt x="1587" y="433"/>
                  <a:pt x="1580" y="433"/>
                </a:cubicBezTo>
                <a:cubicBezTo>
                  <a:pt x="1524" y="433"/>
                  <a:pt x="1515" y="413"/>
                  <a:pt x="1515" y="336"/>
                </a:cubicBezTo>
                <a:cubicBezTo>
                  <a:pt x="1515" y="336"/>
                  <a:pt x="1515" y="336"/>
                  <a:pt x="1515" y="335"/>
                </a:cubicBezTo>
                <a:cubicBezTo>
                  <a:pt x="1515" y="153"/>
                  <a:pt x="1515" y="153"/>
                  <a:pt x="1515" y="153"/>
                </a:cubicBezTo>
                <a:cubicBezTo>
                  <a:pt x="1515" y="147"/>
                  <a:pt x="1510" y="136"/>
                  <a:pt x="1498" y="136"/>
                </a:cubicBezTo>
                <a:cubicBezTo>
                  <a:pt x="1431" y="136"/>
                  <a:pt x="1431" y="136"/>
                  <a:pt x="1431" y="136"/>
                </a:cubicBezTo>
                <a:cubicBezTo>
                  <a:pt x="1422" y="136"/>
                  <a:pt x="1413" y="143"/>
                  <a:pt x="1413" y="153"/>
                </a:cubicBezTo>
                <a:cubicBezTo>
                  <a:pt x="1413" y="161"/>
                  <a:pt x="1413" y="161"/>
                  <a:pt x="1413" y="161"/>
                </a:cubicBezTo>
                <a:cubicBezTo>
                  <a:pt x="1384" y="145"/>
                  <a:pt x="1351" y="135"/>
                  <a:pt x="1315" y="135"/>
                </a:cubicBezTo>
                <a:cubicBezTo>
                  <a:pt x="1204" y="135"/>
                  <a:pt x="1114" y="225"/>
                  <a:pt x="1114" y="336"/>
                </a:cubicBezTo>
                <a:cubicBezTo>
                  <a:pt x="1114" y="446"/>
                  <a:pt x="1204" y="536"/>
                  <a:pt x="1315" y="536"/>
                </a:cubicBezTo>
                <a:close/>
                <a:moveTo>
                  <a:pt x="1315" y="235"/>
                </a:moveTo>
                <a:cubicBezTo>
                  <a:pt x="1370" y="235"/>
                  <a:pt x="1415" y="280"/>
                  <a:pt x="1415" y="336"/>
                </a:cubicBezTo>
                <a:cubicBezTo>
                  <a:pt x="1415" y="391"/>
                  <a:pt x="1370" y="436"/>
                  <a:pt x="1315" y="436"/>
                </a:cubicBezTo>
                <a:cubicBezTo>
                  <a:pt x="1260" y="436"/>
                  <a:pt x="1215" y="391"/>
                  <a:pt x="1215" y="336"/>
                </a:cubicBezTo>
                <a:cubicBezTo>
                  <a:pt x="1215" y="280"/>
                  <a:pt x="1260" y="235"/>
                  <a:pt x="1315" y="2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Slide_Light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/>
          </p:cNvSpPr>
          <p:nvPr/>
        </p:nvSpPr>
        <p:spPr bwMode="auto">
          <a:xfrm>
            <a:off x="5181600" y="-3175"/>
            <a:ext cx="3962400" cy="3977130"/>
          </a:xfrm>
          <a:custGeom>
            <a:avLst/>
            <a:gdLst>
              <a:gd name="T0" fmla="*/ 1004 w 2002"/>
              <a:gd name="T1" fmla="*/ 4 h 2010"/>
              <a:gd name="T2" fmla="*/ 1004 w 2002"/>
              <a:gd name="T3" fmla="*/ 0 h 2010"/>
              <a:gd name="T4" fmla="*/ 0 w 2002"/>
              <a:gd name="T5" fmla="*/ 0 h 2010"/>
              <a:gd name="T6" fmla="*/ 0 w 2002"/>
              <a:gd name="T7" fmla="*/ 4 h 2010"/>
              <a:gd name="T8" fmla="*/ 2002 w 2002"/>
              <a:gd name="T9" fmla="*/ 2010 h 2010"/>
              <a:gd name="T10" fmla="*/ 2002 w 2002"/>
              <a:gd name="T11" fmla="*/ 1007 h 2010"/>
              <a:gd name="T12" fmla="*/ 1004 w 2002"/>
              <a:gd name="T13" fmla="*/ 4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02" h="2010">
                <a:moveTo>
                  <a:pt x="1004" y="4"/>
                </a:moveTo>
                <a:cubicBezTo>
                  <a:pt x="1004" y="3"/>
                  <a:pt x="1004" y="1"/>
                  <a:pt x="100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"/>
                  <a:pt x="0" y="3"/>
                  <a:pt x="0" y="4"/>
                </a:cubicBezTo>
                <a:cubicBezTo>
                  <a:pt x="0" y="1110"/>
                  <a:pt x="896" y="2008"/>
                  <a:pt x="2002" y="2010"/>
                </a:cubicBezTo>
                <a:cubicBezTo>
                  <a:pt x="2002" y="1007"/>
                  <a:pt x="2002" y="1007"/>
                  <a:pt x="2002" y="1007"/>
                </a:cubicBezTo>
                <a:cubicBezTo>
                  <a:pt x="1450" y="1004"/>
                  <a:pt x="1004" y="556"/>
                  <a:pt x="1004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0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 dirty="0">
              <a:ln>
                <a:noFill/>
              </a:ln>
              <a:solidFill>
                <a:srgbClr val="5D5D5D"/>
              </a:solidFill>
              <a:effectLst/>
              <a:uLnTx/>
              <a:uFillTx/>
              <a:latin typeface="Museo Sans 300"/>
              <a:ea typeface="+mn-ea"/>
              <a:cs typeface="+mn-cs"/>
            </a:endParaRPr>
          </a:p>
        </p:txBody>
      </p:sp>
      <p:sp>
        <p:nvSpPr>
          <p:cNvPr id="7" name="Freeform 5"/>
          <p:cNvSpPr>
            <a:spLocks/>
          </p:cNvSpPr>
          <p:nvPr userDrawn="1"/>
        </p:nvSpPr>
        <p:spPr bwMode="auto">
          <a:xfrm>
            <a:off x="5181600" y="-3175"/>
            <a:ext cx="3962400" cy="3977130"/>
          </a:xfrm>
          <a:custGeom>
            <a:avLst/>
            <a:gdLst>
              <a:gd name="T0" fmla="*/ 1004 w 2002"/>
              <a:gd name="T1" fmla="*/ 4 h 2010"/>
              <a:gd name="T2" fmla="*/ 1004 w 2002"/>
              <a:gd name="T3" fmla="*/ 0 h 2010"/>
              <a:gd name="T4" fmla="*/ 0 w 2002"/>
              <a:gd name="T5" fmla="*/ 0 h 2010"/>
              <a:gd name="T6" fmla="*/ 0 w 2002"/>
              <a:gd name="T7" fmla="*/ 4 h 2010"/>
              <a:gd name="T8" fmla="*/ 2002 w 2002"/>
              <a:gd name="T9" fmla="*/ 2010 h 2010"/>
              <a:gd name="T10" fmla="*/ 2002 w 2002"/>
              <a:gd name="T11" fmla="*/ 1007 h 2010"/>
              <a:gd name="T12" fmla="*/ 1004 w 2002"/>
              <a:gd name="T13" fmla="*/ 4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02" h="2010">
                <a:moveTo>
                  <a:pt x="1004" y="4"/>
                </a:moveTo>
                <a:cubicBezTo>
                  <a:pt x="1004" y="3"/>
                  <a:pt x="1004" y="1"/>
                  <a:pt x="100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"/>
                  <a:pt x="0" y="3"/>
                  <a:pt x="0" y="4"/>
                </a:cubicBezTo>
                <a:cubicBezTo>
                  <a:pt x="0" y="1110"/>
                  <a:pt x="896" y="2008"/>
                  <a:pt x="2002" y="2010"/>
                </a:cubicBezTo>
                <a:cubicBezTo>
                  <a:pt x="2002" y="1007"/>
                  <a:pt x="2002" y="1007"/>
                  <a:pt x="2002" y="1007"/>
                </a:cubicBezTo>
                <a:cubicBezTo>
                  <a:pt x="1450" y="1004"/>
                  <a:pt x="1004" y="556"/>
                  <a:pt x="1004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5D5D5D"/>
              </a:solidFill>
              <a:effectLst/>
              <a:uLnTx/>
              <a:uFillTx/>
              <a:latin typeface="Museo Sans 300"/>
              <a:ea typeface="+mn-ea"/>
              <a:cs typeface="+mn-cs"/>
            </a:endParaRP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93409" y="4077954"/>
            <a:ext cx="6582751" cy="381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399">
                <a:solidFill>
                  <a:srgbClr val="F9F7F6"/>
                </a:solidFill>
                <a:latin typeface="Proxima Nova Semibold" panose="02000506030000020004" pitchFamily="50" charset="0"/>
              </a:defRPr>
            </a:lvl1pPr>
            <a:lvl2pPr marL="457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Name, Title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793409" y="3133989"/>
            <a:ext cx="6582751" cy="928148"/>
          </a:xfrm>
        </p:spPr>
        <p:txBody>
          <a:bodyPr anchor="b" anchorCtr="0"/>
          <a:lstStyle>
            <a:lvl1pPr>
              <a:lnSpc>
                <a:spcPct val="90000"/>
              </a:lnSpc>
              <a:defRPr sz="3599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Presentation Title Here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793409" y="4490591"/>
            <a:ext cx="6582751" cy="291918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7" name="Freeform 5"/>
          <p:cNvSpPr>
            <a:spLocks noEditPoints="1"/>
          </p:cNvSpPr>
          <p:nvPr userDrawn="1"/>
        </p:nvSpPr>
        <p:spPr bwMode="auto">
          <a:xfrm>
            <a:off x="793409" y="1762696"/>
            <a:ext cx="3289982" cy="1100541"/>
          </a:xfrm>
          <a:custGeom>
            <a:avLst/>
            <a:gdLst>
              <a:gd name="T0" fmla="*/ 400 w 1592"/>
              <a:gd name="T1" fmla="*/ 336 h 537"/>
              <a:gd name="T2" fmla="*/ 0 w 1592"/>
              <a:gd name="T3" fmla="*/ 336 h 537"/>
              <a:gd name="T4" fmla="*/ 200 w 1592"/>
              <a:gd name="T5" fmla="*/ 235 h 537"/>
              <a:gd name="T6" fmla="*/ 200 w 1592"/>
              <a:gd name="T7" fmla="*/ 436 h 537"/>
              <a:gd name="T8" fmla="*/ 200 w 1592"/>
              <a:gd name="T9" fmla="*/ 235 h 537"/>
              <a:gd name="T10" fmla="*/ 452 w 1592"/>
              <a:gd name="T11" fmla="*/ 15 h 537"/>
              <a:gd name="T12" fmla="*/ 535 w 1592"/>
              <a:gd name="T13" fmla="*/ 0 h 537"/>
              <a:gd name="T14" fmla="*/ 552 w 1592"/>
              <a:gd name="T15" fmla="*/ 244 h 537"/>
              <a:gd name="T16" fmla="*/ 689 w 1592"/>
              <a:gd name="T17" fmla="*/ 141 h 537"/>
              <a:gd name="T18" fmla="*/ 705 w 1592"/>
              <a:gd name="T19" fmla="*/ 136 h 537"/>
              <a:gd name="T20" fmla="*/ 801 w 1592"/>
              <a:gd name="T21" fmla="*/ 164 h 537"/>
              <a:gd name="T22" fmla="*/ 678 w 1592"/>
              <a:gd name="T23" fmla="*/ 345 h 537"/>
              <a:gd name="T24" fmla="*/ 835 w 1592"/>
              <a:gd name="T25" fmla="*/ 506 h 537"/>
              <a:gd name="T26" fmla="*/ 731 w 1592"/>
              <a:gd name="T27" fmla="*/ 535 h 537"/>
              <a:gd name="T28" fmla="*/ 716 w 1592"/>
              <a:gd name="T29" fmla="*/ 529 h 537"/>
              <a:gd name="T30" fmla="*/ 552 w 1592"/>
              <a:gd name="T31" fmla="*/ 403 h 537"/>
              <a:gd name="T32" fmla="*/ 552 w 1592"/>
              <a:gd name="T33" fmla="*/ 519 h 537"/>
              <a:gd name="T34" fmla="*/ 468 w 1592"/>
              <a:gd name="T35" fmla="*/ 536 h 537"/>
              <a:gd name="T36" fmla="*/ 857 w 1592"/>
              <a:gd name="T37" fmla="*/ 342 h 537"/>
              <a:gd name="T38" fmla="*/ 873 w 1592"/>
              <a:gd name="T39" fmla="*/ 0 h 537"/>
              <a:gd name="T40" fmla="*/ 957 w 1592"/>
              <a:gd name="T41" fmla="*/ 16 h 537"/>
              <a:gd name="T42" fmla="*/ 976 w 1592"/>
              <a:gd name="T43" fmla="*/ 136 h 537"/>
              <a:gd name="T44" fmla="*/ 1080 w 1592"/>
              <a:gd name="T45" fmla="*/ 155 h 537"/>
              <a:gd name="T46" fmla="*/ 1065 w 1592"/>
              <a:gd name="T47" fmla="*/ 236 h 537"/>
              <a:gd name="T48" fmla="*/ 956 w 1592"/>
              <a:gd name="T49" fmla="*/ 255 h 537"/>
              <a:gd name="T50" fmla="*/ 957 w 1592"/>
              <a:gd name="T51" fmla="*/ 342 h 537"/>
              <a:gd name="T52" fmla="*/ 1072 w 1592"/>
              <a:gd name="T53" fmla="*/ 436 h 537"/>
              <a:gd name="T54" fmla="*/ 1098 w 1592"/>
              <a:gd name="T55" fmla="*/ 517 h 537"/>
              <a:gd name="T56" fmla="*/ 1057 w 1592"/>
              <a:gd name="T57" fmla="*/ 537 h 537"/>
              <a:gd name="T58" fmla="*/ 1315 w 1592"/>
              <a:gd name="T59" fmla="*/ 536 h 537"/>
              <a:gd name="T60" fmla="*/ 1541 w 1592"/>
              <a:gd name="T61" fmla="*/ 536 h 537"/>
              <a:gd name="T62" fmla="*/ 1592 w 1592"/>
              <a:gd name="T63" fmla="*/ 446 h 537"/>
              <a:gd name="T64" fmla="*/ 1515 w 1592"/>
              <a:gd name="T65" fmla="*/ 336 h 537"/>
              <a:gd name="T66" fmla="*/ 1515 w 1592"/>
              <a:gd name="T67" fmla="*/ 153 h 537"/>
              <a:gd name="T68" fmla="*/ 1431 w 1592"/>
              <a:gd name="T69" fmla="*/ 136 h 537"/>
              <a:gd name="T70" fmla="*/ 1413 w 1592"/>
              <a:gd name="T71" fmla="*/ 161 h 537"/>
              <a:gd name="T72" fmla="*/ 1114 w 1592"/>
              <a:gd name="T73" fmla="*/ 336 h 537"/>
              <a:gd name="T74" fmla="*/ 1315 w 1592"/>
              <a:gd name="T75" fmla="*/ 235 h 537"/>
              <a:gd name="T76" fmla="*/ 1315 w 1592"/>
              <a:gd name="T77" fmla="*/ 436 h 537"/>
              <a:gd name="T78" fmla="*/ 1315 w 1592"/>
              <a:gd name="T79" fmla="*/ 235 h 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592" h="537">
                <a:moveTo>
                  <a:pt x="200" y="536"/>
                </a:moveTo>
                <a:cubicBezTo>
                  <a:pt x="311" y="536"/>
                  <a:pt x="400" y="446"/>
                  <a:pt x="400" y="336"/>
                </a:cubicBezTo>
                <a:cubicBezTo>
                  <a:pt x="400" y="225"/>
                  <a:pt x="311" y="135"/>
                  <a:pt x="200" y="135"/>
                </a:cubicBezTo>
                <a:cubicBezTo>
                  <a:pt x="90" y="135"/>
                  <a:pt x="0" y="225"/>
                  <a:pt x="0" y="336"/>
                </a:cubicBezTo>
                <a:cubicBezTo>
                  <a:pt x="0" y="446"/>
                  <a:pt x="90" y="536"/>
                  <a:pt x="200" y="536"/>
                </a:cubicBezTo>
                <a:close/>
                <a:moveTo>
                  <a:pt x="200" y="235"/>
                </a:moveTo>
                <a:cubicBezTo>
                  <a:pt x="256" y="235"/>
                  <a:pt x="300" y="280"/>
                  <a:pt x="300" y="336"/>
                </a:cubicBezTo>
                <a:cubicBezTo>
                  <a:pt x="300" y="391"/>
                  <a:pt x="256" y="436"/>
                  <a:pt x="200" y="436"/>
                </a:cubicBezTo>
                <a:cubicBezTo>
                  <a:pt x="145" y="436"/>
                  <a:pt x="100" y="391"/>
                  <a:pt x="100" y="336"/>
                </a:cubicBezTo>
                <a:cubicBezTo>
                  <a:pt x="100" y="280"/>
                  <a:pt x="145" y="235"/>
                  <a:pt x="200" y="235"/>
                </a:cubicBezTo>
                <a:close/>
                <a:moveTo>
                  <a:pt x="452" y="519"/>
                </a:moveTo>
                <a:cubicBezTo>
                  <a:pt x="452" y="15"/>
                  <a:pt x="452" y="15"/>
                  <a:pt x="452" y="15"/>
                </a:cubicBezTo>
                <a:cubicBezTo>
                  <a:pt x="452" y="9"/>
                  <a:pt x="456" y="0"/>
                  <a:pt x="468" y="0"/>
                </a:cubicBezTo>
                <a:cubicBezTo>
                  <a:pt x="535" y="0"/>
                  <a:pt x="535" y="0"/>
                  <a:pt x="535" y="0"/>
                </a:cubicBezTo>
                <a:cubicBezTo>
                  <a:pt x="542" y="0"/>
                  <a:pt x="552" y="5"/>
                  <a:pt x="552" y="16"/>
                </a:cubicBezTo>
                <a:cubicBezTo>
                  <a:pt x="552" y="244"/>
                  <a:pt x="552" y="244"/>
                  <a:pt x="552" y="244"/>
                </a:cubicBezTo>
                <a:cubicBezTo>
                  <a:pt x="552" y="260"/>
                  <a:pt x="572" y="268"/>
                  <a:pt x="583" y="256"/>
                </a:cubicBezTo>
                <a:cubicBezTo>
                  <a:pt x="623" y="212"/>
                  <a:pt x="689" y="142"/>
                  <a:pt x="689" y="141"/>
                </a:cubicBezTo>
                <a:cubicBezTo>
                  <a:pt x="691" y="140"/>
                  <a:pt x="693" y="138"/>
                  <a:pt x="697" y="137"/>
                </a:cubicBezTo>
                <a:cubicBezTo>
                  <a:pt x="700" y="136"/>
                  <a:pt x="702" y="136"/>
                  <a:pt x="705" y="136"/>
                </a:cubicBezTo>
                <a:cubicBezTo>
                  <a:pt x="787" y="136"/>
                  <a:pt x="787" y="136"/>
                  <a:pt x="787" y="136"/>
                </a:cubicBezTo>
                <a:cubicBezTo>
                  <a:pt x="804" y="136"/>
                  <a:pt x="809" y="155"/>
                  <a:pt x="801" y="164"/>
                </a:cubicBezTo>
                <a:cubicBezTo>
                  <a:pt x="682" y="296"/>
                  <a:pt x="682" y="296"/>
                  <a:pt x="682" y="296"/>
                </a:cubicBezTo>
                <a:cubicBezTo>
                  <a:pt x="663" y="317"/>
                  <a:pt x="661" y="325"/>
                  <a:pt x="678" y="345"/>
                </a:cubicBezTo>
                <a:cubicBezTo>
                  <a:pt x="686" y="353"/>
                  <a:pt x="686" y="353"/>
                  <a:pt x="686" y="353"/>
                </a:cubicBezTo>
                <a:cubicBezTo>
                  <a:pt x="835" y="506"/>
                  <a:pt x="835" y="506"/>
                  <a:pt x="835" y="506"/>
                </a:cubicBezTo>
                <a:cubicBezTo>
                  <a:pt x="843" y="516"/>
                  <a:pt x="838" y="535"/>
                  <a:pt x="822" y="535"/>
                </a:cubicBezTo>
                <a:cubicBezTo>
                  <a:pt x="731" y="535"/>
                  <a:pt x="731" y="535"/>
                  <a:pt x="731" y="535"/>
                </a:cubicBezTo>
                <a:cubicBezTo>
                  <a:pt x="728" y="535"/>
                  <a:pt x="725" y="534"/>
                  <a:pt x="723" y="534"/>
                </a:cubicBezTo>
                <a:cubicBezTo>
                  <a:pt x="718" y="532"/>
                  <a:pt x="717" y="530"/>
                  <a:pt x="716" y="529"/>
                </a:cubicBezTo>
                <a:cubicBezTo>
                  <a:pt x="715" y="529"/>
                  <a:pt x="632" y="441"/>
                  <a:pt x="582" y="390"/>
                </a:cubicBezTo>
                <a:cubicBezTo>
                  <a:pt x="571" y="379"/>
                  <a:pt x="552" y="387"/>
                  <a:pt x="552" y="403"/>
                </a:cubicBezTo>
                <a:cubicBezTo>
                  <a:pt x="552" y="514"/>
                  <a:pt x="552" y="514"/>
                  <a:pt x="552" y="514"/>
                </a:cubicBezTo>
                <a:cubicBezTo>
                  <a:pt x="552" y="519"/>
                  <a:pt x="552" y="519"/>
                  <a:pt x="552" y="519"/>
                </a:cubicBezTo>
                <a:cubicBezTo>
                  <a:pt x="552" y="527"/>
                  <a:pt x="545" y="536"/>
                  <a:pt x="535" y="536"/>
                </a:cubicBezTo>
                <a:cubicBezTo>
                  <a:pt x="468" y="536"/>
                  <a:pt x="468" y="536"/>
                  <a:pt x="468" y="536"/>
                </a:cubicBezTo>
                <a:cubicBezTo>
                  <a:pt x="460" y="536"/>
                  <a:pt x="452" y="531"/>
                  <a:pt x="452" y="519"/>
                </a:cubicBezTo>
                <a:close/>
                <a:moveTo>
                  <a:pt x="857" y="342"/>
                </a:moveTo>
                <a:cubicBezTo>
                  <a:pt x="857" y="340"/>
                  <a:pt x="857" y="16"/>
                  <a:pt x="857" y="16"/>
                </a:cubicBezTo>
                <a:cubicBezTo>
                  <a:pt x="857" y="6"/>
                  <a:pt x="865" y="0"/>
                  <a:pt x="873" y="0"/>
                </a:cubicBezTo>
                <a:cubicBezTo>
                  <a:pt x="940" y="0"/>
                  <a:pt x="940" y="0"/>
                  <a:pt x="940" y="0"/>
                </a:cubicBezTo>
                <a:cubicBezTo>
                  <a:pt x="952" y="0"/>
                  <a:pt x="957" y="10"/>
                  <a:pt x="957" y="16"/>
                </a:cubicBezTo>
                <a:cubicBezTo>
                  <a:pt x="957" y="118"/>
                  <a:pt x="957" y="118"/>
                  <a:pt x="957" y="118"/>
                </a:cubicBezTo>
                <a:cubicBezTo>
                  <a:pt x="957" y="128"/>
                  <a:pt x="966" y="136"/>
                  <a:pt x="976" y="136"/>
                </a:cubicBezTo>
                <a:cubicBezTo>
                  <a:pt x="1066" y="136"/>
                  <a:pt x="1066" y="136"/>
                  <a:pt x="1066" y="136"/>
                </a:cubicBezTo>
                <a:cubicBezTo>
                  <a:pt x="1073" y="136"/>
                  <a:pt x="1080" y="143"/>
                  <a:pt x="1080" y="155"/>
                </a:cubicBezTo>
                <a:cubicBezTo>
                  <a:pt x="1080" y="218"/>
                  <a:pt x="1080" y="218"/>
                  <a:pt x="1080" y="218"/>
                </a:cubicBezTo>
                <a:cubicBezTo>
                  <a:pt x="1080" y="230"/>
                  <a:pt x="1071" y="236"/>
                  <a:pt x="1065" y="236"/>
                </a:cubicBezTo>
                <a:cubicBezTo>
                  <a:pt x="975" y="236"/>
                  <a:pt x="975" y="236"/>
                  <a:pt x="975" y="236"/>
                </a:cubicBezTo>
                <a:cubicBezTo>
                  <a:pt x="965" y="236"/>
                  <a:pt x="956" y="244"/>
                  <a:pt x="956" y="255"/>
                </a:cubicBezTo>
                <a:cubicBezTo>
                  <a:pt x="956" y="337"/>
                  <a:pt x="956" y="337"/>
                  <a:pt x="956" y="337"/>
                </a:cubicBezTo>
                <a:cubicBezTo>
                  <a:pt x="956" y="338"/>
                  <a:pt x="956" y="340"/>
                  <a:pt x="957" y="342"/>
                </a:cubicBezTo>
                <a:cubicBezTo>
                  <a:pt x="959" y="395"/>
                  <a:pt x="1003" y="437"/>
                  <a:pt x="1057" y="437"/>
                </a:cubicBezTo>
                <a:cubicBezTo>
                  <a:pt x="1062" y="437"/>
                  <a:pt x="1067" y="436"/>
                  <a:pt x="1072" y="436"/>
                </a:cubicBezTo>
                <a:cubicBezTo>
                  <a:pt x="1082" y="434"/>
                  <a:pt x="1090" y="440"/>
                  <a:pt x="1091" y="450"/>
                </a:cubicBezTo>
                <a:cubicBezTo>
                  <a:pt x="1098" y="517"/>
                  <a:pt x="1098" y="517"/>
                  <a:pt x="1098" y="517"/>
                </a:cubicBezTo>
                <a:cubicBezTo>
                  <a:pt x="1099" y="526"/>
                  <a:pt x="1093" y="534"/>
                  <a:pt x="1084" y="535"/>
                </a:cubicBezTo>
                <a:cubicBezTo>
                  <a:pt x="1075" y="536"/>
                  <a:pt x="1066" y="537"/>
                  <a:pt x="1057" y="537"/>
                </a:cubicBezTo>
                <a:cubicBezTo>
                  <a:pt x="948" y="537"/>
                  <a:pt x="860" y="450"/>
                  <a:pt x="857" y="342"/>
                </a:cubicBezTo>
                <a:close/>
                <a:moveTo>
                  <a:pt x="1315" y="536"/>
                </a:moveTo>
                <a:cubicBezTo>
                  <a:pt x="1364" y="536"/>
                  <a:pt x="1410" y="518"/>
                  <a:pt x="1445" y="488"/>
                </a:cubicBezTo>
                <a:cubicBezTo>
                  <a:pt x="1464" y="516"/>
                  <a:pt x="1494" y="535"/>
                  <a:pt x="1541" y="536"/>
                </a:cubicBezTo>
                <a:cubicBezTo>
                  <a:pt x="1549" y="536"/>
                  <a:pt x="1592" y="537"/>
                  <a:pt x="1592" y="517"/>
                </a:cubicBezTo>
                <a:cubicBezTo>
                  <a:pt x="1592" y="446"/>
                  <a:pt x="1592" y="446"/>
                  <a:pt x="1592" y="446"/>
                </a:cubicBezTo>
                <a:cubicBezTo>
                  <a:pt x="1592" y="439"/>
                  <a:pt x="1587" y="433"/>
                  <a:pt x="1580" y="433"/>
                </a:cubicBezTo>
                <a:cubicBezTo>
                  <a:pt x="1524" y="433"/>
                  <a:pt x="1515" y="413"/>
                  <a:pt x="1515" y="336"/>
                </a:cubicBezTo>
                <a:cubicBezTo>
                  <a:pt x="1515" y="336"/>
                  <a:pt x="1515" y="336"/>
                  <a:pt x="1515" y="335"/>
                </a:cubicBezTo>
                <a:cubicBezTo>
                  <a:pt x="1515" y="153"/>
                  <a:pt x="1515" y="153"/>
                  <a:pt x="1515" y="153"/>
                </a:cubicBezTo>
                <a:cubicBezTo>
                  <a:pt x="1515" y="147"/>
                  <a:pt x="1510" y="136"/>
                  <a:pt x="1498" y="136"/>
                </a:cubicBezTo>
                <a:cubicBezTo>
                  <a:pt x="1431" y="136"/>
                  <a:pt x="1431" y="136"/>
                  <a:pt x="1431" y="136"/>
                </a:cubicBezTo>
                <a:cubicBezTo>
                  <a:pt x="1422" y="136"/>
                  <a:pt x="1413" y="143"/>
                  <a:pt x="1413" y="153"/>
                </a:cubicBezTo>
                <a:cubicBezTo>
                  <a:pt x="1413" y="161"/>
                  <a:pt x="1413" y="161"/>
                  <a:pt x="1413" y="161"/>
                </a:cubicBezTo>
                <a:cubicBezTo>
                  <a:pt x="1384" y="145"/>
                  <a:pt x="1351" y="135"/>
                  <a:pt x="1315" y="135"/>
                </a:cubicBezTo>
                <a:cubicBezTo>
                  <a:pt x="1204" y="135"/>
                  <a:pt x="1114" y="225"/>
                  <a:pt x="1114" y="336"/>
                </a:cubicBezTo>
                <a:cubicBezTo>
                  <a:pt x="1114" y="446"/>
                  <a:pt x="1204" y="536"/>
                  <a:pt x="1315" y="536"/>
                </a:cubicBezTo>
                <a:close/>
                <a:moveTo>
                  <a:pt x="1315" y="235"/>
                </a:moveTo>
                <a:cubicBezTo>
                  <a:pt x="1370" y="235"/>
                  <a:pt x="1415" y="280"/>
                  <a:pt x="1415" y="336"/>
                </a:cubicBezTo>
                <a:cubicBezTo>
                  <a:pt x="1415" y="391"/>
                  <a:pt x="1370" y="436"/>
                  <a:pt x="1315" y="436"/>
                </a:cubicBezTo>
                <a:cubicBezTo>
                  <a:pt x="1260" y="436"/>
                  <a:pt x="1215" y="391"/>
                  <a:pt x="1215" y="336"/>
                </a:cubicBezTo>
                <a:cubicBezTo>
                  <a:pt x="1215" y="280"/>
                  <a:pt x="1260" y="235"/>
                  <a:pt x="1315" y="2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828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_Gray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/>
          </p:cNvSpPr>
          <p:nvPr/>
        </p:nvSpPr>
        <p:spPr bwMode="auto">
          <a:xfrm>
            <a:off x="5181600" y="-3175"/>
            <a:ext cx="3962400" cy="3977130"/>
          </a:xfrm>
          <a:custGeom>
            <a:avLst/>
            <a:gdLst>
              <a:gd name="T0" fmla="*/ 1004 w 2002"/>
              <a:gd name="T1" fmla="*/ 4 h 2010"/>
              <a:gd name="T2" fmla="*/ 1004 w 2002"/>
              <a:gd name="T3" fmla="*/ 0 h 2010"/>
              <a:gd name="T4" fmla="*/ 0 w 2002"/>
              <a:gd name="T5" fmla="*/ 0 h 2010"/>
              <a:gd name="T6" fmla="*/ 0 w 2002"/>
              <a:gd name="T7" fmla="*/ 4 h 2010"/>
              <a:gd name="T8" fmla="*/ 2002 w 2002"/>
              <a:gd name="T9" fmla="*/ 2010 h 2010"/>
              <a:gd name="T10" fmla="*/ 2002 w 2002"/>
              <a:gd name="T11" fmla="*/ 1007 h 2010"/>
              <a:gd name="T12" fmla="*/ 1004 w 2002"/>
              <a:gd name="T13" fmla="*/ 4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02" h="2010">
                <a:moveTo>
                  <a:pt x="1004" y="4"/>
                </a:moveTo>
                <a:cubicBezTo>
                  <a:pt x="1004" y="3"/>
                  <a:pt x="1004" y="1"/>
                  <a:pt x="100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"/>
                  <a:pt x="0" y="3"/>
                  <a:pt x="0" y="4"/>
                </a:cubicBezTo>
                <a:cubicBezTo>
                  <a:pt x="0" y="1110"/>
                  <a:pt x="896" y="2008"/>
                  <a:pt x="2002" y="2010"/>
                </a:cubicBezTo>
                <a:cubicBezTo>
                  <a:pt x="2002" y="1007"/>
                  <a:pt x="2002" y="1007"/>
                  <a:pt x="2002" y="1007"/>
                </a:cubicBezTo>
                <a:cubicBezTo>
                  <a:pt x="1450" y="1004"/>
                  <a:pt x="1004" y="556"/>
                  <a:pt x="1004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0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 dirty="0">
              <a:ln>
                <a:noFill/>
              </a:ln>
              <a:solidFill>
                <a:srgbClr val="5D5D5D"/>
              </a:solidFill>
              <a:effectLst/>
              <a:uLnTx/>
              <a:uFillTx/>
              <a:latin typeface="Museo Sans 300"/>
              <a:ea typeface="+mn-ea"/>
              <a:cs typeface="+mn-cs"/>
            </a:endParaRPr>
          </a:p>
        </p:txBody>
      </p:sp>
      <p:sp>
        <p:nvSpPr>
          <p:cNvPr id="7" name="Freeform 5"/>
          <p:cNvSpPr>
            <a:spLocks/>
          </p:cNvSpPr>
          <p:nvPr userDrawn="1"/>
        </p:nvSpPr>
        <p:spPr bwMode="auto">
          <a:xfrm>
            <a:off x="5181600" y="-3175"/>
            <a:ext cx="3962400" cy="3977130"/>
          </a:xfrm>
          <a:custGeom>
            <a:avLst/>
            <a:gdLst>
              <a:gd name="T0" fmla="*/ 1004 w 2002"/>
              <a:gd name="T1" fmla="*/ 4 h 2010"/>
              <a:gd name="T2" fmla="*/ 1004 w 2002"/>
              <a:gd name="T3" fmla="*/ 0 h 2010"/>
              <a:gd name="T4" fmla="*/ 0 w 2002"/>
              <a:gd name="T5" fmla="*/ 0 h 2010"/>
              <a:gd name="T6" fmla="*/ 0 w 2002"/>
              <a:gd name="T7" fmla="*/ 4 h 2010"/>
              <a:gd name="T8" fmla="*/ 2002 w 2002"/>
              <a:gd name="T9" fmla="*/ 2010 h 2010"/>
              <a:gd name="T10" fmla="*/ 2002 w 2002"/>
              <a:gd name="T11" fmla="*/ 1007 h 2010"/>
              <a:gd name="T12" fmla="*/ 1004 w 2002"/>
              <a:gd name="T13" fmla="*/ 4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02" h="2010">
                <a:moveTo>
                  <a:pt x="1004" y="4"/>
                </a:moveTo>
                <a:cubicBezTo>
                  <a:pt x="1004" y="3"/>
                  <a:pt x="1004" y="1"/>
                  <a:pt x="100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"/>
                  <a:pt x="0" y="3"/>
                  <a:pt x="0" y="4"/>
                </a:cubicBezTo>
                <a:cubicBezTo>
                  <a:pt x="0" y="1110"/>
                  <a:pt x="896" y="2008"/>
                  <a:pt x="2002" y="2010"/>
                </a:cubicBezTo>
                <a:cubicBezTo>
                  <a:pt x="2002" y="1007"/>
                  <a:pt x="2002" y="1007"/>
                  <a:pt x="2002" y="1007"/>
                </a:cubicBezTo>
                <a:cubicBezTo>
                  <a:pt x="1450" y="1004"/>
                  <a:pt x="1004" y="556"/>
                  <a:pt x="1004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5D5D5D"/>
              </a:solidFill>
              <a:effectLst/>
              <a:uLnTx/>
              <a:uFillTx/>
              <a:latin typeface="Museo Sans 300"/>
              <a:ea typeface="+mn-ea"/>
              <a:cs typeface="+mn-cs"/>
            </a:endParaRP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93409" y="4077954"/>
            <a:ext cx="6582751" cy="381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399">
                <a:solidFill>
                  <a:srgbClr val="F9F7F6"/>
                </a:solidFill>
                <a:latin typeface="Proxima Nova Semibold" panose="02000506030000020004" pitchFamily="50" charset="0"/>
              </a:defRPr>
            </a:lvl1pPr>
            <a:lvl2pPr marL="457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Name, Title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793409" y="3133989"/>
            <a:ext cx="6582751" cy="928148"/>
          </a:xfrm>
        </p:spPr>
        <p:txBody>
          <a:bodyPr anchor="b" anchorCtr="0"/>
          <a:lstStyle>
            <a:lvl1pPr>
              <a:lnSpc>
                <a:spcPct val="90000"/>
              </a:lnSpc>
              <a:defRPr sz="3599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Presentation Title Here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793409" y="4490591"/>
            <a:ext cx="6582751" cy="291918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7" name="Freeform 5"/>
          <p:cNvSpPr>
            <a:spLocks noEditPoints="1"/>
          </p:cNvSpPr>
          <p:nvPr userDrawn="1"/>
        </p:nvSpPr>
        <p:spPr bwMode="auto">
          <a:xfrm>
            <a:off x="793409" y="1762696"/>
            <a:ext cx="3289982" cy="1100541"/>
          </a:xfrm>
          <a:custGeom>
            <a:avLst/>
            <a:gdLst>
              <a:gd name="T0" fmla="*/ 400 w 1592"/>
              <a:gd name="T1" fmla="*/ 336 h 537"/>
              <a:gd name="T2" fmla="*/ 0 w 1592"/>
              <a:gd name="T3" fmla="*/ 336 h 537"/>
              <a:gd name="T4" fmla="*/ 200 w 1592"/>
              <a:gd name="T5" fmla="*/ 235 h 537"/>
              <a:gd name="T6" fmla="*/ 200 w 1592"/>
              <a:gd name="T7" fmla="*/ 436 h 537"/>
              <a:gd name="T8" fmla="*/ 200 w 1592"/>
              <a:gd name="T9" fmla="*/ 235 h 537"/>
              <a:gd name="T10" fmla="*/ 452 w 1592"/>
              <a:gd name="T11" fmla="*/ 15 h 537"/>
              <a:gd name="T12" fmla="*/ 535 w 1592"/>
              <a:gd name="T13" fmla="*/ 0 h 537"/>
              <a:gd name="T14" fmla="*/ 552 w 1592"/>
              <a:gd name="T15" fmla="*/ 244 h 537"/>
              <a:gd name="T16" fmla="*/ 689 w 1592"/>
              <a:gd name="T17" fmla="*/ 141 h 537"/>
              <a:gd name="T18" fmla="*/ 705 w 1592"/>
              <a:gd name="T19" fmla="*/ 136 h 537"/>
              <a:gd name="T20" fmla="*/ 801 w 1592"/>
              <a:gd name="T21" fmla="*/ 164 h 537"/>
              <a:gd name="T22" fmla="*/ 678 w 1592"/>
              <a:gd name="T23" fmla="*/ 345 h 537"/>
              <a:gd name="T24" fmla="*/ 835 w 1592"/>
              <a:gd name="T25" fmla="*/ 506 h 537"/>
              <a:gd name="T26" fmla="*/ 731 w 1592"/>
              <a:gd name="T27" fmla="*/ 535 h 537"/>
              <a:gd name="T28" fmla="*/ 716 w 1592"/>
              <a:gd name="T29" fmla="*/ 529 h 537"/>
              <a:gd name="T30" fmla="*/ 552 w 1592"/>
              <a:gd name="T31" fmla="*/ 403 h 537"/>
              <a:gd name="T32" fmla="*/ 552 w 1592"/>
              <a:gd name="T33" fmla="*/ 519 h 537"/>
              <a:gd name="T34" fmla="*/ 468 w 1592"/>
              <a:gd name="T35" fmla="*/ 536 h 537"/>
              <a:gd name="T36" fmla="*/ 857 w 1592"/>
              <a:gd name="T37" fmla="*/ 342 h 537"/>
              <a:gd name="T38" fmla="*/ 873 w 1592"/>
              <a:gd name="T39" fmla="*/ 0 h 537"/>
              <a:gd name="T40" fmla="*/ 957 w 1592"/>
              <a:gd name="T41" fmla="*/ 16 h 537"/>
              <a:gd name="T42" fmla="*/ 976 w 1592"/>
              <a:gd name="T43" fmla="*/ 136 h 537"/>
              <a:gd name="T44" fmla="*/ 1080 w 1592"/>
              <a:gd name="T45" fmla="*/ 155 h 537"/>
              <a:gd name="T46" fmla="*/ 1065 w 1592"/>
              <a:gd name="T47" fmla="*/ 236 h 537"/>
              <a:gd name="T48" fmla="*/ 956 w 1592"/>
              <a:gd name="T49" fmla="*/ 255 h 537"/>
              <a:gd name="T50" fmla="*/ 957 w 1592"/>
              <a:gd name="T51" fmla="*/ 342 h 537"/>
              <a:gd name="T52" fmla="*/ 1072 w 1592"/>
              <a:gd name="T53" fmla="*/ 436 h 537"/>
              <a:gd name="T54" fmla="*/ 1098 w 1592"/>
              <a:gd name="T55" fmla="*/ 517 h 537"/>
              <a:gd name="T56" fmla="*/ 1057 w 1592"/>
              <a:gd name="T57" fmla="*/ 537 h 537"/>
              <a:gd name="T58" fmla="*/ 1315 w 1592"/>
              <a:gd name="T59" fmla="*/ 536 h 537"/>
              <a:gd name="T60" fmla="*/ 1541 w 1592"/>
              <a:gd name="T61" fmla="*/ 536 h 537"/>
              <a:gd name="T62" fmla="*/ 1592 w 1592"/>
              <a:gd name="T63" fmla="*/ 446 h 537"/>
              <a:gd name="T64" fmla="*/ 1515 w 1592"/>
              <a:gd name="T65" fmla="*/ 336 h 537"/>
              <a:gd name="T66" fmla="*/ 1515 w 1592"/>
              <a:gd name="T67" fmla="*/ 153 h 537"/>
              <a:gd name="T68" fmla="*/ 1431 w 1592"/>
              <a:gd name="T69" fmla="*/ 136 h 537"/>
              <a:gd name="T70" fmla="*/ 1413 w 1592"/>
              <a:gd name="T71" fmla="*/ 161 h 537"/>
              <a:gd name="T72" fmla="*/ 1114 w 1592"/>
              <a:gd name="T73" fmla="*/ 336 h 537"/>
              <a:gd name="T74" fmla="*/ 1315 w 1592"/>
              <a:gd name="T75" fmla="*/ 235 h 537"/>
              <a:gd name="T76" fmla="*/ 1315 w 1592"/>
              <a:gd name="T77" fmla="*/ 436 h 537"/>
              <a:gd name="T78" fmla="*/ 1315 w 1592"/>
              <a:gd name="T79" fmla="*/ 235 h 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592" h="537">
                <a:moveTo>
                  <a:pt x="200" y="536"/>
                </a:moveTo>
                <a:cubicBezTo>
                  <a:pt x="311" y="536"/>
                  <a:pt x="400" y="446"/>
                  <a:pt x="400" y="336"/>
                </a:cubicBezTo>
                <a:cubicBezTo>
                  <a:pt x="400" y="225"/>
                  <a:pt x="311" y="135"/>
                  <a:pt x="200" y="135"/>
                </a:cubicBezTo>
                <a:cubicBezTo>
                  <a:pt x="90" y="135"/>
                  <a:pt x="0" y="225"/>
                  <a:pt x="0" y="336"/>
                </a:cubicBezTo>
                <a:cubicBezTo>
                  <a:pt x="0" y="446"/>
                  <a:pt x="90" y="536"/>
                  <a:pt x="200" y="536"/>
                </a:cubicBezTo>
                <a:close/>
                <a:moveTo>
                  <a:pt x="200" y="235"/>
                </a:moveTo>
                <a:cubicBezTo>
                  <a:pt x="256" y="235"/>
                  <a:pt x="300" y="280"/>
                  <a:pt x="300" y="336"/>
                </a:cubicBezTo>
                <a:cubicBezTo>
                  <a:pt x="300" y="391"/>
                  <a:pt x="256" y="436"/>
                  <a:pt x="200" y="436"/>
                </a:cubicBezTo>
                <a:cubicBezTo>
                  <a:pt x="145" y="436"/>
                  <a:pt x="100" y="391"/>
                  <a:pt x="100" y="336"/>
                </a:cubicBezTo>
                <a:cubicBezTo>
                  <a:pt x="100" y="280"/>
                  <a:pt x="145" y="235"/>
                  <a:pt x="200" y="235"/>
                </a:cubicBezTo>
                <a:close/>
                <a:moveTo>
                  <a:pt x="452" y="519"/>
                </a:moveTo>
                <a:cubicBezTo>
                  <a:pt x="452" y="15"/>
                  <a:pt x="452" y="15"/>
                  <a:pt x="452" y="15"/>
                </a:cubicBezTo>
                <a:cubicBezTo>
                  <a:pt x="452" y="9"/>
                  <a:pt x="456" y="0"/>
                  <a:pt x="468" y="0"/>
                </a:cubicBezTo>
                <a:cubicBezTo>
                  <a:pt x="535" y="0"/>
                  <a:pt x="535" y="0"/>
                  <a:pt x="535" y="0"/>
                </a:cubicBezTo>
                <a:cubicBezTo>
                  <a:pt x="542" y="0"/>
                  <a:pt x="552" y="5"/>
                  <a:pt x="552" y="16"/>
                </a:cubicBezTo>
                <a:cubicBezTo>
                  <a:pt x="552" y="244"/>
                  <a:pt x="552" y="244"/>
                  <a:pt x="552" y="244"/>
                </a:cubicBezTo>
                <a:cubicBezTo>
                  <a:pt x="552" y="260"/>
                  <a:pt x="572" y="268"/>
                  <a:pt x="583" y="256"/>
                </a:cubicBezTo>
                <a:cubicBezTo>
                  <a:pt x="623" y="212"/>
                  <a:pt x="689" y="142"/>
                  <a:pt x="689" y="141"/>
                </a:cubicBezTo>
                <a:cubicBezTo>
                  <a:pt x="691" y="140"/>
                  <a:pt x="693" y="138"/>
                  <a:pt x="697" y="137"/>
                </a:cubicBezTo>
                <a:cubicBezTo>
                  <a:pt x="700" y="136"/>
                  <a:pt x="702" y="136"/>
                  <a:pt x="705" y="136"/>
                </a:cubicBezTo>
                <a:cubicBezTo>
                  <a:pt x="787" y="136"/>
                  <a:pt x="787" y="136"/>
                  <a:pt x="787" y="136"/>
                </a:cubicBezTo>
                <a:cubicBezTo>
                  <a:pt x="804" y="136"/>
                  <a:pt x="809" y="155"/>
                  <a:pt x="801" y="164"/>
                </a:cubicBezTo>
                <a:cubicBezTo>
                  <a:pt x="682" y="296"/>
                  <a:pt x="682" y="296"/>
                  <a:pt x="682" y="296"/>
                </a:cubicBezTo>
                <a:cubicBezTo>
                  <a:pt x="663" y="317"/>
                  <a:pt x="661" y="325"/>
                  <a:pt x="678" y="345"/>
                </a:cubicBezTo>
                <a:cubicBezTo>
                  <a:pt x="686" y="353"/>
                  <a:pt x="686" y="353"/>
                  <a:pt x="686" y="353"/>
                </a:cubicBezTo>
                <a:cubicBezTo>
                  <a:pt x="835" y="506"/>
                  <a:pt x="835" y="506"/>
                  <a:pt x="835" y="506"/>
                </a:cubicBezTo>
                <a:cubicBezTo>
                  <a:pt x="843" y="516"/>
                  <a:pt x="838" y="535"/>
                  <a:pt x="822" y="535"/>
                </a:cubicBezTo>
                <a:cubicBezTo>
                  <a:pt x="731" y="535"/>
                  <a:pt x="731" y="535"/>
                  <a:pt x="731" y="535"/>
                </a:cubicBezTo>
                <a:cubicBezTo>
                  <a:pt x="728" y="535"/>
                  <a:pt x="725" y="534"/>
                  <a:pt x="723" y="534"/>
                </a:cubicBezTo>
                <a:cubicBezTo>
                  <a:pt x="718" y="532"/>
                  <a:pt x="717" y="530"/>
                  <a:pt x="716" y="529"/>
                </a:cubicBezTo>
                <a:cubicBezTo>
                  <a:pt x="715" y="529"/>
                  <a:pt x="632" y="441"/>
                  <a:pt x="582" y="390"/>
                </a:cubicBezTo>
                <a:cubicBezTo>
                  <a:pt x="571" y="379"/>
                  <a:pt x="552" y="387"/>
                  <a:pt x="552" y="403"/>
                </a:cubicBezTo>
                <a:cubicBezTo>
                  <a:pt x="552" y="514"/>
                  <a:pt x="552" y="514"/>
                  <a:pt x="552" y="514"/>
                </a:cubicBezTo>
                <a:cubicBezTo>
                  <a:pt x="552" y="519"/>
                  <a:pt x="552" y="519"/>
                  <a:pt x="552" y="519"/>
                </a:cubicBezTo>
                <a:cubicBezTo>
                  <a:pt x="552" y="527"/>
                  <a:pt x="545" y="536"/>
                  <a:pt x="535" y="536"/>
                </a:cubicBezTo>
                <a:cubicBezTo>
                  <a:pt x="468" y="536"/>
                  <a:pt x="468" y="536"/>
                  <a:pt x="468" y="536"/>
                </a:cubicBezTo>
                <a:cubicBezTo>
                  <a:pt x="460" y="536"/>
                  <a:pt x="452" y="531"/>
                  <a:pt x="452" y="519"/>
                </a:cubicBezTo>
                <a:close/>
                <a:moveTo>
                  <a:pt x="857" y="342"/>
                </a:moveTo>
                <a:cubicBezTo>
                  <a:pt x="857" y="340"/>
                  <a:pt x="857" y="16"/>
                  <a:pt x="857" y="16"/>
                </a:cubicBezTo>
                <a:cubicBezTo>
                  <a:pt x="857" y="6"/>
                  <a:pt x="865" y="0"/>
                  <a:pt x="873" y="0"/>
                </a:cubicBezTo>
                <a:cubicBezTo>
                  <a:pt x="940" y="0"/>
                  <a:pt x="940" y="0"/>
                  <a:pt x="940" y="0"/>
                </a:cubicBezTo>
                <a:cubicBezTo>
                  <a:pt x="952" y="0"/>
                  <a:pt x="957" y="10"/>
                  <a:pt x="957" y="16"/>
                </a:cubicBezTo>
                <a:cubicBezTo>
                  <a:pt x="957" y="118"/>
                  <a:pt x="957" y="118"/>
                  <a:pt x="957" y="118"/>
                </a:cubicBezTo>
                <a:cubicBezTo>
                  <a:pt x="957" y="128"/>
                  <a:pt x="966" y="136"/>
                  <a:pt x="976" y="136"/>
                </a:cubicBezTo>
                <a:cubicBezTo>
                  <a:pt x="1066" y="136"/>
                  <a:pt x="1066" y="136"/>
                  <a:pt x="1066" y="136"/>
                </a:cubicBezTo>
                <a:cubicBezTo>
                  <a:pt x="1073" y="136"/>
                  <a:pt x="1080" y="143"/>
                  <a:pt x="1080" y="155"/>
                </a:cubicBezTo>
                <a:cubicBezTo>
                  <a:pt x="1080" y="218"/>
                  <a:pt x="1080" y="218"/>
                  <a:pt x="1080" y="218"/>
                </a:cubicBezTo>
                <a:cubicBezTo>
                  <a:pt x="1080" y="230"/>
                  <a:pt x="1071" y="236"/>
                  <a:pt x="1065" y="236"/>
                </a:cubicBezTo>
                <a:cubicBezTo>
                  <a:pt x="975" y="236"/>
                  <a:pt x="975" y="236"/>
                  <a:pt x="975" y="236"/>
                </a:cubicBezTo>
                <a:cubicBezTo>
                  <a:pt x="965" y="236"/>
                  <a:pt x="956" y="244"/>
                  <a:pt x="956" y="255"/>
                </a:cubicBezTo>
                <a:cubicBezTo>
                  <a:pt x="956" y="337"/>
                  <a:pt x="956" y="337"/>
                  <a:pt x="956" y="337"/>
                </a:cubicBezTo>
                <a:cubicBezTo>
                  <a:pt x="956" y="338"/>
                  <a:pt x="956" y="340"/>
                  <a:pt x="957" y="342"/>
                </a:cubicBezTo>
                <a:cubicBezTo>
                  <a:pt x="959" y="395"/>
                  <a:pt x="1003" y="437"/>
                  <a:pt x="1057" y="437"/>
                </a:cubicBezTo>
                <a:cubicBezTo>
                  <a:pt x="1062" y="437"/>
                  <a:pt x="1067" y="436"/>
                  <a:pt x="1072" y="436"/>
                </a:cubicBezTo>
                <a:cubicBezTo>
                  <a:pt x="1082" y="434"/>
                  <a:pt x="1090" y="440"/>
                  <a:pt x="1091" y="450"/>
                </a:cubicBezTo>
                <a:cubicBezTo>
                  <a:pt x="1098" y="517"/>
                  <a:pt x="1098" y="517"/>
                  <a:pt x="1098" y="517"/>
                </a:cubicBezTo>
                <a:cubicBezTo>
                  <a:pt x="1099" y="526"/>
                  <a:pt x="1093" y="534"/>
                  <a:pt x="1084" y="535"/>
                </a:cubicBezTo>
                <a:cubicBezTo>
                  <a:pt x="1075" y="536"/>
                  <a:pt x="1066" y="537"/>
                  <a:pt x="1057" y="537"/>
                </a:cubicBezTo>
                <a:cubicBezTo>
                  <a:pt x="948" y="537"/>
                  <a:pt x="860" y="450"/>
                  <a:pt x="857" y="342"/>
                </a:cubicBezTo>
                <a:close/>
                <a:moveTo>
                  <a:pt x="1315" y="536"/>
                </a:moveTo>
                <a:cubicBezTo>
                  <a:pt x="1364" y="536"/>
                  <a:pt x="1410" y="518"/>
                  <a:pt x="1445" y="488"/>
                </a:cubicBezTo>
                <a:cubicBezTo>
                  <a:pt x="1464" y="516"/>
                  <a:pt x="1494" y="535"/>
                  <a:pt x="1541" y="536"/>
                </a:cubicBezTo>
                <a:cubicBezTo>
                  <a:pt x="1549" y="536"/>
                  <a:pt x="1592" y="537"/>
                  <a:pt x="1592" y="517"/>
                </a:cubicBezTo>
                <a:cubicBezTo>
                  <a:pt x="1592" y="446"/>
                  <a:pt x="1592" y="446"/>
                  <a:pt x="1592" y="446"/>
                </a:cubicBezTo>
                <a:cubicBezTo>
                  <a:pt x="1592" y="439"/>
                  <a:pt x="1587" y="433"/>
                  <a:pt x="1580" y="433"/>
                </a:cubicBezTo>
                <a:cubicBezTo>
                  <a:pt x="1524" y="433"/>
                  <a:pt x="1515" y="413"/>
                  <a:pt x="1515" y="336"/>
                </a:cubicBezTo>
                <a:cubicBezTo>
                  <a:pt x="1515" y="336"/>
                  <a:pt x="1515" y="336"/>
                  <a:pt x="1515" y="335"/>
                </a:cubicBezTo>
                <a:cubicBezTo>
                  <a:pt x="1515" y="153"/>
                  <a:pt x="1515" y="153"/>
                  <a:pt x="1515" y="153"/>
                </a:cubicBezTo>
                <a:cubicBezTo>
                  <a:pt x="1515" y="147"/>
                  <a:pt x="1510" y="136"/>
                  <a:pt x="1498" y="136"/>
                </a:cubicBezTo>
                <a:cubicBezTo>
                  <a:pt x="1431" y="136"/>
                  <a:pt x="1431" y="136"/>
                  <a:pt x="1431" y="136"/>
                </a:cubicBezTo>
                <a:cubicBezTo>
                  <a:pt x="1422" y="136"/>
                  <a:pt x="1413" y="143"/>
                  <a:pt x="1413" y="153"/>
                </a:cubicBezTo>
                <a:cubicBezTo>
                  <a:pt x="1413" y="161"/>
                  <a:pt x="1413" y="161"/>
                  <a:pt x="1413" y="161"/>
                </a:cubicBezTo>
                <a:cubicBezTo>
                  <a:pt x="1384" y="145"/>
                  <a:pt x="1351" y="135"/>
                  <a:pt x="1315" y="135"/>
                </a:cubicBezTo>
                <a:cubicBezTo>
                  <a:pt x="1204" y="135"/>
                  <a:pt x="1114" y="225"/>
                  <a:pt x="1114" y="336"/>
                </a:cubicBezTo>
                <a:cubicBezTo>
                  <a:pt x="1114" y="446"/>
                  <a:pt x="1204" y="536"/>
                  <a:pt x="1315" y="536"/>
                </a:cubicBezTo>
                <a:close/>
                <a:moveTo>
                  <a:pt x="1315" y="235"/>
                </a:moveTo>
                <a:cubicBezTo>
                  <a:pt x="1370" y="235"/>
                  <a:pt x="1415" y="280"/>
                  <a:pt x="1415" y="336"/>
                </a:cubicBezTo>
                <a:cubicBezTo>
                  <a:pt x="1415" y="391"/>
                  <a:pt x="1370" y="436"/>
                  <a:pt x="1315" y="436"/>
                </a:cubicBezTo>
                <a:cubicBezTo>
                  <a:pt x="1260" y="436"/>
                  <a:pt x="1215" y="391"/>
                  <a:pt x="1215" y="336"/>
                </a:cubicBezTo>
                <a:cubicBezTo>
                  <a:pt x="1215" y="280"/>
                  <a:pt x="1260" y="235"/>
                  <a:pt x="1315" y="2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19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Slide_Option_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93409" y="3950633"/>
            <a:ext cx="6582751" cy="381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399">
                <a:solidFill>
                  <a:srgbClr val="F9F7F6"/>
                </a:solidFill>
                <a:latin typeface="Proxima Nova Semibold" panose="02000506030000020004" pitchFamily="50" charset="0"/>
              </a:defRPr>
            </a:lvl1pPr>
            <a:lvl2pPr marL="457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Name, Title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793409" y="3006668"/>
            <a:ext cx="6582751" cy="928148"/>
          </a:xfrm>
        </p:spPr>
        <p:txBody>
          <a:bodyPr anchor="b" anchorCtr="0"/>
          <a:lstStyle>
            <a:lvl1pPr>
              <a:lnSpc>
                <a:spcPct val="90000"/>
              </a:lnSpc>
              <a:defRPr sz="3599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Presentation Title Here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793409" y="4363270"/>
            <a:ext cx="6582751" cy="291918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793410" y="2655091"/>
            <a:ext cx="1868767" cy="625126"/>
          </a:xfrm>
          <a:custGeom>
            <a:avLst/>
            <a:gdLst>
              <a:gd name="T0" fmla="*/ 400 w 1592"/>
              <a:gd name="T1" fmla="*/ 336 h 537"/>
              <a:gd name="T2" fmla="*/ 0 w 1592"/>
              <a:gd name="T3" fmla="*/ 336 h 537"/>
              <a:gd name="T4" fmla="*/ 200 w 1592"/>
              <a:gd name="T5" fmla="*/ 235 h 537"/>
              <a:gd name="T6" fmla="*/ 200 w 1592"/>
              <a:gd name="T7" fmla="*/ 436 h 537"/>
              <a:gd name="T8" fmla="*/ 200 w 1592"/>
              <a:gd name="T9" fmla="*/ 235 h 537"/>
              <a:gd name="T10" fmla="*/ 452 w 1592"/>
              <a:gd name="T11" fmla="*/ 15 h 537"/>
              <a:gd name="T12" fmla="*/ 535 w 1592"/>
              <a:gd name="T13" fmla="*/ 0 h 537"/>
              <a:gd name="T14" fmla="*/ 552 w 1592"/>
              <a:gd name="T15" fmla="*/ 244 h 537"/>
              <a:gd name="T16" fmla="*/ 689 w 1592"/>
              <a:gd name="T17" fmla="*/ 141 h 537"/>
              <a:gd name="T18" fmla="*/ 705 w 1592"/>
              <a:gd name="T19" fmla="*/ 136 h 537"/>
              <a:gd name="T20" fmla="*/ 801 w 1592"/>
              <a:gd name="T21" fmla="*/ 164 h 537"/>
              <a:gd name="T22" fmla="*/ 678 w 1592"/>
              <a:gd name="T23" fmla="*/ 345 h 537"/>
              <a:gd name="T24" fmla="*/ 835 w 1592"/>
              <a:gd name="T25" fmla="*/ 506 h 537"/>
              <a:gd name="T26" fmla="*/ 731 w 1592"/>
              <a:gd name="T27" fmla="*/ 535 h 537"/>
              <a:gd name="T28" fmla="*/ 716 w 1592"/>
              <a:gd name="T29" fmla="*/ 529 h 537"/>
              <a:gd name="T30" fmla="*/ 552 w 1592"/>
              <a:gd name="T31" fmla="*/ 403 h 537"/>
              <a:gd name="T32" fmla="*/ 552 w 1592"/>
              <a:gd name="T33" fmla="*/ 519 h 537"/>
              <a:gd name="T34" fmla="*/ 468 w 1592"/>
              <a:gd name="T35" fmla="*/ 536 h 537"/>
              <a:gd name="T36" fmla="*/ 857 w 1592"/>
              <a:gd name="T37" fmla="*/ 342 h 537"/>
              <a:gd name="T38" fmla="*/ 873 w 1592"/>
              <a:gd name="T39" fmla="*/ 0 h 537"/>
              <a:gd name="T40" fmla="*/ 957 w 1592"/>
              <a:gd name="T41" fmla="*/ 16 h 537"/>
              <a:gd name="T42" fmla="*/ 976 w 1592"/>
              <a:gd name="T43" fmla="*/ 136 h 537"/>
              <a:gd name="T44" fmla="*/ 1080 w 1592"/>
              <a:gd name="T45" fmla="*/ 155 h 537"/>
              <a:gd name="T46" fmla="*/ 1065 w 1592"/>
              <a:gd name="T47" fmla="*/ 236 h 537"/>
              <a:gd name="T48" fmla="*/ 956 w 1592"/>
              <a:gd name="T49" fmla="*/ 255 h 537"/>
              <a:gd name="T50" fmla="*/ 957 w 1592"/>
              <a:gd name="T51" fmla="*/ 342 h 537"/>
              <a:gd name="T52" fmla="*/ 1072 w 1592"/>
              <a:gd name="T53" fmla="*/ 436 h 537"/>
              <a:gd name="T54" fmla="*/ 1098 w 1592"/>
              <a:gd name="T55" fmla="*/ 517 h 537"/>
              <a:gd name="T56" fmla="*/ 1057 w 1592"/>
              <a:gd name="T57" fmla="*/ 537 h 537"/>
              <a:gd name="T58" fmla="*/ 1315 w 1592"/>
              <a:gd name="T59" fmla="*/ 536 h 537"/>
              <a:gd name="T60" fmla="*/ 1541 w 1592"/>
              <a:gd name="T61" fmla="*/ 536 h 537"/>
              <a:gd name="T62" fmla="*/ 1592 w 1592"/>
              <a:gd name="T63" fmla="*/ 446 h 537"/>
              <a:gd name="T64" fmla="*/ 1515 w 1592"/>
              <a:gd name="T65" fmla="*/ 336 h 537"/>
              <a:gd name="T66" fmla="*/ 1515 w 1592"/>
              <a:gd name="T67" fmla="*/ 153 h 537"/>
              <a:gd name="T68" fmla="*/ 1431 w 1592"/>
              <a:gd name="T69" fmla="*/ 136 h 537"/>
              <a:gd name="T70" fmla="*/ 1413 w 1592"/>
              <a:gd name="T71" fmla="*/ 161 h 537"/>
              <a:gd name="T72" fmla="*/ 1114 w 1592"/>
              <a:gd name="T73" fmla="*/ 336 h 537"/>
              <a:gd name="T74" fmla="*/ 1315 w 1592"/>
              <a:gd name="T75" fmla="*/ 235 h 537"/>
              <a:gd name="T76" fmla="*/ 1315 w 1592"/>
              <a:gd name="T77" fmla="*/ 436 h 537"/>
              <a:gd name="T78" fmla="*/ 1315 w 1592"/>
              <a:gd name="T79" fmla="*/ 235 h 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592" h="537">
                <a:moveTo>
                  <a:pt x="200" y="536"/>
                </a:moveTo>
                <a:cubicBezTo>
                  <a:pt x="311" y="536"/>
                  <a:pt x="400" y="446"/>
                  <a:pt x="400" y="336"/>
                </a:cubicBezTo>
                <a:cubicBezTo>
                  <a:pt x="400" y="225"/>
                  <a:pt x="311" y="135"/>
                  <a:pt x="200" y="135"/>
                </a:cubicBezTo>
                <a:cubicBezTo>
                  <a:pt x="90" y="135"/>
                  <a:pt x="0" y="225"/>
                  <a:pt x="0" y="336"/>
                </a:cubicBezTo>
                <a:cubicBezTo>
                  <a:pt x="0" y="446"/>
                  <a:pt x="90" y="536"/>
                  <a:pt x="200" y="536"/>
                </a:cubicBezTo>
                <a:close/>
                <a:moveTo>
                  <a:pt x="200" y="235"/>
                </a:moveTo>
                <a:cubicBezTo>
                  <a:pt x="256" y="235"/>
                  <a:pt x="300" y="280"/>
                  <a:pt x="300" y="336"/>
                </a:cubicBezTo>
                <a:cubicBezTo>
                  <a:pt x="300" y="391"/>
                  <a:pt x="256" y="436"/>
                  <a:pt x="200" y="436"/>
                </a:cubicBezTo>
                <a:cubicBezTo>
                  <a:pt x="145" y="436"/>
                  <a:pt x="100" y="391"/>
                  <a:pt x="100" y="336"/>
                </a:cubicBezTo>
                <a:cubicBezTo>
                  <a:pt x="100" y="280"/>
                  <a:pt x="145" y="235"/>
                  <a:pt x="200" y="235"/>
                </a:cubicBezTo>
                <a:close/>
                <a:moveTo>
                  <a:pt x="452" y="519"/>
                </a:moveTo>
                <a:cubicBezTo>
                  <a:pt x="452" y="15"/>
                  <a:pt x="452" y="15"/>
                  <a:pt x="452" y="15"/>
                </a:cubicBezTo>
                <a:cubicBezTo>
                  <a:pt x="452" y="9"/>
                  <a:pt x="456" y="0"/>
                  <a:pt x="468" y="0"/>
                </a:cubicBezTo>
                <a:cubicBezTo>
                  <a:pt x="535" y="0"/>
                  <a:pt x="535" y="0"/>
                  <a:pt x="535" y="0"/>
                </a:cubicBezTo>
                <a:cubicBezTo>
                  <a:pt x="542" y="0"/>
                  <a:pt x="552" y="5"/>
                  <a:pt x="552" y="16"/>
                </a:cubicBezTo>
                <a:cubicBezTo>
                  <a:pt x="552" y="244"/>
                  <a:pt x="552" y="244"/>
                  <a:pt x="552" y="244"/>
                </a:cubicBezTo>
                <a:cubicBezTo>
                  <a:pt x="552" y="260"/>
                  <a:pt x="572" y="268"/>
                  <a:pt x="583" y="256"/>
                </a:cubicBezTo>
                <a:cubicBezTo>
                  <a:pt x="623" y="212"/>
                  <a:pt x="689" y="142"/>
                  <a:pt x="689" y="141"/>
                </a:cubicBezTo>
                <a:cubicBezTo>
                  <a:pt x="691" y="140"/>
                  <a:pt x="693" y="138"/>
                  <a:pt x="697" y="137"/>
                </a:cubicBezTo>
                <a:cubicBezTo>
                  <a:pt x="700" y="136"/>
                  <a:pt x="702" y="136"/>
                  <a:pt x="705" y="136"/>
                </a:cubicBezTo>
                <a:cubicBezTo>
                  <a:pt x="787" y="136"/>
                  <a:pt x="787" y="136"/>
                  <a:pt x="787" y="136"/>
                </a:cubicBezTo>
                <a:cubicBezTo>
                  <a:pt x="804" y="136"/>
                  <a:pt x="809" y="155"/>
                  <a:pt x="801" y="164"/>
                </a:cubicBezTo>
                <a:cubicBezTo>
                  <a:pt x="682" y="296"/>
                  <a:pt x="682" y="296"/>
                  <a:pt x="682" y="296"/>
                </a:cubicBezTo>
                <a:cubicBezTo>
                  <a:pt x="663" y="317"/>
                  <a:pt x="661" y="325"/>
                  <a:pt x="678" y="345"/>
                </a:cubicBezTo>
                <a:cubicBezTo>
                  <a:pt x="686" y="353"/>
                  <a:pt x="686" y="353"/>
                  <a:pt x="686" y="353"/>
                </a:cubicBezTo>
                <a:cubicBezTo>
                  <a:pt x="835" y="506"/>
                  <a:pt x="835" y="506"/>
                  <a:pt x="835" y="506"/>
                </a:cubicBezTo>
                <a:cubicBezTo>
                  <a:pt x="843" y="516"/>
                  <a:pt x="838" y="535"/>
                  <a:pt x="822" y="535"/>
                </a:cubicBezTo>
                <a:cubicBezTo>
                  <a:pt x="731" y="535"/>
                  <a:pt x="731" y="535"/>
                  <a:pt x="731" y="535"/>
                </a:cubicBezTo>
                <a:cubicBezTo>
                  <a:pt x="728" y="535"/>
                  <a:pt x="725" y="534"/>
                  <a:pt x="723" y="534"/>
                </a:cubicBezTo>
                <a:cubicBezTo>
                  <a:pt x="718" y="532"/>
                  <a:pt x="717" y="530"/>
                  <a:pt x="716" y="529"/>
                </a:cubicBezTo>
                <a:cubicBezTo>
                  <a:pt x="715" y="529"/>
                  <a:pt x="632" y="441"/>
                  <a:pt x="582" y="390"/>
                </a:cubicBezTo>
                <a:cubicBezTo>
                  <a:pt x="571" y="379"/>
                  <a:pt x="552" y="387"/>
                  <a:pt x="552" y="403"/>
                </a:cubicBezTo>
                <a:cubicBezTo>
                  <a:pt x="552" y="514"/>
                  <a:pt x="552" y="514"/>
                  <a:pt x="552" y="514"/>
                </a:cubicBezTo>
                <a:cubicBezTo>
                  <a:pt x="552" y="519"/>
                  <a:pt x="552" y="519"/>
                  <a:pt x="552" y="519"/>
                </a:cubicBezTo>
                <a:cubicBezTo>
                  <a:pt x="552" y="527"/>
                  <a:pt x="545" y="536"/>
                  <a:pt x="535" y="536"/>
                </a:cubicBezTo>
                <a:cubicBezTo>
                  <a:pt x="468" y="536"/>
                  <a:pt x="468" y="536"/>
                  <a:pt x="468" y="536"/>
                </a:cubicBezTo>
                <a:cubicBezTo>
                  <a:pt x="460" y="536"/>
                  <a:pt x="452" y="531"/>
                  <a:pt x="452" y="519"/>
                </a:cubicBezTo>
                <a:close/>
                <a:moveTo>
                  <a:pt x="857" y="342"/>
                </a:moveTo>
                <a:cubicBezTo>
                  <a:pt x="857" y="340"/>
                  <a:pt x="857" y="16"/>
                  <a:pt x="857" y="16"/>
                </a:cubicBezTo>
                <a:cubicBezTo>
                  <a:pt x="857" y="6"/>
                  <a:pt x="865" y="0"/>
                  <a:pt x="873" y="0"/>
                </a:cubicBezTo>
                <a:cubicBezTo>
                  <a:pt x="940" y="0"/>
                  <a:pt x="940" y="0"/>
                  <a:pt x="940" y="0"/>
                </a:cubicBezTo>
                <a:cubicBezTo>
                  <a:pt x="952" y="0"/>
                  <a:pt x="957" y="10"/>
                  <a:pt x="957" y="16"/>
                </a:cubicBezTo>
                <a:cubicBezTo>
                  <a:pt x="957" y="118"/>
                  <a:pt x="957" y="118"/>
                  <a:pt x="957" y="118"/>
                </a:cubicBezTo>
                <a:cubicBezTo>
                  <a:pt x="957" y="128"/>
                  <a:pt x="966" y="136"/>
                  <a:pt x="976" y="136"/>
                </a:cubicBezTo>
                <a:cubicBezTo>
                  <a:pt x="1066" y="136"/>
                  <a:pt x="1066" y="136"/>
                  <a:pt x="1066" y="136"/>
                </a:cubicBezTo>
                <a:cubicBezTo>
                  <a:pt x="1073" y="136"/>
                  <a:pt x="1080" y="143"/>
                  <a:pt x="1080" y="155"/>
                </a:cubicBezTo>
                <a:cubicBezTo>
                  <a:pt x="1080" y="218"/>
                  <a:pt x="1080" y="218"/>
                  <a:pt x="1080" y="218"/>
                </a:cubicBezTo>
                <a:cubicBezTo>
                  <a:pt x="1080" y="230"/>
                  <a:pt x="1071" y="236"/>
                  <a:pt x="1065" y="236"/>
                </a:cubicBezTo>
                <a:cubicBezTo>
                  <a:pt x="975" y="236"/>
                  <a:pt x="975" y="236"/>
                  <a:pt x="975" y="236"/>
                </a:cubicBezTo>
                <a:cubicBezTo>
                  <a:pt x="965" y="236"/>
                  <a:pt x="956" y="244"/>
                  <a:pt x="956" y="255"/>
                </a:cubicBezTo>
                <a:cubicBezTo>
                  <a:pt x="956" y="337"/>
                  <a:pt x="956" y="337"/>
                  <a:pt x="956" y="337"/>
                </a:cubicBezTo>
                <a:cubicBezTo>
                  <a:pt x="956" y="338"/>
                  <a:pt x="956" y="340"/>
                  <a:pt x="957" y="342"/>
                </a:cubicBezTo>
                <a:cubicBezTo>
                  <a:pt x="959" y="395"/>
                  <a:pt x="1003" y="437"/>
                  <a:pt x="1057" y="437"/>
                </a:cubicBezTo>
                <a:cubicBezTo>
                  <a:pt x="1062" y="437"/>
                  <a:pt x="1067" y="436"/>
                  <a:pt x="1072" y="436"/>
                </a:cubicBezTo>
                <a:cubicBezTo>
                  <a:pt x="1082" y="434"/>
                  <a:pt x="1090" y="440"/>
                  <a:pt x="1091" y="450"/>
                </a:cubicBezTo>
                <a:cubicBezTo>
                  <a:pt x="1098" y="517"/>
                  <a:pt x="1098" y="517"/>
                  <a:pt x="1098" y="517"/>
                </a:cubicBezTo>
                <a:cubicBezTo>
                  <a:pt x="1099" y="526"/>
                  <a:pt x="1093" y="534"/>
                  <a:pt x="1084" y="535"/>
                </a:cubicBezTo>
                <a:cubicBezTo>
                  <a:pt x="1075" y="536"/>
                  <a:pt x="1066" y="537"/>
                  <a:pt x="1057" y="537"/>
                </a:cubicBezTo>
                <a:cubicBezTo>
                  <a:pt x="948" y="537"/>
                  <a:pt x="860" y="450"/>
                  <a:pt x="857" y="342"/>
                </a:cubicBezTo>
                <a:close/>
                <a:moveTo>
                  <a:pt x="1315" y="536"/>
                </a:moveTo>
                <a:cubicBezTo>
                  <a:pt x="1364" y="536"/>
                  <a:pt x="1410" y="518"/>
                  <a:pt x="1445" y="488"/>
                </a:cubicBezTo>
                <a:cubicBezTo>
                  <a:pt x="1464" y="516"/>
                  <a:pt x="1494" y="535"/>
                  <a:pt x="1541" y="536"/>
                </a:cubicBezTo>
                <a:cubicBezTo>
                  <a:pt x="1549" y="536"/>
                  <a:pt x="1592" y="537"/>
                  <a:pt x="1592" y="517"/>
                </a:cubicBezTo>
                <a:cubicBezTo>
                  <a:pt x="1592" y="446"/>
                  <a:pt x="1592" y="446"/>
                  <a:pt x="1592" y="446"/>
                </a:cubicBezTo>
                <a:cubicBezTo>
                  <a:pt x="1592" y="439"/>
                  <a:pt x="1587" y="433"/>
                  <a:pt x="1580" y="433"/>
                </a:cubicBezTo>
                <a:cubicBezTo>
                  <a:pt x="1524" y="433"/>
                  <a:pt x="1515" y="413"/>
                  <a:pt x="1515" y="336"/>
                </a:cubicBezTo>
                <a:cubicBezTo>
                  <a:pt x="1515" y="336"/>
                  <a:pt x="1515" y="336"/>
                  <a:pt x="1515" y="335"/>
                </a:cubicBezTo>
                <a:cubicBezTo>
                  <a:pt x="1515" y="153"/>
                  <a:pt x="1515" y="153"/>
                  <a:pt x="1515" y="153"/>
                </a:cubicBezTo>
                <a:cubicBezTo>
                  <a:pt x="1515" y="147"/>
                  <a:pt x="1510" y="136"/>
                  <a:pt x="1498" y="136"/>
                </a:cubicBezTo>
                <a:cubicBezTo>
                  <a:pt x="1431" y="136"/>
                  <a:pt x="1431" y="136"/>
                  <a:pt x="1431" y="136"/>
                </a:cubicBezTo>
                <a:cubicBezTo>
                  <a:pt x="1422" y="136"/>
                  <a:pt x="1413" y="143"/>
                  <a:pt x="1413" y="153"/>
                </a:cubicBezTo>
                <a:cubicBezTo>
                  <a:pt x="1413" y="161"/>
                  <a:pt x="1413" y="161"/>
                  <a:pt x="1413" y="161"/>
                </a:cubicBezTo>
                <a:cubicBezTo>
                  <a:pt x="1384" y="145"/>
                  <a:pt x="1351" y="135"/>
                  <a:pt x="1315" y="135"/>
                </a:cubicBezTo>
                <a:cubicBezTo>
                  <a:pt x="1204" y="135"/>
                  <a:pt x="1114" y="225"/>
                  <a:pt x="1114" y="336"/>
                </a:cubicBezTo>
                <a:cubicBezTo>
                  <a:pt x="1114" y="446"/>
                  <a:pt x="1204" y="536"/>
                  <a:pt x="1315" y="536"/>
                </a:cubicBezTo>
                <a:close/>
                <a:moveTo>
                  <a:pt x="1315" y="235"/>
                </a:moveTo>
                <a:cubicBezTo>
                  <a:pt x="1370" y="235"/>
                  <a:pt x="1415" y="280"/>
                  <a:pt x="1415" y="336"/>
                </a:cubicBezTo>
                <a:cubicBezTo>
                  <a:pt x="1415" y="391"/>
                  <a:pt x="1370" y="436"/>
                  <a:pt x="1315" y="436"/>
                </a:cubicBezTo>
                <a:cubicBezTo>
                  <a:pt x="1260" y="436"/>
                  <a:pt x="1215" y="391"/>
                  <a:pt x="1215" y="336"/>
                </a:cubicBezTo>
                <a:cubicBezTo>
                  <a:pt x="1215" y="280"/>
                  <a:pt x="1260" y="235"/>
                  <a:pt x="1315" y="2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0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2087563"/>
            <a:ext cx="5635133" cy="993775"/>
          </a:xfrm>
        </p:spPr>
        <p:txBody>
          <a:bodyPr anchor="b" anchorCtr="0">
            <a:normAutofit/>
          </a:bodyPr>
          <a:lstStyle>
            <a:lvl1pPr>
              <a:defRPr sz="3200" baseline="0">
                <a:solidFill>
                  <a:schemeClr val="bg1"/>
                </a:solidFill>
                <a:latin typeface="Proxima Nova Semibold" panose="02000506030000020004" pitchFamily="50" charset="0"/>
              </a:defRPr>
            </a:lvl1pPr>
          </a:lstStyle>
          <a:p>
            <a:pPr lvl="0"/>
            <a:r>
              <a:rPr lang="en-US" dirty="0" smtClean="0"/>
              <a:t>Insert section name here</a:t>
            </a:r>
          </a:p>
        </p:txBody>
      </p:sp>
    </p:spTree>
    <p:extLst>
      <p:ext uri="{BB962C8B-B14F-4D97-AF65-F5344CB8AC3E}">
        <p14:creationId xmlns:p14="http://schemas.microsoft.com/office/powerpoint/2010/main" val="399724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tion_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433049" y="2087563"/>
            <a:ext cx="6282202" cy="993775"/>
          </a:xfrm>
        </p:spPr>
        <p:txBody>
          <a:bodyPr anchor="ctr" anchorCtr="0">
            <a:noAutofit/>
          </a:bodyPr>
          <a:lstStyle>
            <a:lvl1pPr algn="ctr">
              <a:lnSpc>
                <a:spcPct val="120000"/>
              </a:lnSpc>
              <a:spcBef>
                <a:spcPts val="600"/>
              </a:spcBef>
              <a:defRPr lang="en-US" sz="2800" b="1" i="0" kern="1200" smtClean="0">
                <a:solidFill>
                  <a:schemeClr val="bg1"/>
                </a:solidFill>
                <a:effectLst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5" name="Freeform 149"/>
          <p:cNvSpPr>
            <a:spLocks noEditPoints="1"/>
          </p:cNvSpPr>
          <p:nvPr userDrawn="1"/>
        </p:nvSpPr>
        <p:spPr bwMode="auto">
          <a:xfrm>
            <a:off x="8613054" y="4646778"/>
            <a:ext cx="320089" cy="320089"/>
          </a:xfrm>
          <a:custGeom>
            <a:avLst/>
            <a:gdLst>
              <a:gd name="T0" fmla="*/ 104 w 208"/>
              <a:gd name="T1" fmla="*/ 208 h 208"/>
              <a:gd name="T2" fmla="*/ 208 w 208"/>
              <a:gd name="T3" fmla="*/ 104 h 208"/>
              <a:gd name="T4" fmla="*/ 104 w 208"/>
              <a:gd name="T5" fmla="*/ 0 h 208"/>
              <a:gd name="T6" fmla="*/ 0 w 208"/>
              <a:gd name="T7" fmla="*/ 104 h 208"/>
              <a:gd name="T8" fmla="*/ 104 w 208"/>
              <a:gd name="T9" fmla="*/ 208 h 208"/>
              <a:gd name="T10" fmla="*/ 104 w 208"/>
              <a:gd name="T11" fmla="*/ 52 h 208"/>
              <a:gd name="T12" fmla="*/ 156 w 208"/>
              <a:gd name="T13" fmla="*/ 104 h 208"/>
              <a:gd name="T14" fmla="*/ 104 w 208"/>
              <a:gd name="T15" fmla="*/ 156 h 208"/>
              <a:gd name="T16" fmla="*/ 52 w 208"/>
              <a:gd name="T17" fmla="*/ 104 h 208"/>
              <a:gd name="T18" fmla="*/ 104 w 208"/>
              <a:gd name="T19" fmla="*/ 52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8" h="208">
                <a:moveTo>
                  <a:pt x="104" y="208"/>
                </a:moveTo>
                <a:cubicBezTo>
                  <a:pt x="162" y="208"/>
                  <a:pt x="208" y="161"/>
                  <a:pt x="208" y="104"/>
                </a:cubicBezTo>
                <a:cubicBezTo>
                  <a:pt x="208" y="46"/>
                  <a:pt x="162" y="0"/>
                  <a:pt x="104" y="0"/>
                </a:cubicBezTo>
                <a:cubicBezTo>
                  <a:pt x="47" y="0"/>
                  <a:pt x="0" y="46"/>
                  <a:pt x="0" y="104"/>
                </a:cubicBezTo>
                <a:cubicBezTo>
                  <a:pt x="0" y="161"/>
                  <a:pt x="47" y="208"/>
                  <a:pt x="104" y="208"/>
                </a:cubicBezTo>
                <a:close/>
                <a:moveTo>
                  <a:pt x="104" y="52"/>
                </a:moveTo>
                <a:cubicBezTo>
                  <a:pt x="133" y="52"/>
                  <a:pt x="156" y="75"/>
                  <a:pt x="156" y="104"/>
                </a:cubicBezTo>
                <a:cubicBezTo>
                  <a:pt x="156" y="133"/>
                  <a:pt x="133" y="156"/>
                  <a:pt x="104" y="156"/>
                </a:cubicBezTo>
                <a:cubicBezTo>
                  <a:pt x="75" y="156"/>
                  <a:pt x="52" y="133"/>
                  <a:pt x="52" y="104"/>
                </a:cubicBezTo>
                <a:cubicBezTo>
                  <a:pt x="52" y="75"/>
                  <a:pt x="75" y="52"/>
                  <a:pt x="104" y="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en-US" sz="1800" dirty="0">
              <a:solidFill>
                <a:srgbClr val="5D5D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9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tion_Light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7"/>
          <p:cNvSpPr/>
          <p:nvPr userDrawn="1"/>
        </p:nvSpPr>
        <p:spPr>
          <a:xfrm>
            <a:off x="0" y="0"/>
            <a:ext cx="6008551" cy="5143500"/>
          </a:xfrm>
          <a:custGeom>
            <a:avLst/>
            <a:gdLst>
              <a:gd name="connsiteX0" fmla="*/ 0 w 6008551"/>
              <a:gd name="connsiteY0" fmla="*/ 0 h 5143500"/>
              <a:gd name="connsiteX1" fmla="*/ 1311138 w 6008551"/>
              <a:gd name="connsiteY1" fmla="*/ 0 h 5143500"/>
              <a:gd name="connsiteX2" fmla="*/ 1312152 w 6008551"/>
              <a:gd name="connsiteY2" fmla="*/ 0 h 5143500"/>
              <a:gd name="connsiteX3" fmla="*/ 1319250 w 6008551"/>
              <a:gd name="connsiteY3" fmla="*/ 0 h 5143500"/>
              <a:gd name="connsiteX4" fmla="*/ 1338517 w 6008551"/>
              <a:gd name="connsiteY4" fmla="*/ 0 h 5143500"/>
              <a:gd name="connsiteX5" fmla="*/ 1376035 w 6008551"/>
              <a:gd name="connsiteY5" fmla="*/ 0 h 5143500"/>
              <a:gd name="connsiteX6" fmla="*/ 1437890 w 6008551"/>
              <a:gd name="connsiteY6" fmla="*/ 0 h 5143500"/>
              <a:gd name="connsiteX7" fmla="*/ 1479845 w 6008551"/>
              <a:gd name="connsiteY7" fmla="*/ 0 h 5143500"/>
              <a:gd name="connsiteX8" fmla="*/ 1530166 w 6008551"/>
              <a:gd name="connsiteY8" fmla="*/ 0 h 5143500"/>
              <a:gd name="connsiteX9" fmla="*/ 1589613 w 6008551"/>
              <a:gd name="connsiteY9" fmla="*/ 0 h 5143500"/>
              <a:gd name="connsiteX10" fmla="*/ 1658946 w 6008551"/>
              <a:gd name="connsiteY10" fmla="*/ 0 h 5143500"/>
              <a:gd name="connsiteX11" fmla="*/ 1738927 w 6008551"/>
              <a:gd name="connsiteY11" fmla="*/ 0 h 5143500"/>
              <a:gd name="connsiteX12" fmla="*/ 1830315 w 6008551"/>
              <a:gd name="connsiteY12" fmla="*/ 0 h 5143500"/>
              <a:gd name="connsiteX13" fmla="*/ 1933872 w 6008551"/>
              <a:gd name="connsiteY13" fmla="*/ 0 h 5143500"/>
              <a:gd name="connsiteX14" fmla="*/ 2050357 w 6008551"/>
              <a:gd name="connsiteY14" fmla="*/ 0 h 5143500"/>
              <a:gd name="connsiteX15" fmla="*/ 2180532 w 6008551"/>
              <a:gd name="connsiteY15" fmla="*/ 0 h 5143500"/>
              <a:gd name="connsiteX16" fmla="*/ 2325156 w 6008551"/>
              <a:gd name="connsiteY16" fmla="*/ 0 h 5143500"/>
              <a:gd name="connsiteX17" fmla="*/ 2484991 w 6008551"/>
              <a:gd name="connsiteY17" fmla="*/ 0 h 5143500"/>
              <a:gd name="connsiteX18" fmla="*/ 2570400 w 6008551"/>
              <a:gd name="connsiteY18" fmla="*/ 0 h 5143500"/>
              <a:gd name="connsiteX19" fmla="*/ 2660796 w 6008551"/>
              <a:gd name="connsiteY19" fmla="*/ 0 h 5143500"/>
              <a:gd name="connsiteX20" fmla="*/ 5464557 w 6008551"/>
              <a:gd name="connsiteY20" fmla="*/ 0 h 5143500"/>
              <a:gd name="connsiteX21" fmla="*/ 6008551 w 6008551"/>
              <a:gd name="connsiteY21" fmla="*/ 2571750 h 5143500"/>
              <a:gd name="connsiteX22" fmla="*/ 5464557 w 6008551"/>
              <a:gd name="connsiteY22" fmla="*/ 5143500 h 5143500"/>
              <a:gd name="connsiteX23" fmla="*/ 2682091 w 6008551"/>
              <a:gd name="connsiteY23" fmla="*/ 5143500 h 5143500"/>
              <a:gd name="connsiteX24" fmla="*/ 2570400 w 6008551"/>
              <a:gd name="connsiteY24" fmla="*/ 5143500 h 5143500"/>
              <a:gd name="connsiteX25" fmla="*/ 2373195 w 6008551"/>
              <a:gd name="connsiteY25" fmla="*/ 5143500 h 5143500"/>
              <a:gd name="connsiteX26" fmla="*/ 2042245 w 6008551"/>
              <a:gd name="connsiteY26" fmla="*/ 5143500 h 5143500"/>
              <a:gd name="connsiteX27" fmla="*/ 1688480 w 6008551"/>
              <a:gd name="connsiteY27" fmla="*/ 5143500 h 5143500"/>
              <a:gd name="connsiteX28" fmla="*/ 1311138 w 6008551"/>
              <a:gd name="connsiteY28" fmla="*/ 5143500 h 5143500"/>
              <a:gd name="connsiteX29" fmla="*/ 0 w 6008551"/>
              <a:gd name="connsiteY29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008551" h="5143500">
                <a:moveTo>
                  <a:pt x="0" y="0"/>
                </a:moveTo>
                <a:lnTo>
                  <a:pt x="1311138" y="0"/>
                </a:lnTo>
                <a:lnTo>
                  <a:pt x="1312152" y="0"/>
                </a:lnTo>
                <a:lnTo>
                  <a:pt x="1319250" y="0"/>
                </a:lnTo>
                <a:lnTo>
                  <a:pt x="1338517" y="0"/>
                </a:lnTo>
                <a:lnTo>
                  <a:pt x="1376035" y="0"/>
                </a:lnTo>
                <a:lnTo>
                  <a:pt x="1437890" y="0"/>
                </a:lnTo>
                <a:lnTo>
                  <a:pt x="1479845" y="0"/>
                </a:lnTo>
                <a:lnTo>
                  <a:pt x="1530166" y="0"/>
                </a:lnTo>
                <a:lnTo>
                  <a:pt x="1589613" y="0"/>
                </a:lnTo>
                <a:lnTo>
                  <a:pt x="1658946" y="0"/>
                </a:lnTo>
                <a:lnTo>
                  <a:pt x="1738927" y="0"/>
                </a:lnTo>
                <a:lnTo>
                  <a:pt x="1830315" y="0"/>
                </a:lnTo>
                <a:lnTo>
                  <a:pt x="1933872" y="0"/>
                </a:lnTo>
                <a:lnTo>
                  <a:pt x="2050357" y="0"/>
                </a:lnTo>
                <a:lnTo>
                  <a:pt x="2180532" y="0"/>
                </a:lnTo>
                <a:lnTo>
                  <a:pt x="2325156" y="0"/>
                </a:lnTo>
                <a:lnTo>
                  <a:pt x="2484991" y="0"/>
                </a:lnTo>
                <a:lnTo>
                  <a:pt x="2570400" y="0"/>
                </a:lnTo>
                <a:lnTo>
                  <a:pt x="2660796" y="0"/>
                </a:lnTo>
                <a:cubicBezTo>
                  <a:pt x="3274277" y="0"/>
                  <a:pt x="4166613" y="0"/>
                  <a:pt x="5464557" y="0"/>
                </a:cubicBezTo>
                <a:cubicBezTo>
                  <a:pt x="5813984" y="785813"/>
                  <a:pt x="6008551" y="1656953"/>
                  <a:pt x="6008551" y="2571750"/>
                </a:cubicBezTo>
                <a:cubicBezTo>
                  <a:pt x="6008551" y="3486547"/>
                  <a:pt x="5813984" y="4357688"/>
                  <a:pt x="5464557" y="5143500"/>
                </a:cubicBezTo>
                <a:cubicBezTo>
                  <a:pt x="5464557" y="5143500"/>
                  <a:pt x="5464557" y="5143500"/>
                  <a:pt x="2682091" y="5143500"/>
                </a:cubicBezTo>
                <a:lnTo>
                  <a:pt x="2570400" y="5143500"/>
                </a:lnTo>
                <a:lnTo>
                  <a:pt x="2373195" y="5143500"/>
                </a:lnTo>
                <a:lnTo>
                  <a:pt x="2042245" y="5143500"/>
                </a:lnTo>
                <a:lnTo>
                  <a:pt x="1688480" y="5143500"/>
                </a:lnTo>
                <a:lnTo>
                  <a:pt x="1311138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rgbClr val="46B3E9"/>
              </a:solidFill>
              <a:latin typeface="Proxima Nova Semibold" panose="02000506030000020004" pitchFamily="50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7772400" y="4496243"/>
            <a:ext cx="1096116" cy="370317"/>
            <a:chOff x="1579563" y="1565276"/>
            <a:chExt cx="5981700" cy="2020888"/>
          </a:xfrm>
          <a:solidFill>
            <a:schemeClr val="bg1"/>
          </a:solidFill>
        </p:grpSpPr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1579563" y="2070101"/>
              <a:ext cx="1503363" cy="1511300"/>
            </a:xfrm>
            <a:custGeom>
              <a:avLst/>
              <a:gdLst>
                <a:gd name="T0" fmla="*/ 200 w 400"/>
                <a:gd name="T1" fmla="*/ 0 h 401"/>
                <a:gd name="T2" fmla="*/ 0 w 400"/>
                <a:gd name="T3" fmla="*/ 201 h 401"/>
                <a:gd name="T4" fmla="*/ 200 w 400"/>
                <a:gd name="T5" fmla="*/ 401 h 401"/>
                <a:gd name="T6" fmla="*/ 400 w 400"/>
                <a:gd name="T7" fmla="*/ 201 h 401"/>
                <a:gd name="T8" fmla="*/ 200 w 400"/>
                <a:gd name="T9" fmla="*/ 0 h 401"/>
                <a:gd name="T10" fmla="*/ 200 w 400"/>
                <a:gd name="T11" fmla="*/ 301 h 401"/>
                <a:gd name="T12" fmla="*/ 100 w 400"/>
                <a:gd name="T13" fmla="*/ 201 h 401"/>
                <a:gd name="T14" fmla="*/ 200 w 400"/>
                <a:gd name="T15" fmla="*/ 100 h 401"/>
                <a:gd name="T16" fmla="*/ 300 w 400"/>
                <a:gd name="T17" fmla="*/ 201 h 401"/>
                <a:gd name="T18" fmla="*/ 200 w 400"/>
                <a:gd name="T19" fmla="*/ 3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0" h="401">
                  <a:moveTo>
                    <a:pt x="200" y="0"/>
                  </a:moveTo>
                  <a:cubicBezTo>
                    <a:pt x="90" y="0"/>
                    <a:pt x="0" y="90"/>
                    <a:pt x="0" y="201"/>
                  </a:cubicBezTo>
                  <a:cubicBezTo>
                    <a:pt x="0" y="311"/>
                    <a:pt x="90" y="401"/>
                    <a:pt x="200" y="401"/>
                  </a:cubicBezTo>
                  <a:cubicBezTo>
                    <a:pt x="311" y="401"/>
                    <a:pt x="400" y="311"/>
                    <a:pt x="400" y="201"/>
                  </a:cubicBezTo>
                  <a:cubicBezTo>
                    <a:pt x="400" y="90"/>
                    <a:pt x="311" y="0"/>
                    <a:pt x="200" y="0"/>
                  </a:cubicBezTo>
                  <a:close/>
                  <a:moveTo>
                    <a:pt x="200" y="301"/>
                  </a:moveTo>
                  <a:cubicBezTo>
                    <a:pt x="145" y="301"/>
                    <a:pt x="100" y="256"/>
                    <a:pt x="100" y="201"/>
                  </a:cubicBezTo>
                  <a:cubicBezTo>
                    <a:pt x="100" y="145"/>
                    <a:pt x="145" y="100"/>
                    <a:pt x="200" y="100"/>
                  </a:cubicBezTo>
                  <a:cubicBezTo>
                    <a:pt x="256" y="100"/>
                    <a:pt x="300" y="145"/>
                    <a:pt x="300" y="201"/>
                  </a:cubicBezTo>
                  <a:cubicBezTo>
                    <a:pt x="300" y="256"/>
                    <a:pt x="256" y="301"/>
                    <a:pt x="200" y="3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0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 dirty="0">
                <a:ln>
                  <a:noFill/>
                </a:ln>
                <a:solidFill>
                  <a:srgbClr val="5D5D5D"/>
                </a:solidFill>
                <a:effectLst/>
                <a:uLnTx/>
                <a:uFillTx/>
                <a:latin typeface="Museo Sans 300"/>
                <a:ea typeface="+mn-ea"/>
                <a:cs typeface="+mn-cs"/>
              </a:endParaRPr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3270250" y="1565276"/>
              <a:ext cx="1476375" cy="2012950"/>
            </a:xfrm>
            <a:custGeom>
              <a:avLst/>
              <a:gdLst>
                <a:gd name="T0" fmla="*/ 102 w 393"/>
                <a:gd name="T1" fmla="*/ 402 h 534"/>
                <a:gd name="T2" fmla="*/ 132 w 393"/>
                <a:gd name="T3" fmla="*/ 389 h 534"/>
                <a:gd name="T4" fmla="*/ 266 w 393"/>
                <a:gd name="T5" fmla="*/ 528 h 534"/>
                <a:gd name="T6" fmla="*/ 273 w 393"/>
                <a:gd name="T7" fmla="*/ 533 h 534"/>
                <a:gd name="T8" fmla="*/ 281 w 393"/>
                <a:gd name="T9" fmla="*/ 534 h 534"/>
                <a:gd name="T10" fmla="*/ 372 w 393"/>
                <a:gd name="T11" fmla="*/ 534 h 534"/>
                <a:gd name="T12" fmla="*/ 385 w 393"/>
                <a:gd name="T13" fmla="*/ 505 h 534"/>
                <a:gd name="T14" fmla="*/ 236 w 393"/>
                <a:gd name="T15" fmla="*/ 352 h 534"/>
                <a:gd name="T16" fmla="*/ 228 w 393"/>
                <a:gd name="T17" fmla="*/ 344 h 534"/>
                <a:gd name="T18" fmla="*/ 232 w 393"/>
                <a:gd name="T19" fmla="*/ 295 h 534"/>
                <a:gd name="T20" fmla="*/ 351 w 393"/>
                <a:gd name="T21" fmla="*/ 163 h 534"/>
                <a:gd name="T22" fmla="*/ 337 w 393"/>
                <a:gd name="T23" fmla="*/ 135 h 534"/>
                <a:gd name="T24" fmla="*/ 255 w 393"/>
                <a:gd name="T25" fmla="*/ 135 h 534"/>
                <a:gd name="T26" fmla="*/ 247 w 393"/>
                <a:gd name="T27" fmla="*/ 136 h 534"/>
                <a:gd name="T28" fmla="*/ 239 w 393"/>
                <a:gd name="T29" fmla="*/ 140 h 534"/>
                <a:gd name="T30" fmla="*/ 133 w 393"/>
                <a:gd name="T31" fmla="*/ 255 h 534"/>
                <a:gd name="T32" fmla="*/ 102 w 393"/>
                <a:gd name="T33" fmla="*/ 243 h 534"/>
                <a:gd name="T34" fmla="*/ 102 w 393"/>
                <a:gd name="T35" fmla="*/ 16 h 534"/>
                <a:gd name="T36" fmla="*/ 85 w 393"/>
                <a:gd name="T37" fmla="*/ 0 h 534"/>
                <a:gd name="T38" fmla="*/ 18 w 393"/>
                <a:gd name="T39" fmla="*/ 0 h 534"/>
                <a:gd name="T40" fmla="*/ 0 w 393"/>
                <a:gd name="T41" fmla="*/ 14 h 534"/>
                <a:gd name="T42" fmla="*/ 0 w 393"/>
                <a:gd name="T43" fmla="*/ 518 h 534"/>
                <a:gd name="T44" fmla="*/ 18 w 393"/>
                <a:gd name="T45" fmla="*/ 533 h 534"/>
                <a:gd name="T46" fmla="*/ 85 w 393"/>
                <a:gd name="T47" fmla="*/ 533 h 534"/>
                <a:gd name="T48" fmla="*/ 102 w 393"/>
                <a:gd name="T49" fmla="*/ 518 h 534"/>
                <a:gd name="T50" fmla="*/ 102 w 393"/>
                <a:gd name="T51" fmla="*/ 513 h 534"/>
                <a:gd name="T52" fmla="*/ 102 w 393"/>
                <a:gd name="T53" fmla="*/ 402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93" h="534">
                  <a:moveTo>
                    <a:pt x="102" y="402"/>
                  </a:moveTo>
                  <a:cubicBezTo>
                    <a:pt x="102" y="386"/>
                    <a:pt x="121" y="378"/>
                    <a:pt x="132" y="389"/>
                  </a:cubicBezTo>
                  <a:cubicBezTo>
                    <a:pt x="182" y="440"/>
                    <a:pt x="265" y="528"/>
                    <a:pt x="266" y="528"/>
                  </a:cubicBezTo>
                  <a:cubicBezTo>
                    <a:pt x="267" y="529"/>
                    <a:pt x="268" y="531"/>
                    <a:pt x="273" y="533"/>
                  </a:cubicBezTo>
                  <a:cubicBezTo>
                    <a:pt x="275" y="533"/>
                    <a:pt x="278" y="534"/>
                    <a:pt x="281" y="534"/>
                  </a:cubicBezTo>
                  <a:cubicBezTo>
                    <a:pt x="372" y="534"/>
                    <a:pt x="372" y="534"/>
                    <a:pt x="372" y="534"/>
                  </a:cubicBezTo>
                  <a:cubicBezTo>
                    <a:pt x="388" y="534"/>
                    <a:pt x="393" y="515"/>
                    <a:pt x="385" y="505"/>
                  </a:cubicBezTo>
                  <a:cubicBezTo>
                    <a:pt x="236" y="352"/>
                    <a:pt x="236" y="352"/>
                    <a:pt x="236" y="352"/>
                  </a:cubicBezTo>
                  <a:cubicBezTo>
                    <a:pt x="228" y="344"/>
                    <a:pt x="228" y="344"/>
                    <a:pt x="228" y="344"/>
                  </a:cubicBezTo>
                  <a:cubicBezTo>
                    <a:pt x="211" y="324"/>
                    <a:pt x="213" y="316"/>
                    <a:pt x="232" y="295"/>
                  </a:cubicBezTo>
                  <a:cubicBezTo>
                    <a:pt x="351" y="163"/>
                    <a:pt x="351" y="163"/>
                    <a:pt x="351" y="163"/>
                  </a:cubicBezTo>
                  <a:cubicBezTo>
                    <a:pt x="359" y="153"/>
                    <a:pt x="354" y="135"/>
                    <a:pt x="337" y="135"/>
                  </a:cubicBezTo>
                  <a:cubicBezTo>
                    <a:pt x="255" y="135"/>
                    <a:pt x="255" y="135"/>
                    <a:pt x="255" y="135"/>
                  </a:cubicBezTo>
                  <a:cubicBezTo>
                    <a:pt x="252" y="135"/>
                    <a:pt x="250" y="135"/>
                    <a:pt x="247" y="136"/>
                  </a:cubicBezTo>
                  <a:cubicBezTo>
                    <a:pt x="243" y="137"/>
                    <a:pt x="241" y="139"/>
                    <a:pt x="239" y="140"/>
                  </a:cubicBezTo>
                  <a:cubicBezTo>
                    <a:pt x="239" y="141"/>
                    <a:pt x="173" y="211"/>
                    <a:pt x="133" y="255"/>
                  </a:cubicBezTo>
                  <a:cubicBezTo>
                    <a:pt x="122" y="267"/>
                    <a:pt x="102" y="259"/>
                    <a:pt x="102" y="243"/>
                  </a:cubicBezTo>
                  <a:cubicBezTo>
                    <a:pt x="102" y="16"/>
                    <a:pt x="102" y="16"/>
                    <a:pt x="102" y="16"/>
                  </a:cubicBezTo>
                  <a:cubicBezTo>
                    <a:pt x="102" y="4"/>
                    <a:pt x="92" y="0"/>
                    <a:pt x="85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6" y="0"/>
                    <a:pt x="0" y="8"/>
                    <a:pt x="0" y="14"/>
                  </a:cubicBezTo>
                  <a:cubicBezTo>
                    <a:pt x="0" y="518"/>
                    <a:pt x="0" y="518"/>
                    <a:pt x="0" y="518"/>
                  </a:cubicBezTo>
                  <a:cubicBezTo>
                    <a:pt x="0" y="530"/>
                    <a:pt x="10" y="533"/>
                    <a:pt x="18" y="533"/>
                  </a:cubicBezTo>
                  <a:cubicBezTo>
                    <a:pt x="85" y="533"/>
                    <a:pt x="85" y="533"/>
                    <a:pt x="85" y="533"/>
                  </a:cubicBezTo>
                  <a:cubicBezTo>
                    <a:pt x="95" y="533"/>
                    <a:pt x="102" y="526"/>
                    <a:pt x="102" y="518"/>
                  </a:cubicBezTo>
                  <a:cubicBezTo>
                    <a:pt x="102" y="513"/>
                    <a:pt x="102" y="513"/>
                    <a:pt x="102" y="513"/>
                  </a:cubicBezTo>
                  <a:lnTo>
                    <a:pt x="102" y="40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0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 dirty="0">
                <a:ln>
                  <a:noFill/>
                </a:ln>
                <a:solidFill>
                  <a:srgbClr val="5D5D5D"/>
                </a:solidFill>
                <a:effectLst/>
                <a:uLnTx/>
                <a:uFillTx/>
                <a:latin typeface="Museo Sans 300"/>
                <a:ea typeface="+mn-ea"/>
                <a:cs typeface="+mn-cs"/>
              </a:endParaRPr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4799013" y="1565276"/>
              <a:ext cx="909638" cy="2020888"/>
            </a:xfrm>
            <a:custGeom>
              <a:avLst/>
              <a:gdLst>
                <a:gd name="T0" fmla="*/ 241 w 242"/>
                <a:gd name="T1" fmla="*/ 516 h 536"/>
                <a:gd name="T2" fmla="*/ 234 w 242"/>
                <a:gd name="T3" fmla="*/ 449 h 536"/>
                <a:gd name="T4" fmla="*/ 215 w 242"/>
                <a:gd name="T5" fmla="*/ 435 h 536"/>
                <a:gd name="T6" fmla="*/ 200 w 242"/>
                <a:gd name="T7" fmla="*/ 436 h 536"/>
                <a:gd name="T8" fmla="*/ 100 w 242"/>
                <a:gd name="T9" fmla="*/ 341 h 536"/>
                <a:gd name="T10" fmla="*/ 100 w 242"/>
                <a:gd name="T11" fmla="*/ 336 h 536"/>
                <a:gd name="T12" fmla="*/ 100 w 242"/>
                <a:gd name="T13" fmla="*/ 254 h 536"/>
                <a:gd name="T14" fmla="*/ 119 w 242"/>
                <a:gd name="T15" fmla="*/ 235 h 536"/>
                <a:gd name="T16" fmla="*/ 209 w 242"/>
                <a:gd name="T17" fmla="*/ 235 h 536"/>
                <a:gd name="T18" fmla="*/ 224 w 242"/>
                <a:gd name="T19" fmla="*/ 217 h 536"/>
                <a:gd name="T20" fmla="*/ 224 w 242"/>
                <a:gd name="T21" fmla="*/ 154 h 536"/>
                <a:gd name="T22" fmla="*/ 209 w 242"/>
                <a:gd name="T23" fmla="*/ 135 h 536"/>
                <a:gd name="T24" fmla="*/ 119 w 242"/>
                <a:gd name="T25" fmla="*/ 135 h 536"/>
                <a:gd name="T26" fmla="*/ 100 w 242"/>
                <a:gd name="T27" fmla="*/ 117 h 536"/>
                <a:gd name="T28" fmla="*/ 100 w 242"/>
                <a:gd name="T29" fmla="*/ 16 h 536"/>
                <a:gd name="T30" fmla="*/ 83 w 242"/>
                <a:gd name="T31" fmla="*/ 0 h 536"/>
                <a:gd name="T32" fmla="*/ 16 w 242"/>
                <a:gd name="T33" fmla="*/ 0 h 536"/>
                <a:gd name="T34" fmla="*/ 0 w 242"/>
                <a:gd name="T35" fmla="*/ 15 h 536"/>
                <a:gd name="T36" fmla="*/ 0 w 242"/>
                <a:gd name="T37" fmla="*/ 341 h 536"/>
                <a:gd name="T38" fmla="*/ 200 w 242"/>
                <a:gd name="T39" fmla="*/ 536 h 536"/>
                <a:gd name="T40" fmla="*/ 227 w 242"/>
                <a:gd name="T41" fmla="*/ 534 h 536"/>
                <a:gd name="T42" fmla="*/ 241 w 242"/>
                <a:gd name="T43" fmla="*/ 51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2" h="536">
                  <a:moveTo>
                    <a:pt x="241" y="516"/>
                  </a:moveTo>
                  <a:cubicBezTo>
                    <a:pt x="234" y="449"/>
                    <a:pt x="234" y="449"/>
                    <a:pt x="234" y="449"/>
                  </a:cubicBezTo>
                  <a:cubicBezTo>
                    <a:pt x="233" y="439"/>
                    <a:pt x="225" y="433"/>
                    <a:pt x="215" y="435"/>
                  </a:cubicBezTo>
                  <a:cubicBezTo>
                    <a:pt x="210" y="435"/>
                    <a:pt x="205" y="436"/>
                    <a:pt x="200" y="436"/>
                  </a:cubicBezTo>
                  <a:cubicBezTo>
                    <a:pt x="146" y="436"/>
                    <a:pt x="103" y="394"/>
                    <a:pt x="100" y="341"/>
                  </a:cubicBezTo>
                  <a:cubicBezTo>
                    <a:pt x="100" y="339"/>
                    <a:pt x="100" y="337"/>
                    <a:pt x="100" y="336"/>
                  </a:cubicBezTo>
                  <a:cubicBezTo>
                    <a:pt x="100" y="254"/>
                    <a:pt x="100" y="254"/>
                    <a:pt x="100" y="254"/>
                  </a:cubicBezTo>
                  <a:cubicBezTo>
                    <a:pt x="100" y="243"/>
                    <a:pt x="108" y="235"/>
                    <a:pt x="119" y="235"/>
                  </a:cubicBezTo>
                  <a:cubicBezTo>
                    <a:pt x="209" y="235"/>
                    <a:pt x="209" y="235"/>
                    <a:pt x="209" y="235"/>
                  </a:cubicBezTo>
                  <a:cubicBezTo>
                    <a:pt x="215" y="235"/>
                    <a:pt x="224" y="229"/>
                    <a:pt x="224" y="217"/>
                  </a:cubicBezTo>
                  <a:cubicBezTo>
                    <a:pt x="224" y="154"/>
                    <a:pt x="224" y="154"/>
                    <a:pt x="224" y="154"/>
                  </a:cubicBezTo>
                  <a:cubicBezTo>
                    <a:pt x="224" y="142"/>
                    <a:pt x="216" y="135"/>
                    <a:pt x="209" y="135"/>
                  </a:cubicBezTo>
                  <a:cubicBezTo>
                    <a:pt x="119" y="135"/>
                    <a:pt x="119" y="135"/>
                    <a:pt x="119" y="135"/>
                  </a:cubicBezTo>
                  <a:cubicBezTo>
                    <a:pt x="109" y="135"/>
                    <a:pt x="100" y="127"/>
                    <a:pt x="100" y="117"/>
                  </a:cubicBezTo>
                  <a:cubicBezTo>
                    <a:pt x="100" y="16"/>
                    <a:pt x="100" y="16"/>
                    <a:pt x="100" y="16"/>
                  </a:cubicBezTo>
                  <a:cubicBezTo>
                    <a:pt x="100" y="9"/>
                    <a:pt x="95" y="0"/>
                    <a:pt x="83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8" y="0"/>
                    <a:pt x="0" y="5"/>
                    <a:pt x="0" y="15"/>
                  </a:cubicBezTo>
                  <a:cubicBezTo>
                    <a:pt x="0" y="15"/>
                    <a:pt x="0" y="339"/>
                    <a:pt x="0" y="341"/>
                  </a:cubicBezTo>
                  <a:cubicBezTo>
                    <a:pt x="3" y="449"/>
                    <a:pt x="91" y="536"/>
                    <a:pt x="200" y="536"/>
                  </a:cubicBezTo>
                  <a:cubicBezTo>
                    <a:pt x="209" y="536"/>
                    <a:pt x="218" y="535"/>
                    <a:pt x="227" y="534"/>
                  </a:cubicBezTo>
                  <a:cubicBezTo>
                    <a:pt x="236" y="533"/>
                    <a:pt x="242" y="525"/>
                    <a:pt x="241" y="5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0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 dirty="0">
                <a:ln>
                  <a:noFill/>
                </a:ln>
                <a:solidFill>
                  <a:srgbClr val="5D5D5D"/>
                </a:solidFill>
                <a:effectLst/>
                <a:uLnTx/>
                <a:uFillTx/>
                <a:latin typeface="Museo Sans 300"/>
                <a:ea typeface="+mn-ea"/>
                <a:cs typeface="+mn-cs"/>
              </a:endParaRPr>
            </a:p>
          </p:txBody>
        </p:sp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5764213" y="2070101"/>
              <a:ext cx="1797050" cy="1516063"/>
            </a:xfrm>
            <a:custGeom>
              <a:avLst/>
              <a:gdLst>
                <a:gd name="T0" fmla="*/ 466 w 478"/>
                <a:gd name="T1" fmla="*/ 298 h 402"/>
                <a:gd name="T2" fmla="*/ 401 w 478"/>
                <a:gd name="T3" fmla="*/ 201 h 402"/>
                <a:gd name="T4" fmla="*/ 401 w 478"/>
                <a:gd name="T5" fmla="*/ 200 h 402"/>
                <a:gd name="T6" fmla="*/ 401 w 478"/>
                <a:gd name="T7" fmla="*/ 18 h 402"/>
                <a:gd name="T8" fmla="*/ 384 w 478"/>
                <a:gd name="T9" fmla="*/ 1 h 402"/>
                <a:gd name="T10" fmla="*/ 317 w 478"/>
                <a:gd name="T11" fmla="*/ 1 h 402"/>
                <a:gd name="T12" fmla="*/ 299 w 478"/>
                <a:gd name="T13" fmla="*/ 18 h 402"/>
                <a:gd name="T14" fmla="*/ 299 w 478"/>
                <a:gd name="T15" fmla="*/ 26 h 402"/>
                <a:gd name="T16" fmla="*/ 201 w 478"/>
                <a:gd name="T17" fmla="*/ 0 h 402"/>
                <a:gd name="T18" fmla="*/ 0 w 478"/>
                <a:gd name="T19" fmla="*/ 201 h 402"/>
                <a:gd name="T20" fmla="*/ 201 w 478"/>
                <a:gd name="T21" fmla="*/ 401 h 402"/>
                <a:gd name="T22" fmla="*/ 331 w 478"/>
                <a:gd name="T23" fmla="*/ 353 h 402"/>
                <a:gd name="T24" fmla="*/ 427 w 478"/>
                <a:gd name="T25" fmla="*/ 401 h 402"/>
                <a:gd name="T26" fmla="*/ 478 w 478"/>
                <a:gd name="T27" fmla="*/ 382 h 402"/>
                <a:gd name="T28" fmla="*/ 478 w 478"/>
                <a:gd name="T29" fmla="*/ 311 h 402"/>
                <a:gd name="T30" fmla="*/ 466 w 478"/>
                <a:gd name="T31" fmla="*/ 298 h 402"/>
                <a:gd name="T32" fmla="*/ 201 w 478"/>
                <a:gd name="T33" fmla="*/ 301 h 402"/>
                <a:gd name="T34" fmla="*/ 101 w 478"/>
                <a:gd name="T35" fmla="*/ 201 h 402"/>
                <a:gd name="T36" fmla="*/ 201 w 478"/>
                <a:gd name="T37" fmla="*/ 100 h 402"/>
                <a:gd name="T38" fmla="*/ 301 w 478"/>
                <a:gd name="T39" fmla="*/ 201 h 402"/>
                <a:gd name="T40" fmla="*/ 201 w 478"/>
                <a:gd name="T41" fmla="*/ 30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8" h="402">
                  <a:moveTo>
                    <a:pt x="466" y="298"/>
                  </a:moveTo>
                  <a:cubicBezTo>
                    <a:pt x="410" y="298"/>
                    <a:pt x="401" y="278"/>
                    <a:pt x="401" y="201"/>
                  </a:cubicBezTo>
                  <a:cubicBezTo>
                    <a:pt x="401" y="201"/>
                    <a:pt x="401" y="201"/>
                    <a:pt x="401" y="200"/>
                  </a:cubicBezTo>
                  <a:cubicBezTo>
                    <a:pt x="401" y="18"/>
                    <a:pt x="401" y="18"/>
                    <a:pt x="401" y="18"/>
                  </a:cubicBezTo>
                  <a:cubicBezTo>
                    <a:pt x="401" y="12"/>
                    <a:pt x="396" y="1"/>
                    <a:pt x="384" y="1"/>
                  </a:cubicBezTo>
                  <a:cubicBezTo>
                    <a:pt x="317" y="1"/>
                    <a:pt x="317" y="1"/>
                    <a:pt x="317" y="1"/>
                  </a:cubicBezTo>
                  <a:cubicBezTo>
                    <a:pt x="308" y="1"/>
                    <a:pt x="299" y="8"/>
                    <a:pt x="299" y="18"/>
                  </a:cubicBezTo>
                  <a:cubicBezTo>
                    <a:pt x="299" y="26"/>
                    <a:pt x="299" y="26"/>
                    <a:pt x="299" y="26"/>
                  </a:cubicBezTo>
                  <a:cubicBezTo>
                    <a:pt x="270" y="10"/>
                    <a:pt x="237" y="0"/>
                    <a:pt x="201" y="0"/>
                  </a:cubicBezTo>
                  <a:cubicBezTo>
                    <a:pt x="90" y="0"/>
                    <a:pt x="0" y="90"/>
                    <a:pt x="0" y="201"/>
                  </a:cubicBezTo>
                  <a:cubicBezTo>
                    <a:pt x="0" y="311"/>
                    <a:pt x="90" y="401"/>
                    <a:pt x="201" y="401"/>
                  </a:cubicBezTo>
                  <a:cubicBezTo>
                    <a:pt x="250" y="401"/>
                    <a:pt x="296" y="383"/>
                    <a:pt x="331" y="353"/>
                  </a:cubicBezTo>
                  <a:cubicBezTo>
                    <a:pt x="350" y="381"/>
                    <a:pt x="380" y="400"/>
                    <a:pt x="427" y="401"/>
                  </a:cubicBezTo>
                  <a:cubicBezTo>
                    <a:pt x="435" y="401"/>
                    <a:pt x="478" y="402"/>
                    <a:pt x="478" y="382"/>
                  </a:cubicBezTo>
                  <a:cubicBezTo>
                    <a:pt x="478" y="311"/>
                    <a:pt x="478" y="311"/>
                    <a:pt x="478" y="311"/>
                  </a:cubicBezTo>
                  <a:cubicBezTo>
                    <a:pt x="478" y="304"/>
                    <a:pt x="473" y="298"/>
                    <a:pt x="466" y="298"/>
                  </a:cubicBezTo>
                  <a:close/>
                  <a:moveTo>
                    <a:pt x="201" y="301"/>
                  </a:moveTo>
                  <a:cubicBezTo>
                    <a:pt x="146" y="301"/>
                    <a:pt x="101" y="256"/>
                    <a:pt x="101" y="201"/>
                  </a:cubicBezTo>
                  <a:cubicBezTo>
                    <a:pt x="101" y="145"/>
                    <a:pt x="146" y="100"/>
                    <a:pt x="201" y="100"/>
                  </a:cubicBezTo>
                  <a:cubicBezTo>
                    <a:pt x="256" y="100"/>
                    <a:pt x="301" y="145"/>
                    <a:pt x="301" y="201"/>
                  </a:cubicBezTo>
                  <a:cubicBezTo>
                    <a:pt x="301" y="256"/>
                    <a:pt x="256" y="301"/>
                    <a:pt x="201" y="3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0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 dirty="0">
                <a:ln>
                  <a:noFill/>
                </a:ln>
                <a:solidFill>
                  <a:srgbClr val="5D5D5D"/>
                </a:solidFill>
                <a:effectLst/>
                <a:uLnTx/>
                <a:uFillTx/>
                <a:latin typeface="Museo Sans 300"/>
                <a:ea typeface="+mn-ea"/>
                <a:cs typeface="+mn-cs"/>
              </a:endParaRPr>
            </a:p>
          </p:txBody>
        </p:sp>
      </p:grpSp>
      <p:sp>
        <p:nvSpPr>
          <p:cNvPr id="1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2087563"/>
            <a:ext cx="5635133" cy="993775"/>
          </a:xfrm>
        </p:spPr>
        <p:txBody>
          <a:bodyPr anchor="b" anchorCtr="0">
            <a:normAutofit/>
          </a:bodyPr>
          <a:lstStyle>
            <a:lvl1pPr>
              <a:defRPr sz="3200" baseline="0">
                <a:solidFill>
                  <a:srgbClr val="46B3E9"/>
                </a:solidFill>
                <a:latin typeface="Proxima Nova Semibold" panose="02000506030000020004" pitchFamily="50" charset="0"/>
              </a:defRPr>
            </a:lvl1pPr>
          </a:lstStyle>
          <a:p>
            <a:pPr lvl="0"/>
            <a:r>
              <a:rPr lang="en-US" dirty="0" smtClean="0"/>
              <a:t>Insert section name here</a:t>
            </a:r>
          </a:p>
        </p:txBody>
      </p:sp>
    </p:spTree>
    <p:extLst>
      <p:ext uri="{BB962C8B-B14F-4D97-AF65-F5344CB8AC3E}">
        <p14:creationId xmlns:p14="http://schemas.microsoft.com/office/powerpoint/2010/main" val="159158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1" hasCustomPrompt="1"/>
          </p:nvPr>
        </p:nvSpPr>
        <p:spPr>
          <a:xfrm>
            <a:off x="304800" y="1123950"/>
            <a:ext cx="8534400" cy="36576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Insert Text or Content Here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80000"/>
              </a:lnSpc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Insert Title Here</a:t>
            </a:r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537655" y="4860899"/>
            <a:ext cx="355599" cy="184666"/>
          </a:xfrm>
        </p:spPr>
        <p:txBody>
          <a:bodyPr wrap="square">
            <a:spAutoFit/>
          </a:bodyPr>
          <a:lstStyle>
            <a:lvl1pPr>
              <a:defRPr lang="en-US" smtClean="0">
                <a:solidFill>
                  <a:schemeClr val="bg1"/>
                </a:solidFill>
                <a:cs typeface="Arial" panose="020B0604020202020204" pitchFamily="34" charset="0"/>
              </a:defRPr>
            </a:lvl1pPr>
          </a:lstStyle>
          <a:p>
            <a:fld id="{28C5BAB4-1343-471B-8870-4F2F6ED33E3B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219128" y="4857751"/>
            <a:ext cx="238034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0"/>
            <a:r>
              <a:rPr lang="en-US" sz="600" b="0" i="0" u="none" strike="noStrike" kern="1200" baseline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Okta and/or its affiliates. All rights reserved.   Okta Confidential</a:t>
            </a:r>
          </a:p>
        </p:txBody>
      </p:sp>
      <p:sp>
        <p:nvSpPr>
          <p:cNvPr id="8" name="Freeform 149"/>
          <p:cNvSpPr>
            <a:spLocks noEditPoints="1"/>
          </p:cNvSpPr>
          <p:nvPr userDrawn="1"/>
        </p:nvSpPr>
        <p:spPr bwMode="auto">
          <a:xfrm>
            <a:off x="8613054" y="4646778"/>
            <a:ext cx="320089" cy="320089"/>
          </a:xfrm>
          <a:custGeom>
            <a:avLst/>
            <a:gdLst>
              <a:gd name="T0" fmla="*/ 104 w 208"/>
              <a:gd name="T1" fmla="*/ 208 h 208"/>
              <a:gd name="T2" fmla="*/ 208 w 208"/>
              <a:gd name="T3" fmla="*/ 104 h 208"/>
              <a:gd name="T4" fmla="*/ 104 w 208"/>
              <a:gd name="T5" fmla="*/ 0 h 208"/>
              <a:gd name="T6" fmla="*/ 0 w 208"/>
              <a:gd name="T7" fmla="*/ 104 h 208"/>
              <a:gd name="T8" fmla="*/ 104 w 208"/>
              <a:gd name="T9" fmla="*/ 208 h 208"/>
              <a:gd name="T10" fmla="*/ 104 w 208"/>
              <a:gd name="T11" fmla="*/ 52 h 208"/>
              <a:gd name="T12" fmla="*/ 156 w 208"/>
              <a:gd name="T13" fmla="*/ 104 h 208"/>
              <a:gd name="T14" fmla="*/ 104 w 208"/>
              <a:gd name="T15" fmla="*/ 156 h 208"/>
              <a:gd name="T16" fmla="*/ 52 w 208"/>
              <a:gd name="T17" fmla="*/ 104 h 208"/>
              <a:gd name="T18" fmla="*/ 104 w 208"/>
              <a:gd name="T19" fmla="*/ 52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8" h="208">
                <a:moveTo>
                  <a:pt x="104" y="208"/>
                </a:moveTo>
                <a:cubicBezTo>
                  <a:pt x="162" y="208"/>
                  <a:pt x="208" y="161"/>
                  <a:pt x="208" y="104"/>
                </a:cubicBezTo>
                <a:cubicBezTo>
                  <a:pt x="208" y="46"/>
                  <a:pt x="162" y="0"/>
                  <a:pt x="104" y="0"/>
                </a:cubicBezTo>
                <a:cubicBezTo>
                  <a:pt x="47" y="0"/>
                  <a:pt x="0" y="46"/>
                  <a:pt x="0" y="104"/>
                </a:cubicBezTo>
                <a:cubicBezTo>
                  <a:pt x="0" y="161"/>
                  <a:pt x="47" y="208"/>
                  <a:pt x="104" y="208"/>
                </a:cubicBezTo>
                <a:close/>
                <a:moveTo>
                  <a:pt x="104" y="52"/>
                </a:moveTo>
                <a:cubicBezTo>
                  <a:pt x="133" y="52"/>
                  <a:pt x="156" y="75"/>
                  <a:pt x="156" y="104"/>
                </a:cubicBezTo>
                <a:cubicBezTo>
                  <a:pt x="156" y="133"/>
                  <a:pt x="133" y="156"/>
                  <a:pt x="104" y="156"/>
                </a:cubicBezTo>
                <a:cubicBezTo>
                  <a:pt x="75" y="156"/>
                  <a:pt x="52" y="133"/>
                  <a:pt x="52" y="104"/>
                </a:cubicBezTo>
                <a:cubicBezTo>
                  <a:pt x="52" y="75"/>
                  <a:pt x="75" y="52"/>
                  <a:pt x="104" y="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en-US" sz="1800" dirty="0">
              <a:solidFill>
                <a:srgbClr val="5D5D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19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568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section_Gray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7772400" y="4496243"/>
            <a:ext cx="1096116" cy="370317"/>
            <a:chOff x="1579563" y="1565276"/>
            <a:chExt cx="5981700" cy="2020888"/>
          </a:xfrm>
          <a:solidFill>
            <a:schemeClr val="bg1"/>
          </a:solidFill>
        </p:grpSpPr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1579563" y="2070101"/>
              <a:ext cx="1503363" cy="1511300"/>
            </a:xfrm>
            <a:custGeom>
              <a:avLst/>
              <a:gdLst>
                <a:gd name="T0" fmla="*/ 200 w 400"/>
                <a:gd name="T1" fmla="*/ 0 h 401"/>
                <a:gd name="T2" fmla="*/ 0 w 400"/>
                <a:gd name="T3" fmla="*/ 201 h 401"/>
                <a:gd name="T4" fmla="*/ 200 w 400"/>
                <a:gd name="T5" fmla="*/ 401 h 401"/>
                <a:gd name="T6" fmla="*/ 400 w 400"/>
                <a:gd name="T7" fmla="*/ 201 h 401"/>
                <a:gd name="T8" fmla="*/ 200 w 400"/>
                <a:gd name="T9" fmla="*/ 0 h 401"/>
                <a:gd name="T10" fmla="*/ 200 w 400"/>
                <a:gd name="T11" fmla="*/ 301 h 401"/>
                <a:gd name="T12" fmla="*/ 100 w 400"/>
                <a:gd name="T13" fmla="*/ 201 h 401"/>
                <a:gd name="T14" fmla="*/ 200 w 400"/>
                <a:gd name="T15" fmla="*/ 100 h 401"/>
                <a:gd name="T16" fmla="*/ 300 w 400"/>
                <a:gd name="T17" fmla="*/ 201 h 401"/>
                <a:gd name="T18" fmla="*/ 200 w 400"/>
                <a:gd name="T19" fmla="*/ 3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0" h="401">
                  <a:moveTo>
                    <a:pt x="200" y="0"/>
                  </a:moveTo>
                  <a:cubicBezTo>
                    <a:pt x="90" y="0"/>
                    <a:pt x="0" y="90"/>
                    <a:pt x="0" y="201"/>
                  </a:cubicBezTo>
                  <a:cubicBezTo>
                    <a:pt x="0" y="311"/>
                    <a:pt x="90" y="401"/>
                    <a:pt x="200" y="401"/>
                  </a:cubicBezTo>
                  <a:cubicBezTo>
                    <a:pt x="311" y="401"/>
                    <a:pt x="400" y="311"/>
                    <a:pt x="400" y="201"/>
                  </a:cubicBezTo>
                  <a:cubicBezTo>
                    <a:pt x="400" y="90"/>
                    <a:pt x="311" y="0"/>
                    <a:pt x="200" y="0"/>
                  </a:cubicBezTo>
                  <a:close/>
                  <a:moveTo>
                    <a:pt x="200" y="301"/>
                  </a:moveTo>
                  <a:cubicBezTo>
                    <a:pt x="145" y="301"/>
                    <a:pt x="100" y="256"/>
                    <a:pt x="100" y="201"/>
                  </a:cubicBezTo>
                  <a:cubicBezTo>
                    <a:pt x="100" y="145"/>
                    <a:pt x="145" y="100"/>
                    <a:pt x="200" y="100"/>
                  </a:cubicBezTo>
                  <a:cubicBezTo>
                    <a:pt x="256" y="100"/>
                    <a:pt x="300" y="145"/>
                    <a:pt x="300" y="201"/>
                  </a:cubicBezTo>
                  <a:cubicBezTo>
                    <a:pt x="300" y="256"/>
                    <a:pt x="256" y="301"/>
                    <a:pt x="200" y="3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0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 dirty="0">
                <a:ln>
                  <a:noFill/>
                </a:ln>
                <a:solidFill>
                  <a:srgbClr val="5D5D5D"/>
                </a:solidFill>
                <a:effectLst/>
                <a:uLnTx/>
                <a:uFillTx/>
                <a:latin typeface="Museo Sans 300"/>
                <a:ea typeface="+mn-ea"/>
                <a:cs typeface="+mn-cs"/>
              </a:endParaRPr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3270250" y="1565276"/>
              <a:ext cx="1476375" cy="2012950"/>
            </a:xfrm>
            <a:custGeom>
              <a:avLst/>
              <a:gdLst>
                <a:gd name="T0" fmla="*/ 102 w 393"/>
                <a:gd name="T1" fmla="*/ 402 h 534"/>
                <a:gd name="T2" fmla="*/ 132 w 393"/>
                <a:gd name="T3" fmla="*/ 389 h 534"/>
                <a:gd name="T4" fmla="*/ 266 w 393"/>
                <a:gd name="T5" fmla="*/ 528 h 534"/>
                <a:gd name="T6" fmla="*/ 273 w 393"/>
                <a:gd name="T7" fmla="*/ 533 h 534"/>
                <a:gd name="T8" fmla="*/ 281 w 393"/>
                <a:gd name="T9" fmla="*/ 534 h 534"/>
                <a:gd name="T10" fmla="*/ 372 w 393"/>
                <a:gd name="T11" fmla="*/ 534 h 534"/>
                <a:gd name="T12" fmla="*/ 385 w 393"/>
                <a:gd name="T13" fmla="*/ 505 h 534"/>
                <a:gd name="T14" fmla="*/ 236 w 393"/>
                <a:gd name="T15" fmla="*/ 352 h 534"/>
                <a:gd name="T16" fmla="*/ 228 w 393"/>
                <a:gd name="T17" fmla="*/ 344 h 534"/>
                <a:gd name="T18" fmla="*/ 232 w 393"/>
                <a:gd name="T19" fmla="*/ 295 h 534"/>
                <a:gd name="T20" fmla="*/ 351 w 393"/>
                <a:gd name="T21" fmla="*/ 163 h 534"/>
                <a:gd name="T22" fmla="*/ 337 w 393"/>
                <a:gd name="T23" fmla="*/ 135 h 534"/>
                <a:gd name="T24" fmla="*/ 255 w 393"/>
                <a:gd name="T25" fmla="*/ 135 h 534"/>
                <a:gd name="T26" fmla="*/ 247 w 393"/>
                <a:gd name="T27" fmla="*/ 136 h 534"/>
                <a:gd name="T28" fmla="*/ 239 w 393"/>
                <a:gd name="T29" fmla="*/ 140 h 534"/>
                <a:gd name="T30" fmla="*/ 133 w 393"/>
                <a:gd name="T31" fmla="*/ 255 h 534"/>
                <a:gd name="T32" fmla="*/ 102 w 393"/>
                <a:gd name="T33" fmla="*/ 243 h 534"/>
                <a:gd name="T34" fmla="*/ 102 w 393"/>
                <a:gd name="T35" fmla="*/ 16 h 534"/>
                <a:gd name="T36" fmla="*/ 85 w 393"/>
                <a:gd name="T37" fmla="*/ 0 h 534"/>
                <a:gd name="T38" fmla="*/ 18 w 393"/>
                <a:gd name="T39" fmla="*/ 0 h 534"/>
                <a:gd name="T40" fmla="*/ 0 w 393"/>
                <a:gd name="T41" fmla="*/ 14 h 534"/>
                <a:gd name="T42" fmla="*/ 0 w 393"/>
                <a:gd name="T43" fmla="*/ 518 h 534"/>
                <a:gd name="T44" fmla="*/ 18 w 393"/>
                <a:gd name="T45" fmla="*/ 533 h 534"/>
                <a:gd name="T46" fmla="*/ 85 w 393"/>
                <a:gd name="T47" fmla="*/ 533 h 534"/>
                <a:gd name="T48" fmla="*/ 102 w 393"/>
                <a:gd name="T49" fmla="*/ 518 h 534"/>
                <a:gd name="T50" fmla="*/ 102 w 393"/>
                <a:gd name="T51" fmla="*/ 513 h 534"/>
                <a:gd name="T52" fmla="*/ 102 w 393"/>
                <a:gd name="T53" fmla="*/ 402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93" h="534">
                  <a:moveTo>
                    <a:pt x="102" y="402"/>
                  </a:moveTo>
                  <a:cubicBezTo>
                    <a:pt x="102" y="386"/>
                    <a:pt x="121" y="378"/>
                    <a:pt x="132" y="389"/>
                  </a:cubicBezTo>
                  <a:cubicBezTo>
                    <a:pt x="182" y="440"/>
                    <a:pt x="265" y="528"/>
                    <a:pt x="266" y="528"/>
                  </a:cubicBezTo>
                  <a:cubicBezTo>
                    <a:pt x="267" y="529"/>
                    <a:pt x="268" y="531"/>
                    <a:pt x="273" y="533"/>
                  </a:cubicBezTo>
                  <a:cubicBezTo>
                    <a:pt x="275" y="533"/>
                    <a:pt x="278" y="534"/>
                    <a:pt x="281" y="534"/>
                  </a:cubicBezTo>
                  <a:cubicBezTo>
                    <a:pt x="372" y="534"/>
                    <a:pt x="372" y="534"/>
                    <a:pt x="372" y="534"/>
                  </a:cubicBezTo>
                  <a:cubicBezTo>
                    <a:pt x="388" y="534"/>
                    <a:pt x="393" y="515"/>
                    <a:pt x="385" y="505"/>
                  </a:cubicBezTo>
                  <a:cubicBezTo>
                    <a:pt x="236" y="352"/>
                    <a:pt x="236" y="352"/>
                    <a:pt x="236" y="352"/>
                  </a:cubicBezTo>
                  <a:cubicBezTo>
                    <a:pt x="228" y="344"/>
                    <a:pt x="228" y="344"/>
                    <a:pt x="228" y="344"/>
                  </a:cubicBezTo>
                  <a:cubicBezTo>
                    <a:pt x="211" y="324"/>
                    <a:pt x="213" y="316"/>
                    <a:pt x="232" y="295"/>
                  </a:cubicBezTo>
                  <a:cubicBezTo>
                    <a:pt x="351" y="163"/>
                    <a:pt x="351" y="163"/>
                    <a:pt x="351" y="163"/>
                  </a:cubicBezTo>
                  <a:cubicBezTo>
                    <a:pt x="359" y="153"/>
                    <a:pt x="354" y="135"/>
                    <a:pt x="337" y="135"/>
                  </a:cubicBezTo>
                  <a:cubicBezTo>
                    <a:pt x="255" y="135"/>
                    <a:pt x="255" y="135"/>
                    <a:pt x="255" y="135"/>
                  </a:cubicBezTo>
                  <a:cubicBezTo>
                    <a:pt x="252" y="135"/>
                    <a:pt x="250" y="135"/>
                    <a:pt x="247" y="136"/>
                  </a:cubicBezTo>
                  <a:cubicBezTo>
                    <a:pt x="243" y="137"/>
                    <a:pt x="241" y="139"/>
                    <a:pt x="239" y="140"/>
                  </a:cubicBezTo>
                  <a:cubicBezTo>
                    <a:pt x="239" y="141"/>
                    <a:pt x="173" y="211"/>
                    <a:pt x="133" y="255"/>
                  </a:cubicBezTo>
                  <a:cubicBezTo>
                    <a:pt x="122" y="267"/>
                    <a:pt x="102" y="259"/>
                    <a:pt x="102" y="243"/>
                  </a:cubicBezTo>
                  <a:cubicBezTo>
                    <a:pt x="102" y="16"/>
                    <a:pt x="102" y="16"/>
                    <a:pt x="102" y="16"/>
                  </a:cubicBezTo>
                  <a:cubicBezTo>
                    <a:pt x="102" y="4"/>
                    <a:pt x="92" y="0"/>
                    <a:pt x="85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6" y="0"/>
                    <a:pt x="0" y="8"/>
                    <a:pt x="0" y="14"/>
                  </a:cubicBezTo>
                  <a:cubicBezTo>
                    <a:pt x="0" y="518"/>
                    <a:pt x="0" y="518"/>
                    <a:pt x="0" y="518"/>
                  </a:cubicBezTo>
                  <a:cubicBezTo>
                    <a:pt x="0" y="530"/>
                    <a:pt x="10" y="533"/>
                    <a:pt x="18" y="533"/>
                  </a:cubicBezTo>
                  <a:cubicBezTo>
                    <a:pt x="85" y="533"/>
                    <a:pt x="85" y="533"/>
                    <a:pt x="85" y="533"/>
                  </a:cubicBezTo>
                  <a:cubicBezTo>
                    <a:pt x="95" y="533"/>
                    <a:pt x="102" y="526"/>
                    <a:pt x="102" y="518"/>
                  </a:cubicBezTo>
                  <a:cubicBezTo>
                    <a:pt x="102" y="513"/>
                    <a:pt x="102" y="513"/>
                    <a:pt x="102" y="513"/>
                  </a:cubicBezTo>
                  <a:lnTo>
                    <a:pt x="102" y="40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0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 dirty="0">
                <a:ln>
                  <a:noFill/>
                </a:ln>
                <a:solidFill>
                  <a:srgbClr val="5D5D5D"/>
                </a:solidFill>
                <a:effectLst/>
                <a:uLnTx/>
                <a:uFillTx/>
                <a:latin typeface="Museo Sans 300"/>
                <a:ea typeface="+mn-ea"/>
                <a:cs typeface="+mn-cs"/>
              </a:endParaRPr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4799013" y="1565276"/>
              <a:ext cx="909638" cy="2020888"/>
            </a:xfrm>
            <a:custGeom>
              <a:avLst/>
              <a:gdLst>
                <a:gd name="T0" fmla="*/ 241 w 242"/>
                <a:gd name="T1" fmla="*/ 516 h 536"/>
                <a:gd name="T2" fmla="*/ 234 w 242"/>
                <a:gd name="T3" fmla="*/ 449 h 536"/>
                <a:gd name="T4" fmla="*/ 215 w 242"/>
                <a:gd name="T5" fmla="*/ 435 h 536"/>
                <a:gd name="T6" fmla="*/ 200 w 242"/>
                <a:gd name="T7" fmla="*/ 436 h 536"/>
                <a:gd name="T8" fmla="*/ 100 w 242"/>
                <a:gd name="T9" fmla="*/ 341 h 536"/>
                <a:gd name="T10" fmla="*/ 100 w 242"/>
                <a:gd name="T11" fmla="*/ 336 h 536"/>
                <a:gd name="T12" fmla="*/ 100 w 242"/>
                <a:gd name="T13" fmla="*/ 254 h 536"/>
                <a:gd name="T14" fmla="*/ 119 w 242"/>
                <a:gd name="T15" fmla="*/ 235 h 536"/>
                <a:gd name="T16" fmla="*/ 209 w 242"/>
                <a:gd name="T17" fmla="*/ 235 h 536"/>
                <a:gd name="T18" fmla="*/ 224 w 242"/>
                <a:gd name="T19" fmla="*/ 217 h 536"/>
                <a:gd name="T20" fmla="*/ 224 w 242"/>
                <a:gd name="T21" fmla="*/ 154 h 536"/>
                <a:gd name="T22" fmla="*/ 209 w 242"/>
                <a:gd name="T23" fmla="*/ 135 h 536"/>
                <a:gd name="T24" fmla="*/ 119 w 242"/>
                <a:gd name="T25" fmla="*/ 135 h 536"/>
                <a:gd name="T26" fmla="*/ 100 w 242"/>
                <a:gd name="T27" fmla="*/ 117 h 536"/>
                <a:gd name="T28" fmla="*/ 100 w 242"/>
                <a:gd name="T29" fmla="*/ 16 h 536"/>
                <a:gd name="T30" fmla="*/ 83 w 242"/>
                <a:gd name="T31" fmla="*/ 0 h 536"/>
                <a:gd name="T32" fmla="*/ 16 w 242"/>
                <a:gd name="T33" fmla="*/ 0 h 536"/>
                <a:gd name="T34" fmla="*/ 0 w 242"/>
                <a:gd name="T35" fmla="*/ 15 h 536"/>
                <a:gd name="T36" fmla="*/ 0 w 242"/>
                <a:gd name="T37" fmla="*/ 341 h 536"/>
                <a:gd name="T38" fmla="*/ 200 w 242"/>
                <a:gd name="T39" fmla="*/ 536 h 536"/>
                <a:gd name="T40" fmla="*/ 227 w 242"/>
                <a:gd name="T41" fmla="*/ 534 h 536"/>
                <a:gd name="T42" fmla="*/ 241 w 242"/>
                <a:gd name="T43" fmla="*/ 51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2" h="536">
                  <a:moveTo>
                    <a:pt x="241" y="516"/>
                  </a:moveTo>
                  <a:cubicBezTo>
                    <a:pt x="234" y="449"/>
                    <a:pt x="234" y="449"/>
                    <a:pt x="234" y="449"/>
                  </a:cubicBezTo>
                  <a:cubicBezTo>
                    <a:pt x="233" y="439"/>
                    <a:pt x="225" y="433"/>
                    <a:pt x="215" y="435"/>
                  </a:cubicBezTo>
                  <a:cubicBezTo>
                    <a:pt x="210" y="435"/>
                    <a:pt x="205" y="436"/>
                    <a:pt x="200" y="436"/>
                  </a:cubicBezTo>
                  <a:cubicBezTo>
                    <a:pt x="146" y="436"/>
                    <a:pt x="103" y="394"/>
                    <a:pt x="100" y="341"/>
                  </a:cubicBezTo>
                  <a:cubicBezTo>
                    <a:pt x="100" y="339"/>
                    <a:pt x="100" y="337"/>
                    <a:pt x="100" y="336"/>
                  </a:cubicBezTo>
                  <a:cubicBezTo>
                    <a:pt x="100" y="254"/>
                    <a:pt x="100" y="254"/>
                    <a:pt x="100" y="254"/>
                  </a:cubicBezTo>
                  <a:cubicBezTo>
                    <a:pt x="100" y="243"/>
                    <a:pt x="108" y="235"/>
                    <a:pt x="119" y="235"/>
                  </a:cubicBezTo>
                  <a:cubicBezTo>
                    <a:pt x="209" y="235"/>
                    <a:pt x="209" y="235"/>
                    <a:pt x="209" y="235"/>
                  </a:cubicBezTo>
                  <a:cubicBezTo>
                    <a:pt x="215" y="235"/>
                    <a:pt x="224" y="229"/>
                    <a:pt x="224" y="217"/>
                  </a:cubicBezTo>
                  <a:cubicBezTo>
                    <a:pt x="224" y="154"/>
                    <a:pt x="224" y="154"/>
                    <a:pt x="224" y="154"/>
                  </a:cubicBezTo>
                  <a:cubicBezTo>
                    <a:pt x="224" y="142"/>
                    <a:pt x="216" y="135"/>
                    <a:pt x="209" y="135"/>
                  </a:cubicBezTo>
                  <a:cubicBezTo>
                    <a:pt x="119" y="135"/>
                    <a:pt x="119" y="135"/>
                    <a:pt x="119" y="135"/>
                  </a:cubicBezTo>
                  <a:cubicBezTo>
                    <a:pt x="109" y="135"/>
                    <a:pt x="100" y="127"/>
                    <a:pt x="100" y="117"/>
                  </a:cubicBezTo>
                  <a:cubicBezTo>
                    <a:pt x="100" y="16"/>
                    <a:pt x="100" y="16"/>
                    <a:pt x="100" y="16"/>
                  </a:cubicBezTo>
                  <a:cubicBezTo>
                    <a:pt x="100" y="9"/>
                    <a:pt x="95" y="0"/>
                    <a:pt x="83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8" y="0"/>
                    <a:pt x="0" y="5"/>
                    <a:pt x="0" y="15"/>
                  </a:cubicBezTo>
                  <a:cubicBezTo>
                    <a:pt x="0" y="15"/>
                    <a:pt x="0" y="339"/>
                    <a:pt x="0" y="341"/>
                  </a:cubicBezTo>
                  <a:cubicBezTo>
                    <a:pt x="3" y="449"/>
                    <a:pt x="91" y="536"/>
                    <a:pt x="200" y="536"/>
                  </a:cubicBezTo>
                  <a:cubicBezTo>
                    <a:pt x="209" y="536"/>
                    <a:pt x="218" y="535"/>
                    <a:pt x="227" y="534"/>
                  </a:cubicBezTo>
                  <a:cubicBezTo>
                    <a:pt x="236" y="533"/>
                    <a:pt x="242" y="525"/>
                    <a:pt x="241" y="5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0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 dirty="0">
                <a:ln>
                  <a:noFill/>
                </a:ln>
                <a:solidFill>
                  <a:srgbClr val="5D5D5D"/>
                </a:solidFill>
                <a:effectLst/>
                <a:uLnTx/>
                <a:uFillTx/>
                <a:latin typeface="Museo Sans 300"/>
                <a:ea typeface="+mn-ea"/>
                <a:cs typeface="+mn-cs"/>
              </a:endParaRPr>
            </a:p>
          </p:txBody>
        </p:sp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5764213" y="2070101"/>
              <a:ext cx="1797050" cy="1516063"/>
            </a:xfrm>
            <a:custGeom>
              <a:avLst/>
              <a:gdLst>
                <a:gd name="T0" fmla="*/ 466 w 478"/>
                <a:gd name="T1" fmla="*/ 298 h 402"/>
                <a:gd name="T2" fmla="*/ 401 w 478"/>
                <a:gd name="T3" fmla="*/ 201 h 402"/>
                <a:gd name="T4" fmla="*/ 401 w 478"/>
                <a:gd name="T5" fmla="*/ 200 h 402"/>
                <a:gd name="T6" fmla="*/ 401 w 478"/>
                <a:gd name="T7" fmla="*/ 18 h 402"/>
                <a:gd name="T8" fmla="*/ 384 w 478"/>
                <a:gd name="T9" fmla="*/ 1 h 402"/>
                <a:gd name="T10" fmla="*/ 317 w 478"/>
                <a:gd name="T11" fmla="*/ 1 h 402"/>
                <a:gd name="T12" fmla="*/ 299 w 478"/>
                <a:gd name="T13" fmla="*/ 18 h 402"/>
                <a:gd name="T14" fmla="*/ 299 w 478"/>
                <a:gd name="T15" fmla="*/ 26 h 402"/>
                <a:gd name="T16" fmla="*/ 201 w 478"/>
                <a:gd name="T17" fmla="*/ 0 h 402"/>
                <a:gd name="T18" fmla="*/ 0 w 478"/>
                <a:gd name="T19" fmla="*/ 201 h 402"/>
                <a:gd name="T20" fmla="*/ 201 w 478"/>
                <a:gd name="T21" fmla="*/ 401 h 402"/>
                <a:gd name="T22" fmla="*/ 331 w 478"/>
                <a:gd name="T23" fmla="*/ 353 h 402"/>
                <a:gd name="T24" fmla="*/ 427 w 478"/>
                <a:gd name="T25" fmla="*/ 401 h 402"/>
                <a:gd name="T26" fmla="*/ 478 w 478"/>
                <a:gd name="T27" fmla="*/ 382 h 402"/>
                <a:gd name="T28" fmla="*/ 478 w 478"/>
                <a:gd name="T29" fmla="*/ 311 h 402"/>
                <a:gd name="T30" fmla="*/ 466 w 478"/>
                <a:gd name="T31" fmla="*/ 298 h 402"/>
                <a:gd name="T32" fmla="*/ 201 w 478"/>
                <a:gd name="T33" fmla="*/ 301 h 402"/>
                <a:gd name="T34" fmla="*/ 101 w 478"/>
                <a:gd name="T35" fmla="*/ 201 h 402"/>
                <a:gd name="T36" fmla="*/ 201 w 478"/>
                <a:gd name="T37" fmla="*/ 100 h 402"/>
                <a:gd name="T38" fmla="*/ 301 w 478"/>
                <a:gd name="T39" fmla="*/ 201 h 402"/>
                <a:gd name="T40" fmla="*/ 201 w 478"/>
                <a:gd name="T41" fmla="*/ 30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8" h="402">
                  <a:moveTo>
                    <a:pt x="466" y="298"/>
                  </a:moveTo>
                  <a:cubicBezTo>
                    <a:pt x="410" y="298"/>
                    <a:pt x="401" y="278"/>
                    <a:pt x="401" y="201"/>
                  </a:cubicBezTo>
                  <a:cubicBezTo>
                    <a:pt x="401" y="201"/>
                    <a:pt x="401" y="201"/>
                    <a:pt x="401" y="200"/>
                  </a:cubicBezTo>
                  <a:cubicBezTo>
                    <a:pt x="401" y="18"/>
                    <a:pt x="401" y="18"/>
                    <a:pt x="401" y="18"/>
                  </a:cubicBezTo>
                  <a:cubicBezTo>
                    <a:pt x="401" y="12"/>
                    <a:pt x="396" y="1"/>
                    <a:pt x="384" y="1"/>
                  </a:cubicBezTo>
                  <a:cubicBezTo>
                    <a:pt x="317" y="1"/>
                    <a:pt x="317" y="1"/>
                    <a:pt x="317" y="1"/>
                  </a:cubicBezTo>
                  <a:cubicBezTo>
                    <a:pt x="308" y="1"/>
                    <a:pt x="299" y="8"/>
                    <a:pt x="299" y="18"/>
                  </a:cubicBezTo>
                  <a:cubicBezTo>
                    <a:pt x="299" y="26"/>
                    <a:pt x="299" y="26"/>
                    <a:pt x="299" y="26"/>
                  </a:cubicBezTo>
                  <a:cubicBezTo>
                    <a:pt x="270" y="10"/>
                    <a:pt x="237" y="0"/>
                    <a:pt x="201" y="0"/>
                  </a:cubicBezTo>
                  <a:cubicBezTo>
                    <a:pt x="90" y="0"/>
                    <a:pt x="0" y="90"/>
                    <a:pt x="0" y="201"/>
                  </a:cubicBezTo>
                  <a:cubicBezTo>
                    <a:pt x="0" y="311"/>
                    <a:pt x="90" y="401"/>
                    <a:pt x="201" y="401"/>
                  </a:cubicBezTo>
                  <a:cubicBezTo>
                    <a:pt x="250" y="401"/>
                    <a:pt x="296" y="383"/>
                    <a:pt x="331" y="353"/>
                  </a:cubicBezTo>
                  <a:cubicBezTo>
                    <a:pt x="350" y="381"/>
                    <a:pt x="380" y="400"/>
                    <a:pt x="427" y="401"/>
                  </a:cubicBezTo>
                  <a:cubicBezTo>
                    <a:pt x="435" y="401"/>
                    <a:pt x="478" y="402"/>
                    <a:pt x="478" y="382"/>
                  </a:cubicBezTo>
                  <a:cubicBezTo>
                    <a:pt x="478" y="311"/>
                    <a:pt x="478" y="311"/>
                    <a:pt x="478" y="311"/>
                  </a:cubicBezTo>
                  <a:cubicBezTo>
                    <a:pt x="478" y="304"/>
                    <a:pt x="473" y="298"/>
                    <a:pt x="466" y="298"/>
                  </a:cubicBezTo>
                  <a:close/>
                  <a:moveTo>
                    <a:pt x="201" y="301"/>
                  </a:moveTo>
                  <a:cubicBezTo>
                    <a:pt x="146" y="301"/>
                    <a:pt x="101" y="256"/>
                    <a:pt x="101" y="201"/>
                  </a:cubicBezTo>
                  <a:cubicBezTo>
                    <a:pt x="101" y="145"/>
                    <a:pt x="146" y="100"/>
                    <a:pt x="201" y="100"/>
                  </a:cubicBezTo>
                  <a:cubicBezTo>
                    <a:pt x="256" y="100"/>
                    <a:pt x="301" y="145"/>
                    <a:pt x="301" y="201"/>
                  </a:cubicBezTo>
                  <a:cubicBezTo>
                    <a:pt x="301" y="256"/>
                    <a:pt x="256" y="301"/>
                    <a:pt x="201" y="3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0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 dirty="0">
                <a:ln>
                  <a:noFill/>
                </a:ln>
                <a:solidFill>
                  <a:srgbClr val="5D5D5D"/>
                </a:solidFill>
                <a:effectLst/>
                <a:uLnTx/>
                <a:uFillTx/>
                <a:latin typeface="Museo Sans 300"/>
                <a:ea typeface="+mn-ea"/>
                <a:cs typeface="+mn-cs"/>
              </a:endParaRPr>
            </a:p>
          </p:txBody>
        </p:sp>
      </p:grpSp>
      <p:sp>
        <p:nvSpPr>
          <p:cNvPr id="12" name="Freeform 11"/>
          <p:cNvSpPr/>
          <p:nvPr userDrawn="1"/>
        </p:nvSpPr>
        <p:spPr>
          <a:xfrm>
            <a:off x="0" y="0"/>
            <a:ext cx="6008551" cy="5143500"/>
          </a:xfrm>
          <a:custGeom>
            <a:avLst/>
            <a:gdLst>
              <a:gd name="connsiteX0" fmla="*/ 0 w 6008551"/>
              <a:gd name="connsiteY0" fmla="*/ 0 h 5143500"/>
              <a:gd name="connsiteX1" fmla="*/ 1311138 w 6008551"/>
              <a:gd name="connsiteY1" fmla="*/ 0 h 5143500"/>
              <a:gd name="connsiteX2" fmla="*/ 1312152 w 6008551"/>
              <a:gd name="connsiteY2" fmla="*/ 0 h 5143500"/>
              <a:gd name="connsiteX3" fmla="*/ 1319250 w 6008551"/>
              <a:gd name="connsiteY3" fmla="*/ 0 h 5143500"/>
              <a:gd name="connsiteX4" fmla="*/ 1338517 w 6008551"/>
              <a:gd name="connsiteY4" fmla="*/ 0 h 5143500"/>
              <a:gd name="connsiteX5" fmla="*/ 1376035 w 6008551"/>
              <a:gd name="connsiteY5" fmla="*/ 0 h 5143500"/>
              <a:gd name="connsiteX6" fmla="*/ 1437890 w 6008551"/>
              <a:gd name="connsiteY6" fmla="*/ 0 h 5143500"/>
              <a:gd name="connsiteX7" fmla="*/ 1479845 w 6008551"/>
              <a:gd name="connsiteY7" fmla="*/ 0 h 5143500"/>
              <a:gd name="connsiteX8" fmla="*/ 1530166 w 6008551"/>
              <a:gd name="connsiteY8" fmla="*/ 0 h 5143500"/>
              <a:gd name="connsiteX9" fmla="*/ 1589613 w 6008551"/>
              <a:gd name="connsiteY9" fmla="*/ 0 h 5143500"/>
              <a:gd name="connsiteX10" fmla="*/ 1658946 w 6008551"/>
              <a:gd name="connsiteY10" fmla="*/ 0 h 5143500"/>
              <a:gd name="connsiteX11" fmla="*/ 1738927 w 6008551"/>
              <a:gd name="connsiteY11" fmla="*/ 0 h 5143500"/>
              <a:gd name="connsiteX12" fmla="*/ 1830315 w 6008551"/>
              <a:gd name="connsiteY12" fmla="*/ 0 h 5143500"/>
              <a:gd name="connsiteX13" fmla="*/ 1933872 w 6008551"/>
              <a:gd name="connsiteY13" fmla="*/ 0 h 5143500"/>
              <a:gd name="connsiteX14" fmla="*/ 2050357 w 6008551"/>
              <a:gd name="connsiteY14" fmla="*/ 0 h 5143500"/>
              <a:gd name="connsiteX15" fmla="*/ 2180532 w 6008551"/>
              <a:gd name="connsiteY15" fmla="*/ 0 h 5143500"/>
              <a:gd name="connsiteX16" fmla="*/ 2325156 w 6008551"/>
              <a:gd name="connsiteY16" fmla="*/ 0 h 5143500"/>
              <a:gd name="connsiteX17" fmla="*/ 2484991 w 6008551"/>
              <a:gd name="connsiteY17" fmla="*/ 0 h 5143500"/>
              <a:gd name="connsiteX18" fmla="*/ 2570400 w 6008551"/>
              <a:gd name="connsiteY18" fmla="*/ 0 h 5143500"/>
              <a:gd name="connsiteX19" fmla="*/ 2660796 w 6008551"/>
              <a:gd name="connsiteY19" fmla="*/ 0 h 5143500"/>
              <a:gd name="connsiteX20" fmla="*/ 5464557 w 6008551"/>
              <a:gd name="connsiteY20" fmla="*/ 0 h 5143500"/>
              <a:gd name="connsiteX21" fmla="*/ 6008551 w 6008551"/>
              <a:gd name="connsiteY21" fmla="*/ 2571750 h 5143500"/>
              <a:gd name="connsiteX22" fmla="*/ 5464557 w 6008551"/>
              <a:gd name="connsiteY22" fmla="*/ 5143500 h 5143500"/>
              <a:gd name="connsiteX23" fmla="*/ 2682091 w 6008551"/>
              <a:gd name="connsiteY23" fmla="*/ 5143500 h 5143500"/>
              <a:gd name="connsiteX24" fmla="*/ 2570400 w 6008551"/>
              <a:gd name="connsiteY24" fmla="*/ 5143500 h 5143500"/>
              <a:gd name="connsiteX25" fmla="*/ 2373195 w 6008551"/>
              <a:gd name="connsiteY25" fmla="*/ 5143500 h 5143500"/>
              <a:gd name="connsiteX26" fmla="*/ 2042245 w 6008551"/>
              <a:gd name="connsiteY26" fmla="*/ 5143500 h 5143500"/>
              <a:gd name="connsiteX27" fmla="*/ 1688480 w 6008551"/>
              <a:gd name="connsiteY27" fmla="*/ 5143500 h 5143500"/>
              <a:gd name="connsiteX28" fmla="*/ 1311138 w 6008551"/>
              <a:gd name="connsiteY28" fmla="*/ 5143500 h 5143500"/>
              <a:gd name="connsiteX29" fmla="*/ 0 w 6008551"/>
              <a:gd name="connsiteY29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008551" h="5143500">
                <a:moveTo>
                  <a:pt x="0" y="0"/>
                </a:moveTo>
                <a:lnTo>
                  <a:pt x="1311138" y="0"/>
                </a:lnTo>
                <a:lnTo>
                  <a:pt x="1312152" y="0"/>
                </a:lnTo>
                <a:lnTo>
                  <a:pt x="1319250" y="0"/>
                </a:lnTo>
                <a:lnTo>
                  <a:pt x="1338517" y="0"/>
                </a:lnTo>
                <a:lnTo>
                  <a:pt x="1376035" y="0"/>
                </a:lnTo>
                <a:lnTo>
                  <a:pt x="1437890" y="0"/>
                </a:lnTo>
                <a:lnTo>
                  <a:pt x="1479845" y="0"/>
                </a:lnTo>
                <a:lnTo>
                  <a:pt x="1530166" y="0"/>
                </a:lnTo>
                <a:lnTo>
                  <a:pt x="1589613" y="0"/>
                </a:lnTo>
                <a:lnTo>
                  <a:pt x="1658946" y="0"/>
                </a:lnTo>
                <a:lnTo>
                  <a:pt x="1738927" y="0"/>
                </a:lnTo>
                <a:lnTo>
                  <a:pt x="1830315" y="0"/>
                </a:lnTo>
                <a:lnTo>
                  <a:pt x="1933872" y="0"/>
                </a:lnTo>
                <a:lnTo>
                  <a:pt x="2050357" y="0"/>
                </a:lnTo>
                <a:lnTo>
                  <a:pt x="2180532" y="0"/>
                </a:lnTo>
                <a:lnTo>
                  <a:pt x="2325156" y="0"/>
                </a:lnTo>
                <a:lnTo>
                  <a:pt x="2484991" y="0"/>
                </a:lnTo>
                <a:lnTo>
                  <a:pt x="2570400" y="0"/>
                </a:lnTo>
                <a:lnTo>
                  <a:pt x="2660796" y="0"/>
                </a:lnTo>
                <a:cubicBezTo>
                  <a:pt x="3274277" y="0"/>
                  <a:pt x="4166613" y="0"/>
                  <a:pt x="5464557" y="0"/>
                </a:cubicBezTo>
                <a:cubicBezTo>
                  <a:pt x="5813984" y="785813"/>
                  <a:pt x="6008551" y="1656953"/>
                  <a:pt x="6008551" y="2571750"/>
                </a:cubicBezTo>
                <a:cubicBezTo>
                  <a:pt x="6008551" y="3486547"/>
                  <a:pt x="5813984" y="4357688"/>
                  <a:pt x="5464557" y="5143500"/>
                </a:cubicBezTo>
                <a:cubicBezTo>
                  <a:pt x="5464557" y="5143500"/>
                  <a:pt x="5464557" y="5143500"/>
                  <a:pt x="2682091" y="5143500"/>
                </a:cubicBezTo>
                <a:lnTo>
                  <a:pt x="2570400" y="5143500"/>
                </a:lnTo>
                <a:lnTo>
                  <a:pt x="2373195" y="5143500"/>
                </a:lnTo>
                <a:lnTo>
                  <a:pt x="2042245" y="5143500"/>
                </a:lnTo>
                <a:lnTo>
                  <a:pt x="1688480" y="5143500"/>
                </a:lnTo>
                <a:lnTo>
                  <a:pt x="1311138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rgbClr val="5D5D5D"/>
              </a:solidFill>
              <a:latin typeface="Proxima Nova Semibold" panose="02000506030000020004" pitchFamily="50" charset="0"/>
            </a:endParaRP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2087563"/>
            <a:ext cx="5635133" cy="993775"/>
          </a:xfrm>
        </p:spPr>
        <p:txBody>
          <a:bodyPr anchor="b" anchorCtr="0">
            <a:normAutofit/>
          </a:bodyPr>
          <a:lstStyle>
            <a:lvl1pPr>
              <a:defRPr sz="3200" baseline="0">
                <a:solidFill>
                  <a:srgbClr val="5D5D5D"/>
                </a:solidFill>
                <a:latin typeface="Proxima Nova Semibold" panose="02000506030000020004" pitchFamily="50" charset="0"/>
              </a:defRPr>
            </a:lvl1pPr>
          </a:lstStyle>
          <a:p>
            <a:pPr lvl="0"/>
            <a:r>
              <a:rPr lang="en-US" dirty="0" smtClean="0"/>
              <a:t>Insert section name here</a:t>
            </a:r>
          </a:p>
        </p:txBody>
      </p:sp>
    </p:spTree>
    <p:extLst>
      <p:ext uri="{BB962C8B-B14F-4D97-AF65-F5344CB8AC3E}">
        <p14:creationId xmlns:p14="http://schemas.microsoft.com/office/powerpoint/2010/main" val="145369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_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33049" y="2087563"/>
            <a:ext cx="6282202" cy="993775"/>
          </a:xfrm>
        </p:spPr>
        <p:txBody>
          <a:bodyPr anchor="b" anchorCtr="0">
            <a:noAutofit/>
          </a:bodyPr>
          <a:lstStyle>
            <a:lvl1pPr algn="ctr">
              <a:lnSpc>
                <a:spcPct val="120000"/>
              </a:lnSpc>
              <a:spcBef>
                <a:spcPts val="600"/>
              </a:spcBef>
              <a:defRPr lang="en-US" sz="2000" b="0" i="0" kern="1200" smtClean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Proin</a:t>
            </a:r>
            <a:r>
              <a:rPr lang="en-US" dirty="0" smtClean="0"/>
              <a:t>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interdum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,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. </a:t>
            </a:r>
            <a:r>
              <a:rPr lang="en-US" dirty="0" err="1" smtClean="0"/>
              <a:t>Donec</a:t>
            </a:r>
            <a:r>
              <a:rPr lang="en-US" dirty="0" smtClean="0"/>
              <a:t> </a:t>
            </a:r>
            <a:r>
              <a:rPr lang="en-US" dirty="0" err="1" smtClean="0"/>
              <a:t>nec</a:t>
            </a:r>
            <a:r>
              <a:rPr lang="en-US" dirty="0" smtClean="0"/>
              <a:t> nisi </a:t>
            </a:r>
            <a:r>
              <a:rPr lang="en-US" dirty="0" err="1" smtClean="0"/>
              <a:t>sed</a:t>
            </a:r>
            <a:r>
              <a:rPr lang="en-US" dirty="0" smtClean="0"/>
              <a:t> quam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pretium</a:t>
            </a:r>
            <a:r>
              <a:rPr lang="en-US" dirty="0" smtClean="0"/>
              <a:t>. </a:t>
            </a:r>
            <a:r>
              <a:rPr lang="en-US" dirty="0" err="1" smtClean="0"/>
              <a:t>Phasellus</a:t>
            </a:r>
            <a:r>
              <a:rPr lang="en-US" dirty="0" smtClean="0"/>
              <a:t> non </a:t>
            </a:r>
            <a:r>
              <a:rPr lang="en-US" dirty="0" err="1" smtClean="0"/>
              <a:t>porttitor</a:t>
            </a:r>
            <a:r>
              <a:rPr lang="en-US" dirty="0" smtClean="0"/>
              <a:t> sem. 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433049" y="3260969"/>
            <a:ext cx="6282202" cy="338755"/>
          </a:xfrm>
        </p:spPr>
        <p:txBody>
          <a:bodyPr anchor="t" anchorCtr="0">
            <a:noAutofit/>
          </a:bodyPr>
          <a:lstStyle>
            <a:lvl1pPr algn="ctr">
              <a:defRPr sz="1400" baseline="0">
                <a:solidFill>
                  <a:schemeClr val="bg1"/>
                </a:solidFill>
                <a:latin typeface="Proxima Nova Semibold" panose="02000506030000020004" pitchFamily="50" charset="0"/>
              </a:defRPr>
            </a:lvl1pPr>
          </a:lstStyle>
          <a:p>
            <a:pPr lvl="0"/>
            <a:r>
              <a:rPr lang="en-US" dirty="0" smtClean="0"/>
              <a:t>— Name, Title, Company</a:t>
            </a:r>
          </a:p>
        </p:txBody>
      </p:sp>
    </p:spTree>
    <p:extLst>
      <p:ext uri="{BB962C8B-B14F-4D97-AF65-F5344CB8AC3E}">
        <p14:creationId xmlns:p14="http://schemas.microsoft.com/office/powerpoint/2010/main" val="467002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_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52500" y="3181350"/>
            <a:ext cx="7239000" cy="5367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rgbClr val="F9F7F6"/>
                </a:solidFill>
                <a:latin typeface="+mj-lt"/>
              </a:defRPr>
            </a:lvl1pPr>
            <a:lvl2pPr marL="457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Insert closing text here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304383" y="1885951"/>
            <a:ext cx="2535237" cy="856517"/>
            <a:chOff x="1579563" y="1565276"/>
            <a:chExt cx="5981700" cy="2020888"/>
          </a:xfrm>
          <a:solidFill>
            <a:schemeClr val="bg1"/>
          </a:solidFill>
        </p:grpSpPr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1579563" y="2070101"/>
              <a:ext cx="1503363" cy="1511300"/>
            </a:xfrm>
            <a:custGeom>
              <a:avLst/>
              <a:gdLst>
                <a:gd name="T0" fmla="*/ 200 w 400"/>
                <a:gd name="T1" fmla="*/ 0 h 401"/>
                <a:gd name="T2" fmla="*/ 0 w 400"/>
                <a:gd name="T3" fmla="*/ 201 h 401"/>
                <a:gd name="T4" fmla="*/ 200 w 400"/>
                <a:gd name="T5" fmla="*/ 401 h 401"/>
                <a:gd name="T6" fmla="*/ 400 w 400"/>
                <a:gd name="T7" fmla="*/ 201 h 401"/>
                <a:gd name="T8" fmla="*/ 200 w 400"/>
                <a:gd name="T9" fmla="*/ 0 h 401"/>
                <a:gd name="T10" fmla="*/ 200 w 400"/>
                <a:gd name="T11" fmla="*/ 301 h 401"/>
                <a:gd name="T12" fmla="*/ 100 w 400"/>
                <a:gd name="T13" fmla="*/ 201 h 401"/>
                <a:gd name="T14" fmla="*/ 200 w 400"/>
                <a:gd name="T15" fmla="*/ 100 h 401"/>
                <a:gd name="T16" fmla="*/ 300 w 400"/>
                <a:gd name="T17" fmla="*/ 201 h 401"/>
                <a:gd name="T18" fmla="*/ 200 w 400"/>
                <a:gd name="T19" fmla="*/ 3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0" h="401">
                  <a:moveTo>
                    <a:pt x="200" y="0"/>
                  </a:moveTo>
                  <a:cubicBezTo>
                    <a:pt x="90" y="0"/>
                    <a:pt x="0" y="90"/>
                    <a:pt x="0" y="201"/>
                  </a:cubicBezTo>
                  <a:cubicBezTo>
                    <a:pt x="0" y="311"/>
                    <a:pt x="90" y="401"/>
                    <a:pt x="200" y="401"/>
                  </a:cubicBezTo>
                  <a:cubicBezTo>
                    <a:pt x="311" y="401"/>
                    <a:pt x="400" y="311"/>
                    <a:pt x="400" y="201"/>
                  </a:cubicBezTo>
                  <a:cubicBezTo>
                    <a:pt x="400" y="90"/>
                    <a:pt x="311" y="0"/>
                    <a:pt x="200" y="0"/>
                  </a:cubicBezTo>
                  <a:close/>
                  <a:moveTo>
                    <a:pt x="200" y="301"/>
                  </a:moveTo>
                  <a:cubicBezTo>
                    <a:pt x="145" y="301"/>
                    <a:pt x="100" y="256"/>
                    <a:pt x="100" y="201"/>
                  </a:cubicBezTo>
                  <a:cubicBezTo>
                    <a:pt x="100" y="145"/>
                    <a:pt x="145" y="100"/>
                    <a:pt x="200" y="100"/>
                  </a:cubicBezTo>
                  <a:cubicBezTo>
                    <a:pt x="256" y="100"/>
                    <a:pt x="300" y="145"/>
                    <a:pt x="300" y="201"/>
                  </a:cubicBezTo>
                  <a:cubicBezTo>
                    <a:pt x="300" y="256"/>
                    <a:pt x="256" y="301"/>
                    <a:pt x="200" y="3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0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300"/>
                <a:ea typeface="+mn-ea"/>
                <a:cs typeface="+mn-cs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3270250" y="1565276"/>
              <a:ext cx="1476375" cy="2012950"/>
            </a:xfrm>
            <a:custGeom>
              <a:avLst/>
              <a:gdLst>
                <a:gd name="T0" fmla="*/ 102 w 393"/>
                <a:gd name="T1" fmla="*/ 402 h 534"/>
                <a:gd name="T2" fmla="*/ 132 w 393"/>
                <a:gd name="T3" fmla="*/ 389 h 534"/>
                <a:gd name="T4" fmla="*/ 266 w 393"/>
                <a:gd name="T5" fmla="*/ 528 h 534"/>
                <a:gd name="T6" fmla="*/ 273 w 393"/>
                <a:gd name="T7" fmla="*/ 533 h 534"/>
                <a:gd name="T8" fmla="*/ 281 w 393"/>
                <a:gd name="T9" fmla="*/ 534 h 534"/>
                <a:gd name="T10" fmla="*/ 372 w 393"/>
                <a:gd name="T11" fmla="*/ 534 h 534"/>
                <a:gd name="T12" fmla="*/ 385 w 393"/>
                <a:gd name="T13" fmla="*/ 505 h 534"/>
                <a:gd name="T14" fmla="*/ 236 w 393"/>
                <a:gd name="T15" fmla="*/ 352 h 534"/>
                <a:gd name="T16" fmla="*/ 228 w 393"/>
                <a:gd name="T17" fmla="*/ 344 h 534"/>
                <a:gd name="T18" fmla="*/ 232 w 393"/>
                <a:gd name="T19" fmla="*/ 295 h 534"/>
                <a:gd name="T20" fmla="*/ 351 w 393"/>
                <a:gd name="T21" fmla="*/ 163 h 534"/>
                <a:gd name="T22" fmla="*/ 337 w 393"/>
                <a:gd name="T23" fmla="*/ 135 h 534"/>
                <a:gd name="T24" fmla="*/ 255 w 393"/>
                <a:gd name="T25" fmla="*/ 135 h 534"/>
                <a:gd name="T26" fmla="*/ 247 w 393"/>
                <a:gd name="T27" fmla="*/ 136 h 534"/>
                <a:gd name="T28" fmla="*/ 239 w 393"/>
                <a:gd name="T29" fmla="*/ 140 h 534"/>
                <a:gd name="T30" fmla="*/ 133 w 393"/>
                <a:gd name="T31" fmla="*/ 255 h 534"/>
                <a:gd name="T32" fmla="*/ 102 w 393"/>
                <a:gd name="T33" fmla="*/ 243 h 534"/>
                <a:gd name="T34" fmla="*/ 102 w 393"/>
                <a:gd name="T35" fmla="*/ 16 h 534"/>
                <a:gd name="T36" fmla="*/ 85 w 393"/>
                <a:gd name="T37" fmla="*/ 0 h 534"/>
                <a:gd name="T38" fmla="*/ 18 w 393"/>
                <a:gd name="T39" fmla="*/ 0 h 534"/>
                <a:gd name="T40" fmla="*/ 0 w 393"/>
                <a:gd name="T41" fmla="*/ 14 h 534"/>
                <a:gd name="T42" fmla="*/ 0 w 393"/>
                <a:gd name="T43" fmla="*/ 518 h 534"/>
                <a:gd name="T44" fmla="*/ 18 w 393"/>
                <a:gd name="T45" fmla="*/ 533 h 534"/>
                <a:gd name="T46" fmla="*/ 85 w 393"/>
                <a:gd name="T47" fmla="*/ 533 h 534"/>
                <a:gd name="T48" fmla="*/ 102 w 393"/>
                <a:gd name="T49" fmla="*/ 518 h 534"/>
                <a:gd name="T50" fmla="*/ 102 w 393"/>
                <a:gd name="T51" fmla="*/ 513 h 534"/>
                <a:gd name="T52" fmla="*/ 102 w 393"/>
                <a:gd name="T53" fmla="*/ 402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93" h="534">
                  <a:moveTo>
                    <a:pt x="102" y="402"/>
                  </a:moveTo>
                  <a:cubicBezTo>
                    <a:pt x="102" y="386"/>
                    <a:pt x="121" y="378"/>
                    <a:pt x="132" y="389"/>
                  </a:cubicBezTo>
                  <a:cubicBezTo>
                    <a:pt x="182" y="440"/>
                    <a:pt x="265" y="528"/>
                    <a:pt x="266" y="528"/>
                  </a:cubicBezTo>
                  <a:cubicBezTo>
                    <a:pt x="267" y="529"/>
                    <a:pt x="268" y="531"/>
                    <a:pt x="273" y="533"/>
                  </a:cubicBezTo>
                  <a:cubicBezTo>
                    <a:pt x="275" y="533"/>
                    <a:pt x="278" y="534"/>
                    <a:pt x="281" y="534"/>
                  </a:cubicBezTo>
                  <a:cubicBezTo>
                    <a:pt x="372" y="534"/>
                    <a:pt x="372" y="534"/>
                    <a:pt x="372" y="534"/>
                  </a:cubicBezTo>
                  <a:cubicBezTo>
                    <a:pt x="388" y="534"/>
                    <a:pt x="393" y="515"/>
                    <a:pt x="385" y="505"/>
                  </a:cubicBezTo>
                  <a:cubicBezTo>
                    <a:pt x="236" y="352"/>
                    <a:pt x="236" y="352"/>
                    <a:pt x="236" y="352"/>
                  </a:cubicBezTo>
                  <a:cubicBezTo>
                    <a:pt x="228" y="344"/>
                    <a:pt x="228" y="344"/>
                    <a:pt x="228" y="344"/>
                  </a:cubicBezTo>
                  <a:cubicBezTo>
                    <a:pt x="211" y="324"/>
                    <a:pt x="213" y="316"/>
                    <a:pt x="232" y="295"/>
                  </a:cubicBezTo>
                  <a:cubicBezTo>
                    <a:pt x="351" y="163"/>
                    <a:pt x="351" y="163"/>
                    <a:pt x="351" y="163"/>
                  </a:cubicBezTo>
                  <a:cubicBezTo>
                    <a:pt x="359" y="153"/>
                    <a:pt x="354" y="135"/>
                    <a:pt x="337" y="135"/>
                  </a:cubicBezTo>
                  <a:cubicBezTo>
                    <a:pt x="255" y="135"/>
                    <a:pt x="255" y="135"/>
                    <a:pt x="255" y="135"/>
                  </a:cubicBezTo>
                  <a:cubicBezTo>
                    <a:pt x="252" y="135"/>
                    <a:pt x="250" y="135"/>
                    <a:pt x="247" y="136"/>
                  </a:cubicBezTo>
                  <a:cubicBezTo>
                    <a:pt x="243" y="137"/>
                    <a:pt x="241" y="139"/>
                    <a:pt x="239" y="140"/>
                  </a:cubicBezTo>
                  <a:cubicBezTo>
                    <a:pt x="239" y="141"/>
                    <a:pt x="173" y="211"/>
                    <a:pt x="133" y="255"/>
                  </a:cubicBezTo>
                  <a:cubicBezTo>
                    <a:pt x="122" y="267"/>
                    <a:pt x="102" y="259"/>
                    <a:pt x="102" y="243"/>
                  </a:cubicBezTo>
                  <a:cubicBezTo>
                    <a:pt x="102" y="16"/>
                    <a:pt x="102" y="16"/>
                    <a:pt x="102" y="16"/>
                  </a:cubicBezTo>
                  <a:cubicBezTo>
                    <a:pt x="102" y="4"/>
                    <a:pt x="92" y="0"/>
                    <a:pt x="85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6" y="0"/>
                    <a:pt x="0" y="8"/>
                    <a:pt x="0" y="14"/>
                  </a:cubicBezTo>
                  <a:cubicBezTo>
                    <a:pt x="0" y="518"/>
                    <a:pt x="0" y="518"/>
                    <a:pt x="0" y="518"/>
                  </a:cubicBezTo>
                  <a:cubicBezTo>
                    <a:pt x="0" y="530"/>
                    <a:pt x="10" y="533"/>
                    <a:pt x="18" y="533"/>
                  </a:cubicBezTo>
                  <a:cubicBezTo>
                    <a:pt x="85" y="533"/>
                    <a:pt x="85" y="533"/>
                    <a:pt x="85" y="533"/>
                  </a:cubicBezTo>
                  <a:cubicBezTo>
                    <a:pt x="95" y="533"/>
                    <a:pt x="102" y="526"/>
                    <a:pt x="102" y="518"/>
                  </a:cubicBezTo>
                  <a:cubicBezTo>
                    <a:pt x="102" y="513"/>
                    <a:pt x="102" y="513"/>
                    <a:pt x="102" y="513"/>
                  </a:cubicBezTo>
                  <a:lnTo>
                    <a:pt x="102" y="40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0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300"/>
                <a:ea typeface="+mn-ea"/>
                <a:cs typeface="+mn-cs"/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4799013" y="1565276"/>
              <a:ext cx="909638" cy="2020888"/>
            </a:xfrm>
            <a:custGeom>
              <a:avLst/>
              <a:gdLst>
                <a:gd name="T0" fmla="*/ 241 w 242"/>
                <a:gd name="T1" fmla="*/ 516 h 536"/>
                <a:gd name="T2" fmla="*/ 234 w 242"/>
                <a:gd name="T3" fmla="*/ 449 h 536"/>
                <a:gd name="T4" fmla="*/ 215 w 242"/>
                <a:gd name="T5" fmla="*/ 435 h 536"/>
                <a:gd name="T6" fmla="*/ 200 w 242"/>
                <a:gd name="T7" fmla="*/ 436 h 536"/>
                <a:gd name="T8" fmla="*/ 100 w 242"/>
                <a:gd name="T9" fmla="*/ 341 h 536"/>
                <a:gd name="T10" fmla="*/ 100 w 242"/>
                <a:gd name="T11" fmla="*/ 336 h 536"/>
                <a:gd name="T12" fmla="*/ 100 w 242"/>
                <a:gd name="T13" fmla="*/ 254 h 536"/>
                <a:gd name="T14" fmla="*/ 119 w 242"/>
                <a:gd name="T15" fmla="*/ 235 h 536"/>
                <a:gd name="T16" fmla="*/ 209 w 242"/>
                <a:gd name="T17" fmla="*/ 235 h 536"/>
                <a:gd name="T18" fmla="*/ 224 w 242"/>
                <a:gd name="T19" fmla="*/ 217 h 536"/>
                <a:gd name="T20" fmla="*/ 224 w 242"/>
                <a:gd name="T21" fmla="*/ 154 h 536"/>
                <a:gd name="T22" fmla="*/ 209 w 242"/>
                <a:gd name="T23" fmla="*/ 135 h 536"/>
                <a:gd name="T24" fmla="*/ 119 w 242"/>
                <a:gd name="T25" fmla="*/ 135 h 536"/>
                <a:gd name="T26" fmla="*/ 100 w 242"/>
                <a:gd name="T27" fmla="*/ 117 h 536"/>
                <a:gd name="T28" fmla="*/ 100 w 242"/>
                <a:gd name="T29" fmla="*/ 16 h 536"/>
                <a:gd name="T30" fmla="*/ 83 w 242"/>
                <a:gd name="T31" fmla="*/ 0 h 536"/>
                <a:gd name="T32" fmla="*/ 16 w 242"/>
                <a:gd name="T33" fmla="*/ 0 h 536"/>
                <a:gd name="T34" fmla="*/ 0 w 242"/>
                <a:gd name="T35" fmla="*/ 15 h 536"/>
                <a:gd name="T36" fmla="*/ 0 w 242"/>
                <a:gd name="T37" fmla="*/ 341 h 536"/>
                <a:gd name="T38" fmla="*/ 200 w 242"/>
                <a:gd name="T39" fmla="*/ 536 h 536"/>
                <a:gd name="T40" fmla="*/ 227 w 242"/>
                <a:gd name="T41" fmla="*/ 534 h 536"/>
                <a:gd name="T42" fmla="*/ 241 w 242"/>
                <a:gd name="T43" fmla="*/ 51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2" h="536">
                  <a:moveTo>
                    <a:pt x="241" y="516"/>
                  </a:moveTo>
                  <a:cubicBezTo>
                    <a:pt x="234" y="449"/>
                    <a:pt x="234" y="449"/>
                    <a:pt x="234" y="449"/>
                  </a:cubicBezTo>
                  <a:cubicBezTo>
                    <a:pt x="233" y="439"/>
                    <a:pt x="225" y="433"/>
                    <a:pt x="215" y="435"/>
                  </a:cubicBezTo>
                  <a:cubicBezTo>
                    <a:pt x="210" y="435"/>
                    <a:pt x="205" y="436"/>
                    <a:pt x="200" y="436"/>
                  </a:cubicBezTo>
                  <a:cubicBezTo>
                    <a:pt x="146" y="436"/>
                    <a:pt x="103" y="394"/>
                    <a:pt x="100" y="341"/>
                  </a:cubicBezTo>
                  <a:cubicBezTo>
                    <a:pt x="100" y="339"/>
                    <a:pt x="100" y="337"/>
                    <a:pt x="100" y="336"/>
                  </a:cubicBezTo>
                  <a:cubicBezTo>
                    <a:pt x="100" y="254"/>
                    <a:pt x="100" y="254"/>
                    <a:pt x="100" y="254"/>
                  </a:cubicBezTo>
                  <a:cubicBezTo>
                    <a:pt x="100" y="243"/>
                    <a:pt x="108" y="235"/>
                    <a:pt x="119" y="235"/>
                  </a:cubicBezTo>
                  <a:cubicBezTo>
                    <a:pt x="209" y="235"/>
                    <a:pt x="209" y="235"/>
                    <a:pt x="209" y="235"/>
                  </a:cubicBezTo>
                  <a:cubicBezTo>
                    <a:pt x="215" y="235"/>
                    <a:pt x="224" y="229"/>
                    <a:pt x="224" y="217"/>
                  </a:cubicBezTo>
                  <a:cubicBezTo>
                    <a:pt x="224" y="154"/>
                    <a:pt x="224" y="154"/>
                    <a:pt x="224" y="154"/>
                  </a:cubicBezTo>
                  <a:cubicBezTo>
                    <a:pt x="224" y="142"/>
                    <a:pt x="216" y="135"/>
                    <a:pt x="209" y="135"/>
                  </a:cubicBezTo>
                  <a:cubicBezTo>
                    <a:pt x="119" y="135"/>
                    <a:pt x="119" y="135"/>
                    <a:pt x="119" y="135"/>
                  </a:cubicBezTo>
                  <a:cubicBezTo>
                    <a:pt x="109" y="135"/>
                    <a:pt x="100" y="127"/>
                    <a:pt x="100" y="117"/>
                  </a:cubicBezTo>
                  <a:cubicBezTo>
                    <a:pt x="100" y="16"/>
                    <a:pt x="100" y="16"/>
                    <a:pt x="100" y="16"/>
                  </a:cubicBezTo>
                  <a:cubicBezTo>
                    <a:pt x="100" y="9"/>
                    <a:pt x="95" y="0"/>
                    <a:pt x="83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8" y="0"/>
                    <a:pt x="0" y="5"/>
                    <a:pt x="0" y="15"/>
                  </a:cubicBezTo>
                  <a:cubicBezTo>
                    <a:pt x="0" y="15"/>
                    <a:pt x="0" y="339"/>
                    <a:pt x="0" y="341"/>
                  </a:cubicBezTo>
                  <a:cubicBezTo>
                    <a:pt x="3" y="449"/>
                    <a:pt x="91" y="536"/>
                    <a:pt x="200" y="536"/>
                  </a:cubicBezTo>
                  <a:cubicBezTo>
                    <a:pt x="209" y="536"/>
                    <a:pt x="218" y="535"/>
                    <a:pt x="227" y="534"/>
                  </a:cubicBezTo>
                  <a:cubicBezTo>
                    <a:pt x="236" y="533"/>
                    <a:pt x="242" y="525"/>
                    <a:pt x="241" y="5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0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300"/>
                <a:ea typeface="+mn-ea"/>
                <a:cs typeface="+mn-cs"/>
              </a:endParaRPr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5764213" y="2070101"/>
              <a:ext cx="1797050" cy="1516063"/>
            </a:xfrm>
            <a:custGeom>
              <a:avLst/>
              <a:gdLst>
                <a:gd name="T0" fmla="*/ 466 w 478"/>
                <a:gd name="T1" fmla="*/ 298 h 402"/>
                <a:gd name="T2" fmla="*/ 401 w 478"/>
                <a:gd name="T3" fmla="*/ 201 h 402"/>
                <a:gd name="T4" fmla="*/ 401 w 478"/>
                <a:gd name="T5" fmla="*/ 200 h 402"/>
                <a:gd name="T6" fmla="*/ 401 w 478"/>
                <a:gd name="T7" fmla="*/ 18 h 402"/>
                <a:gd name="T8" fmla="*/ 384 w 478"/>
                <a:gd name="T9" fmla="*/ 1 h 402"/>
                <a:gd name="T10" fmla="*/ 317 w 478"/>
                <a:gd name="T11" fmla="*/ 1 h 402"/>
                <a:gd name="T12" fmla="*/ 299 w 478"/>
                <a:gd name="T13" fmla="*/ 18 h 402"/>
                <a:gd name="T14" fmla="*/ 299 w 478"/>
                <a:gd name="T15" fmla="*/ 26 h 402"/>
                <a:gd name="T16" fmla="*/ 201 w 478"/>
                <a:gd name="T17" fmla="*/ 0 h 402"/>
                <a:gd name="T18" fmla="*/ 0 w 478"/>
                <a:gd name="T19" fmla="*/ 201 h 402"/>
                <a:gd name="T20" fmla="*/ 201 w 478"/>
                <a:gd name="T21" fmla="*/ 401 h 402"/>
                <a:gd name="T22" fmla="*/ 331 w 478"/>
                <a:gd name="T23" fmla="*/ 353 h 402"/>
                <a:gd name="T24" fmla="*/ 427 w 478"/>
                <a:gd name="T25" fmla="*/ 401 h 402"/>
                <a:gd name="T26" fmla="*/ 478 w 478"/>
                <a:gd name="T27" fmla="*/ 382 h 402"/>
                <a:gd name="T28" fmla="*/ 478 w 478"/>
                <a:gd name="T29" fmla="*/ 311 h 402"/>
                <a:gd name="T30" fmla="*/ 466 w 478"/>
                <a:gd name="T31" fmla="*/ 298 h 402"/>
                <a:gd name="T32" fmla="*/ 201 w 478"/>
                <a:gd name="T33" fmla="*/ 301 h 402"/>
                <a:gd name="T34" fmla="*/ 101 w 478"/>
                <a:gd name="T35" fmla="*/ 201 h 402"/>
                <a:gd name="T36" fmla="*/ 201 w 478"/>
                <a:gd name="T37" fmla="*/ 100 h 402"/>
                <a:gd name="T38" fmla="*/ 301 w 478"/>
                <a:gd name="T39" fmla="*/ 201 h 402"/>
                <a:gd name="T40" fmla="*/ 201 w 478"/>
                <a:gd name="T41" fmla="*/ 30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8" h="402">
                  <a:moveTo>
                    <a:pt x="466" y="298"/>
                  </a:moveTo>
                  <a:cubicBezTo>
                    <a:pt x="410" y="298"/>
                    <a:pt x="401" y="278"/>
                    <a:pt x="401" y="201"/>
                  </a:cubicBezTo>
                  <a:cubicBezTo>
                    <a:pt x="401" y="201"/>
                    <a:pt x="401" y="201"/>
                    <a:pt x="401" y="200"/>
                  </a:cubicBezTo>
                  <a:cubicBezTo>
                    <a:pt x="401" y="18"/>
                    <a:pt x="401" y="18"/>
                    <a:pt x="401" y="18"/>
                  </a:cubicBezTo>
                  <a:cubicBezTo>
                    <a:pt x="401" y="12"/>
                    <a:pt x="396" y="1"/>
                    <a:pt x="384" y="1"/>
                  </a:cubicBezTo>
                  <a:cubicBezTo>
                    <a:pt x="317" y="1"/>
                    <a:pt x="317" y="1"/>
                    <a:pt x="317" y="1"/>
                  </a:cubicBezTo>
                  <a:cubicBezTo>
                    <a:pt x="308" y="1"/>
                    <a:pt x="299" y="8"/>
                    <a:pt x="299" y="18"/>
                  </a:cubicBezTo>
                  <a:cubicBezTo>
                    <a:pt x="299" y="26"/>
                    <a:pt x="299" y="26"/>
                    <a:pt x="299" y="26"/>
                  </a:cubicBezTo>
                  <a:cubicBezTo>
                    <a:pt x="270" y="10"/>
                    <a:pt x="237" y="0"/>
                    <a:pt x="201" y="0"/>
                  </a:cubicBezTo>
                  <a:cubicBezTo>
                    <a:pt x="90" y="0"/>
                    <a:pt x="0" y="90"/>
                    <a:pt x="0" y="201"/>
                  </a:cubicBezTo>
                  <a:cubicBezTo>
                    <a:pt x="0" y="311"/>
                    <a:pt x="90" y="401"/>
                    <a:pt x="201" y="401"/>
                  </a:cubicBezTo>
                  <a:cubicBezTo>
                    <a:pt x="250" y="401"/>
                    <a:pt x="296" y="383"/>
                    <a:pt x="331" y="353"/>
                  </a:cubicBezTo>
                  <a:cubicBezTo>
                    <a:pt x="350" y="381"/>
                    <a:pt x="380" y="400"/>
                    <a:pt x="427" y="401"/>
                  </a:cubicBezTo>
                  <a:cubicBezTo>
                    <a:pt x="435" y="401"/>
                    <a:pt x="478" y="402"/>
                    <a:pt x="478" y="382"/>
                  </a:cubicBezTo>
                  <a:cubicBezTo>
                    <a:pt x="478" y="311"/>
                    <a:pt x="478" y="311"/>
                    <a:pt x="478" y="311"/>
                  </a:cubicBezTo>
                  <a:cubicBezTo>
                    <a:pt x="478" y="304"/>
                    <a:pt x="473" y="298"/>
                    <a:pt x="466" y="298"/>
                  </a:cubicBezTo>
                  <a:close/>
                  <a:moveTo>
                    <a:pt x="201" y="301"/>
                  </a:moveTo>
                  <a:cubicBezTo>
                    <a:pt x="146" y="301"/>
                    <a:pt x="101" y="256"/>
                    <a:pt x="101" y="201"/>
                  </a:cubicBezTo>
                  <a:cubicBezTo>
                    <a:pt x="101" y="145"/>
                    <a:pt x="146" y="100"/>
                    <a:pt x="201" y="100"/>
                  </a:cubicBezTo>
                  <a:cubicBezTo>
                    <a:pt x="256" y="100"/>
                    <a:pt x="301" y="145"/>
                    <a:pt x="301" y="201"/>
                  </a:cubicBezTo>
                  <a:cubicBezTo>
                    <a:pt x="301" y="256"/>
                    <a:pt x="256" y="301"/>
                    <a:pt x="201" y="3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0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300"/>
                <a:ea typeface="+mn-ea"/>
                <a:cs typeface="+mn-cs"/>
              </a:endParaRPr>
            </a:p>
          </p:txBody>
        </p:sp>
      </p:grpSp>
      <p:grpSp>
        <p:nvGrpSpPr>
          <p:cNvPr id="26" name="Group 25"/>
          <p:cNvGrpSpPr/>
          <p:nvPr userDrawn="1"/>
        </p:nvGrpSpPr>
        <p:grpSpPr>
          <a:xfrm>
            <a:off x="152400" y="206202"/>
            <a:ext cx="8766656" cy="4823838"/>
            <a:chOff x="152400" y="206202"/>
            <a:chExt cx="8766656" cy="4823838"/>
          </a:xfrm>
          <a:solidFill>
            <a:schemeClr val="accent1">
              <a:alpha val="37000"/>
            </a:schemeClr>
          </a:solidFill>
        </p:grpSpPr>
        <p:sp>
          <p:nvSpPr>
            <p:cNvPr id="27" name="Freeform 16"/>
            <p:cNvSpPr>
              <a:spLocks noEditPoints="1"/>
            </p:cNvSpPr>
            <p:nvPr/>
          </p:nvSpPr>
          <p:spPr bwMode="auto">
            <a:xfrm>
              <a:off x="6473639" y="1194418"/>
              <a:ext cx="884370" cy="887721"/>
            </a:xfrm>
            <a:custGeom>
              <a:avLst/>
              <a:gdLst>
                <a:gd name="T0" fmla="*/ 104 w 208"/>
                <a:gd name="T1" fmla="*/ 208 h 208"/>
                <a:gd name="T2" fmla="*/ 208 w 208"/>
                <a:gd name="T3" fmla="*/ 104 h 208"/>
                <a:gd name="T4" fmla="*/ 104 w 208"/>
                <a:gd name="T5" fmla="*/ 0 h 208"/>
                <a:gd name="T6" fmla="*/ 0 w 208"/>
                <a:gd name="T7" fmla="*/ 104 h 208"/>
                <a:gd name="T8" fmla="*/ 104 w 208"/>
                <a:gd name="T9" fmla="*/ 208 h 208"/>
                <a:gd name="T10" fmla="*/ 104 w 208"/>
                <a:gd name="T11" fmla="*/ 52 h 208"/>
                <a:gd name="T12" fmla="*/ 156 w 208"/>
                <a:gd name="T13" fmla="*/ 104 h 208"/>
                <a:gd name="T14" fmla="*/ 104 w 208"/>
                <a:gd name="T15" fmla="*/ 156 h 208"/>
                <a:gd name="T16" fmla="*/ 52 w 208"/>
                <a:gd name="T17" fmla="*/ 104 h 208"/>
                <a:gd name="T18" fmla="*/ 104 w 208"/>
                <a:gd name="T19" fmla="*/ 52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208">
                  <a:moveTo>
                    <a:pt x="104" y="208"/>
                  </a:moveTo>
                  <a:cubicBezTo>
                    <a:pt x="162" y="208"/>
                    <a:pt x="208" y="161"/>
                    <a:pt x="208" y="104"/>
                  </a:cubicBezTo>
                  <a:cubicBezTo>
                    <a:pt x="208" y="46"/>
                    <a:pt x="162" y="0"/>
                    <a:pt x="104" y="0"/>
                  </a:cubicBezTo>
                  <a:cubicBezTo>
                    <a:pt x="47" y="0"/>
                    <a:pt x="0" y="46"/>
                    <a:pt x="0" y="104"/>
                  </a:cubicBezTo>
                  <a:cubicBezTo>
                    <a:pt x="0" y="161"/>
                    <a:pt x="47" y="208"/>
                    <a:pt x="104" y="208"/>
                  </a:cubicBezTo>
                  <a:close/>
                  <a:moveTo>
                    <a:pt x="104" y="52"/>
                  </a:moveTo>
                  <a:cubicBezTo>
                    <a:pt x="133" y="52"/>
                    <a:pt x="156" y="75"/>
                    <a:pt x="156" y="104"/>
                  </a:cubicBezTo>
                  <a:cubicBezTo>
                    <a:pt x="156" y="133"/>
                    <a:pt x="133" y="156"/>
                    <a:pt x="104" y="156"/>
                  </a:cubicBezTo>
                  <a:cubicBezTo>
                    <a:pt x="75" y="156"/>
                    <a:pt x="52" y="133"/>
                    <a:pt x="52" y="104"/>
                  </a:cubicBezTo>
                  <a:cubicBezTo>
                    <a:pt x="52" y="75"/>
                    <a:pt x="75" y="52"/>
                    <a:pt x="104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US" sz="1800" dirty="0">
                <a:solidFill>
                  <a:srgbClr val="5D5D5D"/>
                </a:solidFill>
              </a:endParaRPr>
            </a:p>
          </p:txBody>
        </p:sp>
        <p:sp>
          <p:nvSpPr>
            <p:cNvPr id="28" name="Freeform 20"/>
            <p:cNvSpPr>
              <a:spLocks noEditPoints="1"/>
            </p:cNvSpPr>
            <p:nvPr/>
          </p:nvSpPr>
          <p:spPr bwMode="auto">
            <a:xfrm>
              <a:off x="2259480" y="1194418"/>
              <a:ext cx="884370" cy="887721"/>
            </a:xfrm>
            <a:custGeom>
              <a:avLst/>
              <a:gdLst>
                <a:gd name="T0" fmla="*/ 104 w 208"/>
                <a:gd name="T1" fmla="*/ 208 h 208"/>
                <a:gd name="T2" fmla="*/ 208 w 208"/>
                <a:gd name="T3" fmla="*/ 104 h 208"/>
                <a:gd name="T4" fmla="*/ 104 w 208"/>
                <a:gd name="T5" fmla="*/ 0 h 208"/>
                <a:gd name="T6" fmla="*/ 0 w 208"/>
                <a:gd name="T7" fmla="*/ 104 h 208"/>
                <a:gd name="T8" fmla="*/ 104 w 208"/>
                <a:gd name="T9" fmla="*/ 208 h 208"/>
                <a:gd name="T10" fmla="*/ 104 w 208"/>
                <a:gd name="T11" fmla="*/ 52 h 208"/>
                <a:gd name="T12" fmla="*/ 156 w 208"/>
                <a:gd name="T13" fmla="*/ 104 h 208"/>
                <a:gd name="T14" fmla="*/ 104 w 208"/>
                <a:gd name="T15" fmla="*/ 156 h 208"/>
                <a:gd name="T16" fmla="*/ 52 w 208"/>
                <a:gd name="T17" fmla="*/ 104 h 208"/>
                <a:gd name="T18" fmla="*/ 104 w 208"/>
                <a:gd name="T19" fmla="*/ 52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208">
                  <a:moveTo>
                    <a:pt x="104" y="208"/>
                  </a:moveTo>
                  <a:cubicBezTo>
                    <a:pt x="161" y="208"/>
                    <a:pt x="208" y="161"/>
                    <a:pt x="208" y="104"/>
                  </a:cubicBezTo>
                  <a:cubicBezTo>
                    <a:pt x="208" y="46"/>
                    <a:pt x="161" y="0"/>
                    <a:pt x="104" y="0"/>
                  </a:cubicBezTo>
                  <a:cubicBezTo>
                    <a:pt x="47" y="0"/>
                    <a:pt x="0" y="46"/>
                    <a:pt x="0" y="104"/>
                  </a:cubicBezTo>
                  <a:cubicBezTo>
                    <a:pt x="0" y="161"/>
                    <a:pt x="47" y="208"/>
                    <a:pt x="104" y="208"/>
                  </a:cubicBezTo>
                  <a:close/>
                  <a:moveTo>
                    <a:pt x="104" y="52"/>
                  </a:moveTo>
                  <a:cubicBezTo>
                    <a:pt x="133" y="52"/>
                    <a:pt x="156" y="75"/>
                    <a:pt x="156" y="104"/>
                  </a:cubicBezTo>
                  <a:cubicBezTo>
                    <a:pt x="156" y="133"/>
                    <a:pt x="133" y="156"/>
                    <a:pt x="104" y="156"/>
                  </a:cubicBezTo>
                  <a:cubicBezTo>
                    <a:pt x="75" y="156"/>
                    <a:pt x="52" y="133"/>
                    <a:pt x="52" y="104"/>
                  </a:cubicBezTo>
                  <a:cubicBezTo>
                    <a:pt x="52" y="75"/>
                    <a:pt x="75" y="52"/>
                    <a:pt x="104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US" sz="1800" dirty="0">
                <a:solidFill>
                  <a:srgbClr val="5D5D5D"/>
                </a:solidFill>
              </a:endParaRPr>
            </a:p>
          </p:txBody>
        </p:sp>
        <p:sp>
          <p:nvSpPr>
            <p:cNvPr id="29" name="Freeform 33"/>
            <p:cNvSpPr>
              <a:spLocks noEditPoints="1"/>
            </p:cNvSpPr>
            <p:nvPr/>
          </p:nvSpPr>
          <p:spPr bwMode="auto">
            <a:xfrm>
              <a:off x="8034686" y="2175936"/>
              <a:ext cx="884370" cy="887721"/>
            </a:xfrm>
            <a:custGeom>
              <a:avLst/>
              <a:gdLst>
                <a:gd name="T0" fmla="*/ 104 w 208"/>
                <a:gd name="T1" fmla="*/ 208 h 208"/>
                <a:gd name="T2" fmla="*/ 208 w 208"/>
                <a:gd name="T3" fmla="*/ 104 h 208"/>
                <a:gd name="T4" fmla="*/ 104 w 208"/>
                <a:gd name="T5" fmla="*/ 0 h 208"/>
                <a:gd name="T6" fmla="*/ 0 w 208"/>
                <a:gd name="T7" fmla="*/ 104 h 208"/>
                <a:gd name="T8" fmla="*/ 104 w 208"/>
                <a:gd name="T9" fmla="*/ 208 h 208"/>
                <a:gd name="T10" fmla="*/ 104 w 208"/>
                <a:gd name="T11" fmla="*/ 52 h 208"/>
                <a:gd name="T12" fmla="*/ 156 w 208"/>
                <a:gd name="T13" fmla="*/ 104 h 208"/>
                <a:gd name="T14" fmla="*/ 104 w 208"/>
                <a:gd name="T15" fmla="*/ 156 h 208"/>
                <a:gd name="T16" fmla="*/ 52 w 208"/>
                <a:gd name="T17" fmla="*/ 104 h 208"/>
                <a:gd name="T18" fmla="*/ 104 w 208"/>
                <a:gd name="T19" fmla="*/ 52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208">
                  <a:moveTo>
                    <a:pt x="104" y="208"/>
                  </a:moveTo>
                  <a:cubicBezTo>
                    <a:pt x="161" y="208"/>
                    <a:pt x="208" y="162"/>
                    <a:pt x="208" y="104"/>
                  </a:cubicBezTo>
                  <a:cubicBezTo>
                    <a:pt x="208" y="47"/>
                    <a:pt x="161" y="0"/>
                    <a:pt x="104" y="0"/>
                  </a:cubicBezTo>
                  <a:cubicBezTo>
                    <a:pt x="46" y="0"/>
                    <a:pt x="0" y="47"/>
                    <a:pt x="0" y="104"/>
                  </a:cubicBezTo>
                  <a:cubicBezTo>
                    <a:pt x="0" y="162"/>
                    <a:pt x="46" y="208"/>
                    <a:pt x="104" y="208"/>
                  </a:cubicBezTo>
                  <a:close/>
                  <a:moveTo>
                    <a:pt x="104" y="52"/>
                  </a:moveTo>
                  <a:cubicBezTo>
                    <a:pt x="132" y="52"/>
                    <a:pt x="156" y="76"/>
                    <a:pt x="156" y="104"/>
                  </a:cubicBezTo>
                  <a:cubicBezTo>
                    <a:pt x="156" y="133"/>
                    <a:pt x="132" y="156"/>
                    <a:pt x="104" y="156"/>
                  </a:cubicBezTo>
                  <a:cubicBezTo>
                    <a:pt x="75" y="156"/>
                    <a:pt x="52" y="133"/>
                    <a:pt x="52" y="104"/>
                  </a:cubicBezTo>
                  <a:cubicBezTo>
                    <a:pt x="52" y="76"/>
                    <a:pt x="75" y="52"/>
                    <a:pt x="104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US" sz="1800" dirty="0">
                <a:solidFill>
                  <a:srgbClr val="5D5D5D"/>
                </a:solidFill>
              </a:endParaRPr>
            </a:p>
          </p:txBody>
        </p:sp>
        <p:sp>
          <p:nvSpPr>
            <p:cNvPr id="30" name="Freeform 40"/>
            <p:cNvSpPr>
              <a:spLocks noEditPoints="1"/>
            </p:cNvSpPr>
            <p:nvPr/>
          </p:nvSpPr>
          <p:spPr bwMode="auto">
            <a:xfrm>
              <a:off x="654885" y="2175936"/>
              <a:ext cx="887721" cy="887721"/>
            </a:xfrm>
            <a:custGeom>
              <a:avLst/>
              <a:gdLst>
                <a:gd name="T0" fmla="*/ 104 w 208"/>
                <a:gd name="T1" fmla="*/ 208 h 208"/>
                <a:gd name="T2" fmla="*/ 208 w 208"/>
                <a:gd name="T3" fmla="*/ 104 h 208"/>
                <a:gd name="T4" fmla="*/ 104 w 208"/>
                <a:gd name="T5" fmla="*/ 0 h 208"/>
                <a:gd name="T6" fmla="*/ 0 w 208"/>
                <a:gd name="T7" fmla="*/ 104 h 208"/>
                <a:gd name="T8" fmla="*/ 104 w 208"/>
                <a:gd name="T9" fmla="*/ 208 h 208"/>
                <a:gd name="T10" fmla="*/ 104 w 208"/>
                <a:gd name="T11" fmla="*/ 52 h 208"/>
                <a:gd name="T12" fmla="*/ 156 w 208"/>
                <a:gd name="T13" fmla="*/ 104 h 208"/>
                <a:gd name="T14" fmla="*/ 104 w 208"/>
                <a:gd name="T15" fmla="*/ 156 h 208"/>
                <a:gd name="T16" fmla="*/ 52 w 208"/>
                <a:gd name="T17" fmla="*/ 104 h 208"/>
                <a:gd name="T18" fmla="*/ 104 w 208"/>
                <a:gd name="T19" fmla="*/ 52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208">
                  <a:moveTo>
                    <a:pt x="104" y="208"/>
                  </a:moveTo>
                  <a:cubicBezTo>
                    <a:pt x="162" y="208"/>
                    <a:pt x="208" y="162"/>
                    <a:pt x="208" y="104"/>
                  </a:cubicBezTo>
                  <a:cubicBezTo>
                    <a:pt x="208" y="47"/>
                    <a:pt x="162" y="0"/>
                    <a:pt x="104" y="0"/>
                  </a:cubicBezTo>
                  <a:cubicBezTo>
                    <a:pt x="47" y="0"/>
                    <a:pt x="0" y="47"/>
                    <a:pt x="0" y="104"/>
                  </a:cubicBezTo>
                  <a:cubicBezTo>
                    <a:pt x="0" y="162"/>
                    <a:pt x="47" y="208"/>
                    <a:pt x="104" y="208"/>
                  </a:cubicBezTo>
                  <a:close/>
                  <a:moveTo>
                    <a:pt x="104" y="52"/>
                  </a:moveTo>
                  <a:cubicBezTo>
                    <a:pt x="133" y="52"/>
                    <a:pt x="156" y="76"/>
                    <a:pt x="156" y="104"/>
                  </a:cubicBezTo>
                  <a:cubicBezTo>
                    <a:pt x="156" y="133"/>
                    <a:pt x="133" y="156"/>
                    <a:pt x="104" y="156"/>
                  </a:cubicBezTo>
                  <a:cubicBezTo>
                    <a:pt x="75" y="156"/>
                    <a:pt x="52" y="133"/>
                    <a:pt x="52" y="104"/>
                  </a:cubicBezTo>
                  <a:cubicBezTo>
                    <a:pt x="52" y="76"/>
                    <a:pt x="75" y="52"/>
                    <a:pt x="104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US" sz="1800" dirty="0">
                <a:solidFill>
                  <a:srgbClr val="5D5D5D"/>
                </a:solidFill>
              </a:endParaRPr>
            </a:p>
          </p:txBody>
        </p:sp>
        <p:sp>
          <p:nvSpPr>
            <p:cNvPr id="32" name="Freeform 51"/>
            <p:cNvSpPr>
              <a:spLocks noEditPoints="1"/>
            </p:cNvSpPr>
            <p:nvPr/>
          </p:nvSpPr>
          <p:spPr bwMode="auto">
            <a:xfrm>
              <a:off x="7525503" y="3160803"/>
              <a:ext cx="887721" cy="887721"/>
            </a:xfrm>
            <a:custGeom>
              <a:avLst/>
              <a:gdLst>
                <a:gd name="T0" fmla="*/ 104 w 208"/>
                <a:gd name="T1" fmla="*/ 208 h 208"/>
                <a:gd name="T2" fmla="*/ 208 w 208"/>
                <a:gd name="T3" fmla="*/ 104 h 208"/>
                <a:gd name="T4" fmla="*/ 104 w 208"/>
                <a:gd name="T5" fmla="*/ 0 h 208"/>
                <a:gd name="T6" fmla="*/ 0 w 208"/>
                <a:gd name="T7" fmla="*/ 104 h 208"/>
                <a:gd name="T8" fmla="*/ 104 w 208"/>
                <a:gd name="T9" fmla="*/ 208 h 208"/>
                <a:gd name="T10" fmla="*/ 104 w 208"/>
                <a:gd name="T11" fmla="*/ 52 h 208"/>
                <a:gd name="T12" fmla="*/ 156 w 208"/>
                <a:gd name="T13" fmla="*/ 104 h 208"/>
                <a:gd name="T14" fmla="*/ 104 w 208"/>
                <a:gd name="T15" fmla="*/ 156 h 208"/>
                <a:gd name="T16" fmla="*/ 52 w 208"/>
                <a:gd name="T17" fmla="*/ 104 h 208"/>
                <a:gd name="T18" fmla="*/ 104 w 208"/>
                <a:gd name="T19" fmla="*/ 52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208">
                  <a:moveTo>
                    <a:pt x="104" y="208"/>
                  </a:moveTo>
                  <a:cubicBezTo>
                    <a:pt x="162" y="208"/>
                    <a:pt x="208" y="161"/>
                    <a:pt x="208" y="104"/>
                  </a:cubicBezTo>
                  <a:cubicBezTo>
                    <a:pt x="208" y="46"/>
                    <a:pt x="162" y="0"/>
                    <a:pt x="104" y="0"/>
                  </a:cubicBezTo>
                  <a:cubicBezTo>
                    <a:pt x="47" y="0"/>
                    <a:pt x="0" y="46"/>
                    <a:pt x="0" y="104"/>
                  </a:cubicBezTo>
                  <a:cubicBezTo>
                    <a:pt x="0" y="161"/>
                    <a:pt x="47" y="208"/>
                    <a:pt x="104" y="208"/>
                  </a:cubicBezTo>
                  <a:close/>
                  <a:moveTo>
                    <a:pt x="104" y="52"/>
                  </a:moveTo>
                  <a:cubicBezTo>
                    <a:pt x="133" y="52"/>
                    <a:pt x="156" y="75"/>
                    <a:pt x="156" y="104"/>
                  </a:cubicBezTo>
                  <a:cubicBezTo>
                    <a:pt x="156" y="132"/>
                    <a:pt x="133" y="156"/>
                    <a:pt x="104" y="156"/>
                  </a:cubicBezTo>
                  <a:cubicBezTo>
                    <a:pt x="76" y="156"/>
                    <a:pt x="52" y="132"/>
                    <a:pt x="52" y="104"/>
                  </a:cubicBezTo>
                  <a:cubicBezTo>
                    <a:pt x="52" y="75"/>
                    <a:pt x="76" y="52"/>
                    <a:pt x="104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US" sz="1800" dirty="0">
                <a:solidFill>
                  <a:srgbClr val="5D5D5D"/>
                </a:solidFill>
              </a:endParaRPr>
            </a:p>
          </p:txBody>
        </p:sp>
        <p:sp>
          <p:nvSpPr>
            <p:cNvPr id="33" name="Freeform 52"/>
            <p:cNvSpPr>
              <a:spLocks noEditPoints="1"/>
            </p:cNvSpPr>
            <p:nvPr/>
          </p:nvSpPr>
          <p:spPr bwMode="auto">
            <a:xfrm>
              <a:off x="6473639" y="3160803"/>
              <a:ext cx="884370" cy="887721"/>
            </a:xfrm>
            <a:custGeom>
              <a:avLst/>
              <a:gdLst>
                <a:gd name="T0" fmla="*/ 104 w 208"/>
                <a:gd name="T1" fmla="*/ 208 h 208"/>
                <a:gd name="T2" fmla="*/ 208 w 208"/>
                <a:gd name="T3" fmla="*/ 104 h 208"/>
                <a:gd name="T4" fmla="*/ 104 w 208"/>
                <a:gd name="T5" fmla="*/ 0 h 208"/>
                <a:gd name="T6" fmla="*/ 0 w 208"/>
                <a:gd name="T7" fmla="*/ 104 h 208"/>
                <a:gd name="T8" fmla="*/ 104 w 208"/>
                <a:gd name="T9" fmla="*/ 208 h 208"/>
                <a:gd name="T10" fmla="*/ 104 w 208"/>
                <a:gd name="T11" fmla="*/ 52 h 208"/>
                <a:gd name="T12" fmla="*/ 156 w 208"/>
                <a:gd name="T13" fmla="*/ 104 h 208"/>
                <a:gd name="T14" fmla="*/ 104 w 208"/>
                <a:gd name="T15" fmla="*/ 156 h 208"/>
                <a:gd name="T16" fmla="*/ 52 w 208"/>
                <a:gd name="T17" fmla="*/ 104 h 208"/>
                <a:gd name="T18" fmla="*/ 104 w 208"/>
                <a:gd name="T19" fmla="*/ 52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208">
                  <a:moveTo>
                    <a:pt x="104" y="208"/>
                  </a:moveTo>
                  <a:cubicBezTo>
                    <a:pt x="162" y="208"/>
                    <a:pt x="208" y="161"/>
                    <a:pt x="208" y="104"/>
                  </a:cubicBezTo>
                  <a:cubicBezTo>
                    <a:pt x="208" y="46"/>
                    <a:pt x="162" y="0"/>
                    <a:pt x="104" y="0"/>
                  </a:cubicBezTo>
                  <a:cubicBezTo>
                    <a:pt x="47" y="0"/>
                    <a:pt x="0" y="46"/>
                    <a:pt x="0" y="104"/>
                  </a:cubicBezTo>
                  <a:cubicBezTo>
                    <a:pt x="0" y="161"/>
                    <a:pt x="47" y="208"/>
                    <a:pt x="104" y="208"/>
                  </a:cubicBezTo>
                  <a:close/>
                  <a:moveTo>
                    <a:pt x="104" y="52"/>
                  </a:moveTo>
                  <a:cubicBezTo>
                    <a:pt x="133" y="52"/>
                    <a:pt x="156" y="75"/>
                    <a:pt x="156" y="104"/>
                  </a:cubicBezTo>
                  <a:cubicBezTo>
                    <a:pt x="156" y="132"/>
                    <a:pt x="133" y="156"/>
                    <a:pt x="104" y="156"/>
                  </a:cubicBezTo>
                  <a:cubicBezTo>
                    <a:pt x="75" y="156"/>
                    <a:pt x="52" y="132"/>
                    <a:pt x="52" y="104"/>
                  </a:cubicBezTo>
                  <a:cubicBezTo>
                    <a:pt x="52" y="75"/>
                    <a:pt x="75" y="52"/>
                    <a:pt x="104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US" sz="1800" dirty="0">
                <a:solidFill>
                  <a:srgbClr val="5D5D5D"/>
                </a:solidFill>
              </a:endParaRPr>
            </a:p>
          </p:txBody>
        </p:sp>
        <p:sp>
          <p:nvSpPr>
            <p:cNvPr id="34" name="Freeform 58"/>
            <p:cNvSpPr>
              <a:spLocks noEditPoints="1"/>
            </p:cNvSpPr>
            <p:nvPr/>
          </p:nvSpPr>
          <p:spPr bwMode="auto">
            <a:xfrm>
              <a:off x="152400" y="3160803"/>
              <a:ext cx="884370" cy="887721"/>
            </a:xfrm>
            <a:custGeom>
              <a:avLst/>
              <a:gdLst>
                <a:gd name="T0" fmla="*/ 104 w 208"/>
                <a:gd name="T1" fmla="*/ 208 h 208"/>
                <a:gd name="T2" fmla="*/ 208 w 208"/>
                <a:gd name="T3" fmla="*/ 104 h 208"/>
                <a:gd name="T4" fmla="*/ 104 w 208"/>
                <a:gd name="T5" fmla="*/ 0 h 208"/>
                <a:gd name="T6" fmla="*/ 0 w 208"/>
                <a:gd name="T7" fmla="*/ 104 h 208"/>
                <a:gd name="T8" fmla="*/ 104 w 208"/>
                <a:gd name="T9" fmla="*/ 208 h 208"/>
                <a:gd name="T10" fmla="*/ 104 w 208"/>
                <a:gd name="T11" fmla="*/ 52 h 208"/>
                <a:gd name="T12" fmla="*/ 156 w 208"/>
                <a:gd name="T13" fmla="*/ 104 h 208"/>
                <a:gd name="T14" fmla="*/ 104 w 208"/>
                <a:gd name="T15" fmla="*/ 156 h 208"/>
                <a:gd name="T16" fmla="*/ 52 w 208"/>
                <a:gd name="T17" fmla="*/ 104 h 208"/>
                <a:gd name="T18" fmla="*/ 104 w 208"/>
                <a:gd name="T19" fmla="*/ 52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208">
                  <a:moveTo>
                    <a:pt x="104" y="208"/>
                  </a:moveTo>
                  <a:cubicBezTo>
                    <a:pt x="161" y="208"/>
                    <a:pt x="208" y="161"/>
                    <a:pt x="208" y="104"/>
                  </a:cubicBezTo>
                  <a:cubicBezTo>
                    <a:pt x="208" y="46"/>
                    <a:pt x="161" y="0"/>
                    <a:pt x="104" y="0"/>
                  </a:cubicBezTo>
                  <a:cubicBezTo>
                    <a:pt x="46" y="0"/>
                    <a:pt x="0" y="46"/>
                    <a:pt x="0" y="104"/>
                  </a:cubicBezTo>
                  <a:cubicBezTo>
                    <a:pt x="0" y="161"/>
                    <a:pt x="46" y="208"/>
                    <a:pt x="104" y="208"/>
                  </a:cubicBezTo>
                  <a:close/>
                  <a:moveTo>
                    <a:pt x="104" y="52"/>
                  </a:moveTo>
                  <a:cubicBezTo>
                    <a:pt x="133" y="52"/>
                    <a:pt x="156" y="75"/>
                    <a:pt x="156" y="104"/>
                  </a:cubicBezTo>
                  <a:cubicBezTo>
                    <a:pt x="156" y="132"/>
                    <a:pt x="133" y="156"/>
                    <a:pt x="104" y="156"/>
                  </a:cubicBezTo>
                  <a:cubicBezTo>
                    <a:pt x="75" y="156"/>
                    <a:pt x="52" y="132"/>
                    <a:pt x="52" y="104"/>
                  </a:cubicBezTo>
                  <a:cubicBezTo>
                    <a:pt x="52" y="75"/>
                    <a:pt x="75" y="52"/>
                    <a:pt x="104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US" sz="1800" dirty="0">
                <a:solidFill>
                  <a:srgbClr val="5D5D5D"/>
                </a:solidFill>
              </a:endParaRPr>
            </a:p>
          </p:txBody>
        </p:sp>
        <p:sp>
          <p:nvSpPr>
            <p:cNvPr id="36" name="Freeform 69"/>
            <p:cNvSpPr>
              <a:spLocks noEditPoints="1"/>
            </p:cNvSpPr>
            <p:nvPr/>
          </p:nvSpPr>
          <p:spPr bwMode="auto">
            <a:xfrm>
              <a:off x="8034686" y="4142319"/>
              <a:ext cx="884370" cy="887721"/>
            </a:xfrm>
            <a:custGeom>
              <a:avLst/>
              <a:gdLst>
                <a:gd name="T0" fmla="*/ 104 w 208"/>
                <a:gd name="T1" fmla="*/ 208 h 208"/>
                <a:gd name="T2" fmla="*/ 208 w 208"/>
                <a:gd name="T3" fmla="*/ 104 h 208"/>
                <a:gd name="T4" fmla="*/ 104 w 208"/>
                <a:gd name="T5" fmla="*/ 0 h 208"/>
                <a:gd name="T6" fmla="*/ 0 w 208"/>
                <a:gd name="T7" fmla="*/ 104 h 208"/>
                <a:gd name="T8" fmla="*/ 104 w 208"/>
                <a:gd name="T9" fmla="*/ 208 h 208"/>
                <a:gd name="T10" fmla="*/ 104 w 208"/>
                <a:gd name="T11" fmla="*/ 52 h 208"/>
                <a:gd name="T12" fmla="*/ 156 w 208"/>
                <a:gd name="T13" fmla="*/ 104 h 208"/>
                <a:gd name="T14" fmla="*/ 104 w 208"/>
                <a:gd name="T15" fmla="*/ 156 h 208"/>
                <a:gd name="T16" fmla="*/ 52 w 208"/>
                <a:gd name="T17" fmla="*/ 104 h 208"/>
                <a:gd name="T18" fmla="*/ 104 w 208"/>
                <a:gd name="T19" fmla="*/ 52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208">
                  <a:moveTo>
                    <a:pt x="104" y="208"/>
                  </a:moveTo>
                  <a:cubicBezTo>
                    <a:pt x="161" y="208"/>
                    <a:pt x="208" y="162"/>
                    <a:pt x="208" y="104"/>
                  </a:cubicBezTo>
                  <a:cubicBezTo>
                    <a:pt x="208" y="47"/>
                    <a:pt x="161" y="0"/>
                    <a:pt x="104" y="0"/>
                  </a:cubicBezTo>
                  <a:cubicBezTo>
                    <a:pt x="46" y="0"/>
                    <a:pt x="0" y="47"/>
                    <a:pt x="0" y="104"/>
                  </a:cubicBezTo>
                  <a:cubicBezTo>
                    <a:pt x="0" y="162"/>
                    <a:pt x="46" y="208"/>
                    <a:pt x="104" y="208"/>
                  </a:cubicBezTo>
                  <a:close/>
                  <a:moveTo>
                    <a:pt x="104" y="52"/>
                  </a:moveTo>
                  <a:cubicBezTo>
                    <a:pt x="132" y="52"/>
                    <a:pt x="156" y="75"/>
                    <a:pt x="156" y="104"/>
                  </a:cubicBezTo>
                  <a:cubicBezTo>
                    <a:pt x="156" y="133"/>
                    <a:pt x="132" y="156"/>
                    <a:pt x="104" y="156"/>
                  </a:cubicBezTo>
                  <a:cubicBezTo>
                    <a:pt x="75" y="156"/>
                    <a:pt x="52" y="133"/>
                    <a:pt x="52" y="104"/>
                  </a:cubicBezTo>
                  <a:cubicBezTo>
                    <a:pt x="52" y="75"/>
                    <a:pt x="75" y="52"/>
                    <a:pt x="104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US" sz="1800" dirty="0">
                <a:solidFill>
                  <a:srgbClr val="5D5D5D"/>
                </a:solidFill>
              </a:endParaRPr>
            </a:p>
          </p:txBody>
        </p:sp>
        <p:sp>
          <p:nvSpPr>
            <p:cNvPr id="37" name="Freeform 71"/>
            <p:cNvSpPr>
              <a:spLocks noEditPoints="1"/>
            </p:cNvSpPr>
            <p:nvPr/>
          </p:nvSpPr>
          <p:spPr bwMode="auto">
            <a:xfrm>
              <a:off x="5920908" y="4142319"/>
              <a:ext cx="887721" cy="887721"/>
            </a:xfrm>
            <a:custGeom>
              <a:avLst/>
              <a:gdLst>
                <a:gd name="T0" fmla="*/ 104 w 208"/>
                <a:gd name="T1" fmla="*/ 208 h 208"/>
                <a:gd name="T2" fmla="*/ 208 w 208"/>
                <a:gd name="T3" fmla="*/ 104 h 208"/>
                <a:gd name="T4" fmla="*/ 104 w 208"/>
                <a:gd name="T5" fmla="*/ 0 h 208"/>
                <a:gd name="T6" fmla="*/ 0 w 208"/>
                <a:gd name="T7" fmla="*/ 104 h 208"/>
                <a:gd name="T8" fmla="*/ 104 w 208"/>
                <a:gd name="T9" fmla="*/ 208 h 208"/>
                <a:gd name="T10" fmla="*/ 104 w 208"/>
                <a:gd name="T11" fmla="*/ 52 h 208"/>
                <a:gd name="T12" fmla="*/ 156 w 208"/>
                <a:gd name="T13" fmla="*/ 104 h 208"/>
                <a:gd name="T14" fmla="*/ 104 w 208"/>
                <a:gd name="T15" fmla="*/ 156 h 208"/>
                <a:gd name="T16" fmla="*/ 52 w 208"/>
                <a:gd name="T17" fmla="*/ 104 h 208"/>
                <a:gd name="T18" fmla="*/ 104 w 208"/>
                <a:gd name="T19" fmla="*/ 52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208">
                  <a:moveTo>
                    <a:pt x="104" y="208"/>
                  </a:moveTo>
                  <a:cubicBezTo>
                    <a:pt x="162" y="208"/>
                    <a:pt x="208" y="162"/>
                    <a:pt x="208" y="104"/>
                  </a:cubicBezTo>
                  <a:cubicBezTo>
                    <a:pt x="208" y="47"/>
                    <a:pt x="162" y="0"/>
                    <a:pt x="104" y="0"/>
                  </a:cubicBezTo>
                  <a:cubicBezTo>
                    <a:pt x="47" y="0"/>
                    <a:pt x="0" y="47"/>
                    <a:pt x="0" y="104"/>
                  </a:cubicBezTo>
                  <a:cubicBezTo>
                    <a:pt x="0" y="162"/>
                    <a:pt x="47" y="208"/>
                    <a:pt x="104" y="208"/>
                  </a:cubicBezTo>
                  <a:close/>
                  <a:moveTo>
                    <a:pt x="104" y="52"/>
                  </a:moveTo>
                  <a:cubicBezTo>
                    <a:pt x="133" y="52"/>
                    <a:pt x="156" y="75"/>
                    <a:pt x="156" y="104"/>
                  </a:cubicBezTo>
                  <a:cubicBezTo>
                    <a:pt x="156" y="133"/>
                    <a:pt x="133" y="156"/>
                    <a:pt x="104" y="156"/>
                  </a:cubicBezTo>
                  <a:cubicBezTo>
                    <a:pt x="76" y="156"/>
                    <a:pt x="52" y="133"/>
                    <a:pt x="52" y="104"/>
                  </a:cubicBezTo>
                  <a:cubicBezTo>
                    <a:pt x="52" y="75"/>
                    <a:pt x="76" y="52"/>
                    <a:pt x="104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US" sz="1800" dirty="0">
                <a:solidFill>
                  <a:srgbClr val="5D5D5D"/>
                </a:solidFill>
              </a:endParaRPr>
            </a:p>
          </p:txBody>
        </p:sp>
        <p:sp>
          <p:nvSpPr>
            <p:cNvPr id="38" name="Freeform 73"/>
            <p:cNvSpPr>
              <a:spLocks noEditPoints="1"/>
            </p:cNvSpPr>
            <p:nvPr/>
          </p:nvSpPr>
          <p:spPr bwMode="auto">
            <a:xfrm>
              <a:off x="3813828" y="4142319"/>
              <a:ext cx="887721" cy="887721"/>
            </a:xfrm>
            <a:custGeom>
              <a:avLst/>
              <a:gdLst>
                <a:gd name="T0" fmla="*/ 104 w 208"/>
                <a:gd name="T1" fmla="*/ 208 h 208"/>
                <a:gd name="T2" fmla="*/ 208 w 208"/>
                <a:gd name="T3" fmla="*/ 104 h 208"/>
                <a:gd name="T4" fmla="*/ 104 w 208"/>
                <a:gd name="T5" fmla="*/ 0 h 208"/>
                <a:gd name="T6" fmla="*/ 0 w 208"/>
                <a:gd name="T7" fmla="*/ 104 h 208"/>
                <a:gd name="T8" fmla="*/ 104 w 208"/>
                <a:gd name="T9" fmla="*/ 208 h 208"/>
                <a:gd name="T10" fmla="*/ 104 w 208"/>
                <a:gd name="T11" fmla="*/ 52 h 208"/>
                <a:gd name="T12" fmla="*/ 156 w 208"/>
                <a:gd name="T13" fmla="*/ 104 h 208"/>
                <a:gd name="T14" fmla="*/ 104 w 208"/>
                <a:gd name="T15" fmla="*/ 156 h 208"/>
                <a:gd name="T16" fmla="*/ 52 w 208"/>
                <a:gd name="T17" fmla="*/ 104 h 208"/>
                <a:gd name="T18" fmla="*/ 104 w 208"/>
                <a:gd name="T19" fmla="*/ 52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208">
                  <a:moveTo>
                    <a:pt x="104" y="208"/>
                  </a:moveTo>
                  <a:cubicBezTo>
                    <a:pt x="162" y="208"/>
                    <a:pt x="208" y="162"/>
                    <a:pt x="208" y="104"/>
                  </a:cubicBezTo>
                  <a:cubicBezTo>
                    <a:pt x="208" y="47"/>
                    <a:pt x="162" y="0"/>
                    <a:pt x="104" y="0"/>
                  </a:cubicBezTo>
                  <a:cubicBezTo>
                    <a:pt x="47" y="0"/>
                    <a:pt x="0" y="47"/>
                    <a:pt x="0" y="104"/>
                  </a:cubicBezTo>
                  <a:cubicBezTo>
                    <a:pt x="0" y="162"/>
                    <a:pt x="47" y="208"/>
                    <a:pt x="104" y="208"/>
                  </a:cubicBezTo>
                  <a:close/>
                  <a:moveTo>
                    <a:pt x="104" y="52"/>
                  </a:moveTo>
                  <a:cubicBezTo>
                    <a:pt x="133" y="52"/>
                    <a:pt x="156" y="75"/>
                    <a:pt x="156" y="104"/>
                  </a:cubicBezTo>
                  <a:cubicBezTo>
                    <a:pt x="156" y="133"/>
                    <a:pt x="133" y="156"/>
                    <a:pt x="104" y="156"/>
                  </a:cubicBezTo>
                  <a:cubicBezTo>
                    <a:pt x="76" y="156"/>
                    <a:pt x="52" y="133"/>
                    <a:pt x="52" y="104"/>
                  </a:cubicBezTo>
                  <a:cubicBezTo>
                    <a:pt x="52" y="75"/>
                    <a:pt x="76" y="52"/>
                    <a:pt x="104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US" sz="1800" dirty="0">
                <a:solidFill>
                  <a:srgbClr val="5D5D5D"/>
                </a:solidFill>
              </a:endParaRPr>
            </a:p>
          </p:txBody>
        </p:sp>
        <p:sp>
          <p:nvSpPr>
            <p:cNvPr id="39" name="Freeform 75"/>
            <p:cNvSpPr>
              <a:spLocks noEditPoints="1"/>
            </p:cNvSpPr>
            <p:nvPr/>
          </p:nvSpPr>
          <p:spPr bwMode="auto">
            <a:xfrm>
              <a:off x="1706750" y="4142319"/>
              <a:ext cx="887721" cy="887721"/>
            </a:xfrm>
            <a:custGeom>
              <a:avLst/>
              <a:gdLst>
                <a:gd name="T0" fmla="*/ 104 w 208"/>
                <a:gd name="T1" fmla="*/ 208 h 208"/>
                <a:gd name="T2" fmla="*/ 208 w 208"/>
                <a:gd name="T3" fmla="*/ 104 h 208"/>
                <a:gd name="T4" fmla="*/ 104 w 208"/>
                <a:gd name="T5" fmla="*/ 0 h 208"/>
                <a:gd name="T6" fmla="*/ 0 w 208"/>
                <a:gd name="T7" fmla="*/ 104 h 208"/>
                <a:gd name="T8" fmla="*/ 104 w 208"/>
                <a:gd name="T9" fmla="*/ 208 h 208"/>
                <a:gd name="T10" fmla="*/ 104 w 208"/>
                <a:gd name="T11" fmla="*/ 52 h 208"/>
                <a:gd name="T12" fmla="*/ 156 w 208"/>
                <a:gd name="T13" fmla="*/ 104 h 208"/>
                <a:gd name="T14" fmla="*/ 104 w 208"/>
                <a:gd name="T15" fmla="*/ 156 h 208"/>
                <a:gd name="T16" fmla="*/ 52 w 208"/>
                <a:gd name="T17" fmla="*/ 104 h 208"/>
                <a:gd name="T18" fmla="*/ 104 w 208"/>
                <a:gd name="T19" fmla="*/ 52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208">
                  <a:moveTo>
                    <a:pt x="104" y="208"/>
                  </a:moveTo>
                  <a:cubicBezTo>
                    <a:pt x="162" y="208"/>
                    <a:pt x="208" y="162"/>
                    <a:pt x="208" y="104"/>
                  </a:cubicBezTo>
                  <a:cubicBezTo>
                    <a:pt x="208" y="47"/>
                    <a:pt x="162" y="0"/>
                    <a:pt x="104" y="0"/>
                  </a:cubicBezTo>
                  <a:cubicBezTo>
                    <a:pt x="47" y="0"/>
                    <a:pt x="0" y="47"/>
                    <a:pt x="0" y="104"/>
                  </a:cubicBezTo>
                  <a:cubicBezTo>
                    <a:pt x="0" y="162"/>
                    <a:pt x="47" y="208"/>
                    <a:pt x="104" y="208"/>
                  </a:cubicBezTo>
                  <a:close/>
                  <a:moveTo>
                    <a:pt x="104" y="52"/>
                  </a:moveTo>
                  <a:cubicBezTo>
                    <a:pt x="133" y="52"/>
                    <a:pt x="156" y="75"/>
                    <a:pt x="156" y="104"/>
                  </a:cubicBezTo>
                  <a:cubicBezTo>
                    <a:pt x="156" y="133"/>
                    <a:pt x="133" y="156"/>
                    <a:pt x="104" y="156"/>
                  </a:cubicBezTo>
                  <a:cubicBezTo>
                    <a:pt x="76" y="156"/>
                    <a:pt x="52" y="133"/>
                    <a:pt x="52" y="104"/>
                  </a:cubicBezTo>
                  <a:cubicBezTo>
                    <a:pt x="52" y="75"/>
                    <a:pt x="76" y="52"/>
                    <a:pt x="104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US" sz="1800" dirty="0">
                <a:solidFill>
                  <a:srgbClr val="5D5D5D"/>
                </a:solidFill>
              </a:endParaRPr>
            </a:p>
          </p:txBody>
        </p:sp>
        <p:sp>
          <p:nvSpPr>
            <p:cNvPr id="40" name="Freeform 76"/>
            <p:cNvSpPr>
              <a:spLocks noEditPoints="1"/>
            </p:cNvSpPr>
            <p:nvPr/>
          </p:nvSpPr>
          <p:spPr bwMode="auto">
            <a:xfrm>
              <a:off x="654885" y="4142319"/>
              <a:ext cx="887721" cy="887721"/>
            </a:xfrm>
            <a:custGeom>
              <a:avLst/>
              <a:gdLst>
                <a:gd name="T0" fmla="*/ 104 w 208"/>
                <a:gd name="T1" fmla="*/ 208 h 208"/>
                <a:gd name="T2" fmla="*/ 208 w 208"/>
                <a:gd name="T3" fmla="*/ 104 h 208"/>
                <a:gd name="T4" fmla="*/ 104 w 208"/>
                <a:gd name="T5" fmla="*/ 0 h 208"/>
                <a:gd name="T6" fmla="*/ 0 w 208"/>
                <a:gd name="T7" fmla="*/ 104 h 208"/>
                <a:gd name="T8" fmla="*/ 104 w 208"/>
                <a:gd name="T9" fmla="*/ 208 h 208"/>
                <a:gd name="T10" fmla="*/ 104 w 208"/>
                <a:gd name="T11" fmla="*/ 52 h 208"/>
                <a:gd name="T12" fmla="*/ 156 w 208"/>
                <a:gd name="T13" fmla="*/ 104 h 208"/>
                <a:gd name="T14" fmla="*/ 104 w 208"/>
                <a:gd name="T15" fmla="*/ 156 h 208"/>
                <a:gd name="T16" fmla="*/ 52 w 208"/>
                <a:gd name="T17" fmla="*/ 104 h 208"/>
                <a:gd name="T18" fmla="*/ 104 w 208"/>
                <a:gd name="T19" fmla="*/ 52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208">
                  <a:moveTo>
                    <a:pt x="104" y="208"/>
                  </a:moveTo>
                  <a:cubicBezTo>
                    <a:pt x="162" y="208"/>
                    <a:pt x="208" y="162"/>
                    <a:pt x="208" y="104"/>
                  </a:cubicBezTo>
                  <a:cubicBezTo>
                    <a:pt x="208" y="47"/>
                    <a:pt x="162" y="0"/>
                    <a:pt x="104" y="0"/>
                  </a:cubicBezTo>
                  <a:cubicBezTo>
                    <a:pt x="47" y="0"/>
                    <a:pt x="0" y="47"/>
                    <a:pt x="0" y="104"/>
                  </a:cubicBezTo>
                  <a:cubicBezTo>
                    <a:pt x="0" y="162"/>
                    <a:pt x="47" y="208"/>
                    <a:pt x="104" y="208"/>
                  </a:cubicBezTo>
                  <a:close/>
                  <a:moveTo>
                    <a:pt x="104" y="52"/>
                  </a:moveTo>
                  <a:cubicBezTo>
                    <a:pt x="133" y="52"/>
                    <a:pt x="156" y="75"/>
                    <a:pt x="156" y="104"/>
                  </a:cubicBezTo>
                  <a:cubicBezTo>
                    <a:pt x="156" y="133"/>
                    <a:pt x="133" y="156"/>
                    <a:pt x="104" y="156"/>
                  </a:cubicBezTo>
                  <a:cubicBezTo>
                    <a:pt x="75" y="156"/>
                    <a:pt x="52" y="133"/>
                    <a:pt x="52" y="104"/>
                  </a:cubicBezTo>
                  <a:cubicBezTo>
                    <a:pt x="52" y="75"/>
                    <a:pt x="75" y="52"/>
                    <a:pt x="104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US" sz="1800" dirty="0">
                <a:solidFill>
                  <a:srgbClr val="5D5D5D"/>
                </a:solidFill>
              </a:endParaRPr>
            </a:p>
          </p:txBody>
        </p:sp>
        <p:sp>
          <p:nvSpPr>
            <p:cNvPr id="41" name="Freeform 142"/>
            <p:cNvSpPr>
              <a:spLocks noEditPoints="1"/>
            </p:cNvSpPr>
            <p:nvPr/>
          </p:nvSpPr>
          <p:spPr bwMode="auto">
            <a:xfrm>
              <a:off x="6979473" y="206202"/>
              <a:ext cx="887721" cy="887721"/>
            </a:xfrm>
            <a:custGeom>
              <a:avLst/>
              <a:gdLst>
                <a:gd name="T0" fmla="*/ 104 w 208"/>
                <a:gd name="T1" fmla="*/ 208 h 208"/>
                <a:gd name="T2" fmla="*/ 208 w 208"/>
                <a:gd name="T3" fmla="*/ 104 h 208"/>
                <a:gd name="T4" fmla="*/ 104 w 208"/>
                <a:gd name="T5" fmla="*/ 0 h 208"/>
                <a:gd name="T6" fmla="*/ 0 w 208"/>
                <a:gd name="T7" fmla="*/ 104 h 208"/>
                <a:gd name="T8" fmla="*/ 104 w 208"/>
                <a:gd name="T9" fmla="*/ 208 h 208"/>
                <a:gd name="T10" fmla="*/ 104 w 208"/>
                <a:gd name="T11" fmla="*/ 52 h 208"/>
                <a:gd name="T12" fmla="*/ 156 w 208"/>
                <a:gd name="T13" fmla="*/ 104 h 208"/>
                <a:gd name="T14" fmla="*/ 104 w 208"/>
                <a:gd name="T15" fmla="*/ 156 h 208"/>
                <a:gd name="T16" fmla="*/ 52 w 208"/>
                <a:gd name="T17" fmla="*/ 104 h 208"/>
                <a:gd name="T18" fmla="*/ 104 w 208"/>
                <a:gd name="T19" fmla="*/ 52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208">
                  <a:moveTo>
                    <a:pt x="104" y="208"/>
                  </a:moveTo>
                  <a:cubicBezTo>
                    <a:pt x="161" y="208"/>
                    <a:pt x="208" y="162"/>
                    <a:pt x="208" y="104"/>
                  </a:cubicBezTo>
                  <a:cubicBezTo>
                    <a:pt x="208" y="47"/>
                    <a:pt x="161" y="0"/>
                    <a:pt x="104" y="0"/>
                  </a:cubicBezTo>
                  <a:cubicBezTo>
                    <a:pt x="46" y="0"/>
                    <a:pt x="0" y="47"/>
                    <a:pt x="0" y="104"/>
                  </a:cubicBezTo>
                  <a:cubicBezTo>
                    <a:pt x="0" y="162"/>
                    <a:pt x="46" y="208"/>
                    <a:pt x="104" y="208"/>
                  </a:cubicBezTo>
                  <a:close/>
                  <a:moveTo>
                    <a:pt x="104" y="52"/>
                  </a:moveTo>
                  <a:cubicBezTo>
                    <a:pt x="132" y="52"/>
                    <a:pt x="156" y="76"/>
                    <a:pt x="156" y="104"/>
                  </a:cubicBezTo>
                  <a:cubicBezTo>
                    <a:pt x="156" y="133"/>
                    <a:pt x="132" y="156"/>
                    <a:pt x="104" y="156"/>
                  </a:cubicBezTo>
                  <a:cubicBezTo>
                    <a:pt x="75" y="156"/>
                    <a:pt x="52" y="133"/>
                    <a:pt x="52" y="104"/>
                  </a:cubicBezTo>
                  <a:cubicBezTo>
                    <a:pt x="52" y="76"/>
                    <a:pt x="75" y="52"/>
                    <a:pt x="104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US" sz="1800" dirty="0">
                <a:solidFill>
                  <a:srgbClr val="5D5D5D"/>
                </a:solidFill>
              </a:endParaRPr>
            </a:p>
          </p:txBody>
        </p:sp>
        <p:sp>
          <p:nvSpPr>
            <p:cNvPr id="42" name="Freeform 144"/>
            <p:cNvSpPr>
              <a:spLocks noEditPoints="1"/>
            </p:cNvSpPr>
            <p:nvPr/>
          </p:nvSpPr>
          <p:spPr bwMode="auto">
            <a:xfrm>
              <a:off x="4869044" y="206202"/>
              <a:ext cx="887721" cy="887721"/>
            </a:xfrm>
            <a:custGeom>
              <a:avLst/>
              <a:gdLst>
                <a:gd name="T0" fmla="*/ 104 w 208"/>
                <a:gd name="T1" fmla="*/ 208 h 208"/>
                <a:gd name="T2" fmla="*/ 208 w 208"/>
                <a:gd name="T3" fmla="*/ 104 h 208"/>
                <a:gd name="T4" fmla="*/ 104 w 208"/>
                <a:gd name="T5" fmla="*/ 0 h 208"/>
                <a:gd name="T6" fmla="*/ 0 w 208"/>
                <a:gd name="T7" fmla="*/ 104 h 208"/>
                <a:gd name="T8" fmla="*/ 104 w 208"/>
                <a:gd name="T9" fmla="*/ 208 h 208"/>
                <a:gd name="T10" fmla="*/ 104 w 208"/>
                <a:gd name="T11" fmla="*/ 52 h 208"/>
                <a:gd name="T12" fmla="*/ 156 w 208"/>
                <a:gd name="T13" fmla="*/ 104 h 208"/>
                <a:gd name="T14" fmla="*/ 104 w 208"/>
                <a:gd name="T15" fmla="*/ 156 h 208"/>
                <a:gd name="T16" fmla="*/ 52 w 208"/>
                <a:gd name="T17" fmla="*/ 104 h 208"/>
                <a:gd name="T18" fmla="*/ 104 w 208"/>
                <a:gd name="T19" fmla="*/ 52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208">
                  <a:moveTo>
                    <a:pt x="104" y="208"/>
                  </a:moveTo>
                  <a:cubicBezTo>
                    <a:pt x="162" y="208"/>
                    <a:pt x="208" y="162"/>
                    <a:pt x="208" y="104"/>
                  </a:cubicBezTo>
                  <a:cubicBezTo>
                    <a:pt x="208" y="47"/>
                    <a:pt x="162" y="0"/>
                    <a:pt x="104" y="0"/>
                  </a:cubicBezTo>
                  <a:cubicBezTo>
                    <a:pt x="47" y="0"/>
                    <a:pt x="0" y="47"/>
                    <a:pt x="0" y="104"/>
                  </a:cubicBezTo>
                  <a:cubicBezTo>
                    <a:pt x="0" y="162"/>
                    <a:pt x="47" y="208"/>
                    <a:pt x="104" y="208"/>
                  </a:cubicBezTo>
                  <a:close/>
                  <a:moveTo>
                    <a:pt x="104" y="52"/>
                  </a:moveTo>
                  <a:cubicBezTo>
                    <a:pt x="133" y="52"/>
                    <a:pt x="156" y="76"/>
                    <a:pt x="156" y="104"/>
                  </a:cubicBezTo>
                  <a:cubicBezTo>
                    <a:pt x="156" y="133"/>
                    <a:pt x="133" y="156"/>
                    <a:pt x="104" y="156"/>
                  </a:cubicBezTo>
                  <a:cubicBezTo>
                    <a:pt x="76" y="156"/>
                    <a:pt x="52" y="133"/>
                    <a:pt x="52" y="104"/>
                  </a:cubicBezTo>
                  <a:cubicBezTo>
                    <a:pt x="52" y="76"/>
                    <a:pt x="76" y="52"/>
                    <a:pt x="104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US" sz="1800" dirty="0">
                <a:solidFill>
                  <a:srgbClr val="5D5D5D"/>
                </a:solidFill>
              </a:endParaRPr>
            </a:p>
          </p:txBody>
        </p:sp>
        <p:sp>
          <p:nvSpPr>
            <p:cNvPr id="43" name="Freeform 146"/>
            <p:cNvSpPr>
              <a:spLocks noEditPoints="1"/>
            </p:cNvSpPr>
            <p:nvPr/>
          </p:nvSpPr>
          <p:spPr bwMode="auto">
            <a:xfrm>
              <a:off x="2761963" y="206202"/>
              <a:ext cx="887721" cy="887721"/>
            </a:xfrm>
            <a:custGeom>
              <a:avLst/>
              <a:gdLst>
                <a:gd name="T0" fmla="*/ 104 w 208"/>
                <a:gd name="T1" fmla="*/ 208 h 208"/>
                <a:gd name="T2" fmla="*/ 208 w 208"/>
                <a:gd name="T3" fmla="*/ 104 h 208"/>
                <a:gd name="T4" fmla="*/ 104 w 208"/>
                <a:gd name="T5" fmla="*/ 0 h 208"/>
                <a:gd name="T6" fmla="*/ 0 w 208"/>
                <a:gd name="T7" fmla="*/ 104 h 208"/>
                <a:gd name="T8" fmla="*/ 104 w 208"/>
                <a:gd name="T9" fmla="*/ 208 h 208"/>
                <a:gd name="T10" fmla="*/ 104 w 208"/>
                <a:gd name="T11" fmla="*/ 52 h 208"/>
                <a:gd name="T12" fmla="*/ 156 w 208"/>
                <a:gd name="T13" fmla="*/ 104 h 208"/>
                <a:gd name="T14" fmla="*/ 104 w 208"/>
                <a:gd name="T15" fmla="*/ 156 h 208"/>
                <a:gd name="T16" fmla="*/ 52 w 208"/>
                <a:gd name="T17" fmla="*/ 104 h 208"/>
                <a:gd name="T18" fmla="*/ 104 w 208"/>
                <a:gd name="T19" fmla="*/ 52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208">
                  <a:moveTo>
                    <a:pt x="104" y="208"/>
                  </a:moveTo>
                  <a:cubicBezTo>
                    <a:pt x="162" y="208"/>
                    <a:pt x="208" y="162"/>
                    <a:pt x="208" y="104"/>
                  </a:cubicBezTo>
                  <a:cubicBezTo>
                    <a:pt x="208" y="47"/>
                    <a:pt x="162" y="0"/>
                    <a:pt x="104" y="0"/>
                  </a:cubicBezTo>
                  <a:cubicBezTo>
                    <a:pt x="47" y="0"/>
                    <a:pt x="0" y="47"/>
                    <a:pt x="0" y="104"/>
                  </a:cubicBezTo>
                  <a:cubicBezTo>
                    <a:pt x="0" y="162"/>
                    <a:pt x="47" y="208"/>
                    <a:pt x="104" y="208"/>
                  </a:cubicBezTo>
                  <a:close/>
                  <a:moveTo>
                    <a:pt x="104" y="52"/>
                  </a:moveTo>
                  <a:cubicBezTo>
                    <a:pt x="133" y="52"/>
                    <a:pt x="156" y="76"/>
                    <a:pt x="156" y="104"/>
                  </a:cubicBezTo>
                  <a:cubicBezTo>
                    <a:pt x="156" y="133"/>
                    <a:pt x="133" y="156"/>
                    <a:pt x="104" y="156"/>
                  </a:cubicBezTo>
                  <a:cubicBezTo>
                    <a:pt x="76" y="156"/>
                    <a:pt x="52" y="133"/>
                    <a:pt x="52" y="104"/>
                  </a:cubicBezTo>
                  <a:cubicBezTo>
                    <a:pt x="52" y="76"/>
                    <a:pt x="76" y="52"/>
                    <a:pt x="104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US" sz="1800" dirty="0">
                <a:solidFill>
                  <a:srgbClr val="5D5D5D"/>
                </a:solidFill>
              </a:endParaRPr>
            </a:p>
          </p:txBody>
        </p:sp>
        <p:sp>
          <p:nvSpPr>
            <p:cNvPr id="44" name="Freeform 148"/>
            <p:cNvSpPr>
              <a:spLocks noEditPoints="1"/>
            </p:cNvSpPr>
            <p:nvPr/>
          </p:nvSpPr>
          <p:spPr bwMode="auto">
            <a:xfrm>
              <a:off x="654885" y="206202"/>
              <a:ext cx="887721" cy="887721"/>
            </a:xfrm>
            <a:custGeom>
              <a:avLst/>
              <a:gdLst>
                <a:gd name="T0" fmla="*/ 104 w 208"/>
                <a:gd name="T1" fmla="*/ 208 h 208"/>
                <a:gd name="T2" fmla="*/ 208 w 208"/>
                <a:gd name="T3" fmla="*/ 104 h 208"/>
                <a:gd name="T4" fmla="*/ 104 w 208"/>
                <a:gd name="T5" fmla="*/ 0 h 208"/>
                <a:gd name="T6" fmla="*/ 0 w 208"/>
                <a:gd name="T7" fmla="*/ 104 h 208"/>
                <a:gd name="T8" fmla="*/ 104 w 208"/>
                <a:gd name="T9" fmla="*/ 208 h 208"/>
                <a:gd name="T10" fmla="*/ 104 w 208"/>
                <a:gd name="T11" fmla="*/ 52 h 208"/>
                <a:gd name="T12" fmla="*/ 156 w 208"/>
                <a:gd name="T13" fmla="*/ 104 h 208"/>
                <a:gd name="T14" fmla="*/ 104 w 208"/>
                <a:gd name="T15" fmla="*/ 156 h 208"/>
                <a:gd name="T16" fmla="*/ 52 w 208"/>
                <a:gd name="T17" fmla="*/ 104 h 208"/>
                <a:gd name="T18" fmla="*/ 104 w 208"/>
                <a:gd name="T19" fmla="*/ 52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208">
                  <a:moveTo>
                    <a:pt x="104" y="208"/>
                  </a:moveTo>
                  <a:cubicBezTo>
                    <a:pt x="162" y="208"/>
                    <a:pt x="208" y="162"/>
                    <a:pt x="208" y="104"/>
                  </a:cubicBezTo>
                  <a:cubicBezTo>
                    <a:pt x="208" y="47"/>
                    <a:pt x="162" y="0"/>
                    <a:pt x="104" y="0"/>
                  </a:cubicBezTo>
                  <a:cubicBezTo>
                    <a:pt x="47" y="0"/>
                    <a:pt x="0" y="47"/>
                    <a:pt x="0" y="104"/>
                  </a:cubicBezTo>
                  <a:cubicBezTo>
                    <a:pt x="0" y="162"/>
                    <a:pt x="47" y="208"/>
                    <a:pt x="104" y="208"/>
                  </a:cubicBezTo>
                  <a:close/>
                  <a:moveTo>
                    <a:pt x="104" y="52"/>
                  </a:moveTo>
                  <a:cubicBezTo>
                    <a:pt x="133" y="52"/>
                    <a:pt x="156" y="76"/>
                    <a:pt x="156" y="104"/>
                  </a:cubicBezTo>
                  <a:cubicBezTo>
                    <a:pt x="156" y="133"/>
                    <a:pt x="133" y="156"/>
                    <a:pt x="104" y="156"/>
                  </a:cubicBezTo>
                  <a:cubicBezTo>
                    <a:pt x="75" y="156"/>
                    <a:pt x="52" y="133"/>
                    <a:pt x="52" y="104"/>
                  </a:cubicBezTo>
                  <a:cubicBezTo>
                    <a:pt x="52" y="76"/>
                    <a:pt x="75" y="52"/>
                    <a:pt x="104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US" sz="1800" dirty="0">
                <a:solidFill>
                  <a:srgbClr val="5D5D5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916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_Slide_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52500" y="3181350"/>
            <a:ext cx="7239000" cy="5367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rgbClr val="F9F7F6"/>
                </a:solidFill>
                <a:latin typeface="+mj-lt"/>
              </a:defRPr>
            </a:lvl1pPr>
            <a:lvl2pPr marL="457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Insert closing text here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304383" y="1885951"/>
            <a:ext cx="2535237" cy="856517"/>
            <a:chOff x="1579563" y="1565276"/>
            <a:chExt cx="5981700" cy="2020888"/>
          </a:xfrm>
          <a:solidFill>
            <a:schemeClr val="bg1"/>
          </a:solidFill>
        </p:grpSpPr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1579563" y="2070101"/>
              <a:ext cx="1503363" cy="1511300"/>
            </a:xfrm>
            <a:custGeom>
              <a:avLst/>
              <a:gdLst>
                <a:gd name="T0" fmla="*/ 200 w 400"/>
                <a:gd name="T1" fmla="*/ 0 h 401"/>
                <a:gd name="T2" fmla="*/ 0 w 400"/>
                <a:gd name="T3" fmla="*/ 201 h 401"/>
                <a:gd name="T4" fmla="*/ 200 w 400"/>
                <a:gd name="T5" fmla="*/ 401 h 401"/>
                <a:gd name="T6" fmla="*/ 400 w 400"/>
                <a:gd name="T7" fmla="*/ 201 h 401"/>
                <a:gd name="T8" fmla="*/ 200 w 400"/>
                <a:gd name="T9" fmla="*/ 0 h 401"/>
                <a:gd name="T10" fmla="*/ 200 w 400"/>
                <a:gd name="T11" fmla="*/ 301 h 401"/>
                <a:gd name="T12" fmla="*/ 100 w 400"/>
                <a:gd name="T13" fmla="*/ 201 h 401"/>
                <a:gd name="T14" fmla="*/ 200 w 400"/>
                <a:gd name="T15" fmla="*/ 100 h 401"/>
                <a:gd name="T16" fmla="*/ 300 w 400"/>
                <a:gd name="T17" fmla="*/ 201 h 401"/>
                <a:gd name="T18" fmla="*/ 200 w 400"/>
                <a:gd name="T19" fmla="*/ 3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0" h="401">
                  <a:moveTo>
                    <a:pt x="200" y="0"/>
                  </a:moveTo>
                  <a:cubicBezTo>
                    <a:pt x="90" y="0"/>
                    <a:pt x="0" y="90"/>
                    <a:pt x="0" y="201"/>
                  </a:cubicBezTo>
                  <a:cubicBezTo>
                    <a:pt x="0" y="311"/>
                    <a:pt x="90" y="401"/>
                    <a:pt x="200" y="401"/>
                  </a:cubicBezTo>
                  <a:cubicBezTo>
                    <a:pt x="311" y="401"/>
                    <a:pt x="400" y="311"/>
                    <a:pt x="400" y="201"/>
                  </a:cubicBezTo>
                  <a:cubicBezTo>
                    <a:pt x="400" y="90"/>
                    <a:pt x="311" y="0"/>
                    <a:pt x="200" y="0"/>
                  </a:cubicBezTo>
                  <a:close/>
                  <a:moveTo>
                    <a:pt x="200" y="301"/>
                  </a:moveTo>
                  <a:cubicBezTo>
                    <a:pt x="145" y="301"/>
                    <a:pt x="100" y="256"/>
                    <a:pt x="100" y="201"/>
                  </a:cubicBezTo>
                  <a:cubicBezTo>
                    <a:pt x="100" y="145"/>
                    <a:pt x="145" y="100"/>
                    <a:pt x="200" y="100"/>
                  </a:cubicBezTo>
                  <a:cubicBezTo>
                    <a:pt x="256" y="100"/>
                    <a:pt x="300" y="145"/>
                    <a:pt x="300" y="201"/>
                  </a:cubicBezTo>
                  <a:cubicBezTo>
                    <a:pt x="300" y="256"/>
                    <a:pt x="256" y="301"/>
                    <a:pt x="200" y="3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0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300"/>
                <a:ea typeface="+mn-ea"/>
                <a:cs typeface="+mn-cs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3270250" y="1565276"/>
              <a:ext cx="1476375" cy="2012950"/>
            </a:xfrm>
            <a:custGeom>
              <a:avLst/>
              <a:gdLst>
                <a:gd name="T0" fmla="*/ 102 w 393"/>
                <a:gd name="T1" fmla="*/ 402 h 534"/>
                <a:gd name="T2" fmla="*/ 132 w 393"/>
                <a:gd name="T3" fmla="*/ 389 h 534"/>
                <a:gd name="T4" fmla="*/ 266 w 393"/>
                <a:gd name="T5" fmla="*/ 528 h 534"/>
                <a:gd name="T6" fmla="*/ 273 w 393"/>
                <a:gd name="T7" fmla="*/ 533 h 534"/>
                <a:gd name="T8" fmla="*/ 281 w 393"/>
                <a:gd name="T9" fmla="*/ 534 h 534"/>
                <a:gd name="T10" fmla="*/ 372 w 393"/>
                <a:gd name="T11" fmla="*/ 534 h 534"/>
                <a:gd name="T12" fmla="*/ 385 w 393"/>
                <a:gd name="T13" fmla="*/ 505 h 534"/>
                <a:gd name="T14" fmla="*/ 236 w 393"/>
                <a:gd name="T15" fmla="*/ 352 h 534"/>
                <a:gd name="T16" fmla="*/ 228 w 393"/>
                <a:gd name="T17" fmla="*/ 344 h 534"/>
                <a:gd name="T18" fmla="*/ 232 w 393"/>
                <a:gd name="T19" fmla="*/ 295 h 534"/>
                <a:gd name="T20" fmla="*/ 351 w 393"/>
                <a:gd name="T21" fmla="*/ 163 h 534"/>
                <a:gd name="T22" fmla="*/ 337 w 393"/>
                <a:gd name="T23" fmla="*/ 135 h 534"/>
                <a:gd name="T24" fmla="*/ 255 w 393"/>
                <a:gd name="T25" fmla="*/ 135 h 534"/>
                <a:gd name="T26" fmla="*/ 247 w 393"/>
                <a:gd name="T27" fmla="*/ 136 h 534"/>
                <a:gd name="T28" fmla="*/ 239 w 393"/>
                <a:gd name="T29" fmla="*/ 140 h 534"/>
                <a:gd name="T30" fmla="*/ 133 w 393"/>
                <a:gd name="T31" fmla="*/ 255 h 534"/>
                <a:gd name="T32" fmla="*/ 102 w 393"/>
                <a:gd name="T33" fmla="*/ 243 h 534"/>
                <a:gd name="T34" fmla="*/ 102 w 393"/>
                <a:gd name="T35" fmla="*/ 16 h 534"/>
                <a:gd name="T36" fmla="*/ 85 w 393"/>
                <a:gd name="T37" fmla="*/ 0 h 534"/>
                <a:gd name="T38" fmla="*/ 18 w 393"/>
                <a:gd name="T39" fmla="*/ 0 h 534"/>
                <a:gd name="T40" fmla="*/ 0 w 393"/>
                <a:gd name="T41" fmla="*/ 14 h 534"/>
                <a:gd name="T42" fmla="*/ 0 w 393"/>
                <a:gd name="T43" fmla="*/ 518 h 534"/>
                <a:gd name="T44" fmla="*/ 18 w 393"/>
                <a:gd name="T45" fmla="*/ 533 h 534"/>
                <a:gd name="T46" fmla="*/ 85 w 393"/>
                <a:gd name="T47" fmla="*/ 533 h 534"/>
                <a:gd name="T48" fmla="*/ 102 w 393"/>
                <a:gd name="T49" fmla="*/ 518 h 534"/>
                <a:gd name="T50" fmla="*/ 102 w 393"/>
                <a:gd name="T51" fmla="*/ 513 h 534"/>
                <a:gd name="T52" fmla="*/ 102 w 393"/>
                <a:gd name="T53" fmla="*/ 402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93" h="534">
                  <a:moveTo>
                    <a:pt x="102" y="402"/>
                  </a:moveTo>
                  <a:cubicBezTo>
                    <a:pt x="102" y="386"/>
                    <a:pt x="121" y="378"/>
                    <a:pt x="132" y="389"/>
                  </a:cubicBezTo>
                  <a:cubicBezTo>
                    <a:pt x="182" y="440"/>
                    <a:pt x="265" y="528"/>
                    <a:pt x="266" y="528"/>
                  </a:cubicBezTo>
                  <a:cubicBezTo>
                    <a:pt x="267" y="529"/>
                    <a:pt x="268" y="531"/>
                    <a:pt x="273" y="533"/>
                  </a:cubicBezTo>
                  <a:cubicBezTo>
                    <a:pt x="275" y="533"/>
                    <a:pt x="278" y="534"/>
                    <a:pt x="281" y="534"/>
                  </a:cubicBezTo>
                  <a:cubicBezTo>
                    <a:pt x="372" y="534"/>
                    <a:pt x="372" y="534"/>
                    <a:pt x="372" y="534"/>
                  </a:cubicBezTo>
                  <a:cubicBezTo>
                    <a:pt x="388" y="534"/>
                    <a:pt x="393" y="515"/>
                    <a:pt x="385" y="505"/>
                  </a:cubicBezTo>
                  <a:cubicBezTo>
                    <a:pt x="236" y="352"/>
                    <a:pt x="236" y="352"/>
                    <a:pt x="236" y="352"/>
                  </a:cubicBezTo>
                  <a:cubicBezTo>
                    <a:pt x="228" y="344"/>
                    <a:pt x="228" y="344"/>
                    <a:pt x="228" y="344"/>
                  </a:cubicBezTo>
                  <a:cubicBezTo>
                    <a:pt x="211" y="324"/>
                    <a:pt x="213" y="316"/>
                    <a:pt x="232" y="295"/>
                  </a:cubicBezTo>
                  <a:cubicBezTo>
                    <a:pt x="351" y="163"/>
                    <a:pt x="351" y="163"/>
                    <a:pt x="351" y="163"/>
                  </a:cubicBezTo>
                  <a:cubicBezTo>
                    <a:pt x="359" y="153"/>
                    <a:pt x="354" y="135"/>
                    <a:pt x="337" y="135"/>
                  </a:cubicBezTo>
                  <a:cubicBezTo>
                    <a:pt x="255" y="135"/>
                    <a:pt x="255" y="135"/>
                    <a:pt x="255" y="135"/>
                  </a:cubicBezTo>
                  <a:cubicBezTo>
                    <a:pt x="252" y="135"/>
                    <a:pt x="250" y="135"/>
                    <a:pt x="247" y="136"/>
                  </a:cubicBezTo>
                  <a:cubicBezTo>
                    <a:pt x="243" y="137"/>
                    <a:pt x="241" y="139"/>
                    <a:pt x="239" y="140"/>
                  </a:cubicBezTo>
                  <a:cubicBezTo>
                    <a:pt x="239" y="141"/>
                    <a:pt x="173" y="211"/>
                    <a:pt x="133" y="255"/>
                  </a:cubicBezTo>
                  <a:cubicBezTo>
                    <a:pt x="122" y="267"/>
                    <a:pt x="102" y="259"/>
                    <a:pt x="102" y="243"/>
                  </a:cubicBezTo>
                  <a:cubicBezTo>
                    <a:pt x="102" y="16"/>
                    <a:pt x="102" y="16"/>
                    <a:pt x="102" y="16"/>
                  </a:cubicBezTo>
                  <a:cubicBezTo>
                    <a:pt x="102" y="4"/>
                    <a:pt x="92" y="0"/>
                    <a:pt x="85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6" y="0"/>
                    <a:pt x="0" y="8"/>
                    <a:pt x="0" y="14"/>
                  </a:cubicBezTo>
                  <a:cubicBezTo>
                    <a:pt x="0" y="518"/>
                    <a:pt x="0" y="518"/>
                    <a:pt x="0" y="518"/>
                  </a:cubicBezTo>
                  <a:cubicBezTo>
                    <a:pt x="0" y="530"/>
                    <a:pt x="10" y="533"/>
                    <a:pt x="18" y="533"/>
                  </a:cubicBezTo>
                  <a:cubicBezTo>
                    <a:pt x="85" y="533"/>
                    <a:pt x="85" y="533"/>
                    <a:pt x="85" y="533"/>
                  </a:cubicBezTo>
                  <a:cubicBezTo>
                    <a:pt x="95" y="533"/>
                    <a:pt x="102" y="526"/>
                    <a:pt x="102" y="518"/>
                  </a:cubicBezTo>
                  <a:cubicBezTo>
                    <a:pt x="102" y="513"/>
                    <a:pt x="102" y="513"/>
                    <a:pt x="102" y="513"/>
                  </a:cubicBezTo>
                  <a:lnTo>
                    <a:pt x="102" y="40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0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300"/>
                <a:ea typeface="+mn-ea"/>
                <a:cs typeface="+mn-cs"/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4799013" y="1565276"/>
              <a:ext cx="909638" cy="2020888"/>
            </a:xfrm>
            <a:custGeom>
              <a:avLst/>
              <a:gdLst>
                <a:gd name="T0" fmla="*/ 241 w 242"/>
                <a:gd name="T1" fmla="*/ 516 h 536"/>
                <a:gd name="T2" fmla="*/ 234 w 242"/>
                <a:gd name="T3" fmla="*/ 449 h 536"/>
                <a:gd name="T4" fmla="*/ 215 w 242"/>
                <a:gd name="T5" fmla="*/ 435 h 536"/>
                <a:gd name="T6" fmla="*/ 200 w 242"/>
                <a:gd name="T7" fmla="*/ 436 h 536"/>
                <a:gd name="T8" fmla="*/ 100 w 242"/>
                <a:gd name="T9" fmla="*/ 341 h 536"/>
                <a:gd name="T10" fmla="*/ 100 w 242"/>
                <a:gd name="T11" fmla="*/ 336 h 536"/>
                <a:gd name="T12" fmla="*/ 100 w 242"/>
                <a:gd name="T13" fmla="*/ 254 h 536"/>
                <a:gd name="T14" fmla="*/ 119 w 242"/>
                <a:gd name="T15" fmla="*/ 235 h 536"/>
                <a:gd name="T16" fmla="*/ 209 w 242"/>
                <a:gd name="T17" fmla="*/ 235 h 536"/>
                <a:gd name="T18" fmla="*/ 224 w 242"/>
                <a:gd name="T19" fmla="*/ 217 h 536"/>
                <a:gd name="T20" fmla="*/ 224 w 242"/>
                <a:gd name="T21" fmla="*/ 154 h 536"/>
                <a:gd name="T22" fmla="*/ 209 w 242"/>
                <a:gd name="T23" fmla="*/ 135 h 536"/>
                <a:gd name="T24" fmla="*/ 119 w 242"/>
                <a:gd name="T25" fmla="*/ 135 h 536"/>
                <a:gd name="T26" fmla="*/ 100 w 242"/>
                <a:gd name="T27" fmla="*/ 117 h 536"/>
                <a:gd name="T28" fmla="*/ 100 w 242"/>
                <a:gd name="T29" fmla="*/ 16 h 536"/>
                <a:gd name="T30" fmla="*/ 83 w 242"/>
                <a:gd name="T31" fmla="*/ 0 h 536"/>
                <a:gd name="T32" fmla="*/ 16 w 242"/>
                <a:gd name="T33" fmla="*/ 0 h 536"/>
                <a:gd name="T34" fmla="*/ 0 w 242"/>
                <a:gd name="T35" fmla="*/ 15 h 536"/>
                <a:gd name="T36" fmla="*/ 0 w 242"/>
                <a:gd name="T37" fmla="*/ 341 h 536"/>
                <a:gd name="T38" fmla="*/ 200 w 242"/>
                <a:gd name="T39" fmla="*/ 536 h 536"/>
                <a:gd name="T40" fmla="*/ 227 w 242"/>
                <a:gd name="T41" fmla="*/ 534 h 536"/>
                <a:gd name="T42" fmla="*/ 241 w 242"/>
                <a:gd name="T43" fmla="*/ 51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2" h="536">
                  <a:moveTo>
                    <a:pt x="241" y="516"/>
                  </a:moveTo>
                  <a:cubicBezTo>
                    <a:pt x="234" y="449"/>
                    <a:pt x="234" y="449"/>
                    <a:pt x="234" y="449"/>
                  </a:cubicBezTo>
                  <a:cubicBezTo>
                    <a:pt x="233" y="439"/>
                    <a:pt x="225" y="433"/>
                    <a:pt x="215" y="435"/>
                  </a:cubicBezTo>
                  <a:cubicBezTo>
                    <a:pt x="210" y="435"/>
                    <a:pt x="205" y="436"/>
                    <a:pt x="200" y="436"/>
                  </a:cubicBezTo>
                  <a:cubicBezTo>
                    <a:pt x="146" y="436"/>
                    <a:pt x="103" y="394"/>
                    <a:pt x="100" y="341"/>
                  </a:cubicBezTo>
                  <a:cubicBezTo>
                    <a:pt x="100" y="339"/>
                    <a:pt x="100" y="337"/>
                    <a:pt x="100" y="336"/>
                  </a:cubicBezTo>
                  <a:cubicBezTo>
                    <a:pt x="100" y="254"/>
                    <a:pt x="100" y="254"/>
                    <a:pt x="100" y="254"/>
                  </a:cubicBezTo>
                  <a:cubicBezTo>
                    <a:pt x="100" y="243"/>
                    <a:pt x="108" y="235"/>
                    <a:pt x="119" y="235"/>
                  </a:cubicBezTo>
                  <a:cubicBezTo>
                    <a:pt x="209" y="235"/>
                    <a:pt x="209" y="235"/>
                    <a:pt x="209" y="235"/>
                  </a:cubicBezTo>
                  <a:cubicBezTo>
                    <a:pt x="215" y="235"/>
                    <a:pt x="224" y="229"/>
                    <a:pt x="224" y="217"/>
                  </a:cubicBezTo>
                  <a:cubicBezTo>
                    <a:pt x="224" y="154"/>
                    <a:pt x="224" y="154"/>
                    <a:pt x="224" y="154"/>
                  </a:cubicBezTo>
                  <a:cubicBezTo>
                    <a:pt x="224" y="142"/>
                    <a:pt x="216" y="135"/>
                    <a:pt x="209" y="135"/>
                  </a:cubicBezTo>
                  <a:cubicBezTo>
                    <a:pt x="119" y="135"/>
                    <a:pt x="119" y="135"/>
                    <a:pt x="119" y="135"/>
                  </a:cubicBezTo>
                  <a:cubicBezTo>
                    <a:pt x="109" y="135"/>
                    <a:pt x="100" y="127"/>
                    <a:pt x="100" y="117"/>
                  </a:cubicBezTo>
                  <a:cubicBezTo>
                    <a:pt x="100" y="16"/>
                    <a:pt x="100" y="16"/>
                    <a:pt x="100" y="16"/>
                  </a:cubicBezTo>
                  <a:cubicBezTo>
                    <a:pt x="100" y="9"/>
                    <a:pt x="95" y="0"/>
                    <a:pt x="83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8" y="0"/>
                    <a:pt x="0" y="5"/>
                    <a:pt x="0" y="15"/>
                  </a:cubicBezTo>
                  <a:cubicBezTo>
                    <a:pt x="0" y="15"/>
                    <a:pt x="0" y="339"/>
                    <a:pt x="0" y="341"/>
                  </a:cubicBezTo>
                  <a:cubicBezTo>
                    <a:pt x="3" y="449"/>
                    <a:pt x="91" y="536"/>
                    <a:pt x="200" y="536"/>
                  </a:cubicBezTo>
                  <a:cubicBezTo>
                    <a:pt x="209" y="536"/>
                    <a:pt x="218" y="535"/>
                    <a:pt x="227" y="534"/>
                  </a:cubicBezTo>
                  <a:cubicBezTo>
                    <a:pt x="236" y="533"/>
                    <a:pt x="242" y="525"/>
                    <a:pt x="241" y="5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0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300"/>
                <a:ea typeface="+mn-ea"/>
                <a:cs typeface="+mn-cs"/>
              </a:endParaRPr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5764213" y="2070101"/>
              <a:ext cx="1797050" cy="1516063"/>
            </a:xfrm>
            <a:custGeom>
              <a:avLst/>
              <a:gdLst>
                <a:gd name="T0" fmla="*/ 466 w 478"/>
                <a:gd name="T1" fmla="*/ 298 h 402"/>
                <a:gd name="T2" fmla="*/ 401 w 478"/>
                <a:gd name="T3" fmla="*/ 201 h 402"/>
                <a:gd name="T4" fmla="*/ 401 w 478"/>
                <a:gd name="T5" fmla="*/ 200 h 402"/>
                <a:gd name="T6" fmla="*/ 401 w 478"/>
                <a:gd name="T7" fmla="*/ 18 h 402"/>
                <a:gd name="T8" fmla="*/ 384 w 478"/>
                <a:gd name="T9" fmla="*/ 1 h 402"/>
                <a:gd name="T10" fmla="*/ 317 w 478"/>
                <a:gd name="T11" fmla="*/ 1 h 402"/>
                <a:gd name="T12" fmla="*/ 299 w 478"/>
                <a:gd name="T13" fmla="*/ 18 h 402"/>
                <a:gd name="T14" fmla="*/ 299 w 478"/>
                <a:gd name="T15" fmla="*/ 26 h 402"/>
                <a:gd name="T16" fmla="*/ 201 w 478"/>
                <a:gd name="T17" fmla="*/ 0 h 402"/>
                <a:gd name="T18" fmla="*/ 0 w 478"/>
                <a:gd name="T19" fmla="*/ 201 h 402"/>
                <a:gd name="T20" fmla="*/ 201 w 478"/>
                <a:gd name="T21" fmla="*/ 401 h 402"/>
                <a:gd name="T22" fmla="*/ 331 w 478"/>
                <a:gd name="T23" fmla="*/ 353 h 402"/>
                <a:gd name="T24" fmla="*/ 427 w 478"/>
                <a:gd name="T25" fmla="*/ 401 h 402"/>
                <a:gd name="T26" fmla="*/ 478 w 478"/>
                <a:gd name="T27" fmla="*/ 382 h 402"/>
                <a:gd name="T28" fmla="*/ 478 w 478"/>
                <a:gd name="T29" fmla="*/ 311 h 402"/>
                <a:gd name="T30" fmla="*/ 466 w 478"/>
                <a:gd name="T31" fmla="*/ 298 h 402"/>
                <a:gd name="T32" fmla="*/ 201 w 478"/>
                <a:gd name="T33" fmla="*/ 301 h 402"/>
                <a:gd name="T34" fmla="*/ 101 w 478"/>
                <a:gd name="T35" fmla="*/ 201 h 402"/>
                <a:gd name="T36" fmla="*/ 201 w 478"/>
                <a:gd name="T37" fmla="*/ 100 h 402"/>
                <a:gd name="T38" fmla="*/ 301 w 478"/>
                <a:gd name="T39" fmla="*/ 201 h 402"/>
                <a:gd name="T40" fmla="*/ 201 w 478"/>
                <a:gd name="T41" fmla="*/ 30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8" h="402">
                  <a:moveTo>
                    <a:pt x="466" y="298"/>
                  </a:moveTo>
                  <a:cubicBezTo>
                    <a:pt x="410" y="298"/>
                    <a:pt x="401" y="278"/>
                    <a:pt x="401" y="201"/>
                  </a:cubicBezTo>
                  <a:cubicBezTo>
                    <a:pt x="401" y="201"/>
                    <a:pt x="401" y="201"/>
                    <a:pt x="401" y="200"/>
                  </a:cubicBezTo>
                  <a:cubicBezTo>
                    <a:pt x="401" y="18"/>
                    <a:pt x="401" y="18"/>
                    <a:pt x="401" y="18"/>
                  </a:cubicBezTo>
                  <a:cubicBezTo>
                    <a:pt x="401" y="12"/>
                    <a:pt x="396" y="1"/>
                    <a:pt x="384" y="1"/>
                  </a:cubicBezTo>
                  <a:cubicBezTo>
                    <a:pt x="317" y="1"/>
                    <a:pt x="317" y="1"/>
                    <a:pt x="317" y="1"/>
                  </a:cubicBezTo>
                  <a:cubicBezTo>
                    <a:pt x="308" y="1"/>
                    <a:pt x="299" y="8"/>
                    <a:pt x="299" y="18"/>
                  </a:cubicBezTo>
                  <a:cubicBezTo>
                    <a:pt x="299" y="26"/>
                    <a:pt x="299" y="26"/>
                    <a:pt x="299" y="26"/>
                  </a:cubicBezTo>
                  <a:cubicBezTo>
                    <a:pt x="270" y="10"/>
                    <a:pt x="237" y="0"/>
                    <a:pt x="201" y="0"/>
                  </a:cubicBezTo>
                  <a:cubicBezTo>
                    <a:pt x="90" y="0"/>
                    <a:pt x="0" y="90"/>
                    <a:pt x="0" y="201"/>
                  </a:cubicBezTo>
                  <a:cubicBezTo>
                    <a:pt x="0" y="311"/>
                    <a:pt x="90" y="401"/>
                    <a:pt x="201" y="401"/>
                  </a:cubicBezTo>
                  <a:cubicBezTo>
                    <a:pt x="250" y="401"/>
                    <a:pt x="296" y="383"/>
                    <a:pt x="331" y="353"/>
                  </a:cubicBezTo>
                  <a:cubicBezTo>
                    <a:pt x="350" y="381"/>
                    <a:pt x="380" y="400"/>
                    <a:pt x="427" y="401"/>
                  </a:cubicBezTo>
                  <a:cubicBezTo>
                    <a:pt x="435" y="401"/>
                    <a:pt x="478" y="402"/>
                    <a:pt x="478" y="382"/>
                  </a:cubicBezTo>
                  <a:cubicBezTo>
                    <a:pt x="478" y="311"/>
                    <a:pt x="478" y="311"/>
                    <a:pt x="478" y="311"/>
                  </a:cubicBezTo>
                  <a:cubicBezTo>
                    <a:pt x="478" y="304"/>
                    <a:pt x="473" y="298"/>
                    <a:pt x="466" y="298"/>
                  </a:cubicBezTo>
                  <a:close/>
                  <a:moveTo>
                    <a:pt x="201" y="301"/>
                  </a:moveTo>
                  <a:cubicBezTo>
                    <a:pt x="146" y="301"/>
                    <a:pt x="101" y="256"/>
                    <a:pt x="101" y="201"/>
                  </a:cubicBezTo>
                  <a:cubicBezTo>
                    <a:pt x="101" y="145"/>
                    <a:pt x="146" y="100"/>
                    <a:pt x="201" y="100"/>
                  </a:cubicBezTo>
                  <a:cubicBezTo>
                    <a:pt x="256" y="100"/>
                    <a:pt x="301" y="145"/>
                    <a:pt x="301" y="201"/>
                  </a:cubicBezTo>
                  <a:cubicBezTo>
                    <a:pt x="301" y="256"/>
                    <a:pt x="256" y="301"/>
                    <a:pt x="201" y="3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0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30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54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_Light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52500" y="3181350"/>
            <a:ext cx="7239000" cy="5367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599">
                <a:solidFill>
                  <a:srgbClr val="F9F7F6"/>
                </a:solidFill>
                <a:latin typeface="+mj-lt"/>
              </a:defRPr>
            </a:lvl1pPr>
            <a:lvl2pPr marL="457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Insert closing text here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304383" y="1885951"/>
            <a:ext cx="2535237" cy="856517"/>
            <a:chOff x="1579563" y="1565276"/>
            <a:chExt cx="5981700" cy="2020888"/>
          </a:xfrm>
          <a:solidFill>
            <a:schemeClr val="bg1"/>
          </a:solidFill>
        </p:grpSpPr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1579563" y="2070101"/>
              <a:ext cx="1503363" cy="1511300"/>
            </a:xfrm>
            <a:custGeom>
              <a:avLst/>
              <a:gdLst>
                <a:gd name="T0" fmla="*/ 200 w 400"/>
                <a:gd name="T1" fmla="*/ 0 h 401"/>
                <a:gd name="T2" fmla="*/ 0 w 400"/>
                <a:gd name="T3" fmla="*/ 201 h 401"/>
                <a:gd name="T4" fmla="*/ 200 w 400"/>
                <a:gd name="T5" fmla="*/ 401 h 401"/>
                <a:gd name="T6" fmla="*/ 400 w 400"/>
                <a:gd name="T7" fmla="*/ 201 h 401"/>
                <a:gd name="T8" fmla="*/ 200 w 400"/>
                <a:gd name="T9" fmla="*/ 0 h 401"/>
                <a:gd name="T10" fmla="*/ 200 w 400"/>
                <a:gd name="T11" fmla="*/ 301 h 401"/>
                <a:gd name="T12" fmla="*/ 100 w 400"/>
                <a:gd name="T13" fmla="*/ 201 h 401"/>
                <a:gd name="T14" fmla="*/ 200 w 400"/>
                <a:gd name="T15" fmla="*/ 100 h 401"/>
                <a:gd name="T16" fmla="*/ 300 w 400"/>
                <a:gd name="T17" fmla="*/ 201 h 401"/>
                <a:gd name="T18" fmla="*/ 200 w 400"/>
                <a:gd name="T19" fmla="*/ 3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0" h="401">
                  <a:moveTo>
                    <a:pt x="200" y="0"/>
                  </a:moveTo>
                  <a:cubicBezTo>
                    <a:pt x="90" y="0"/>
                    <a:pt x="0" y="90"/>
                    <a:pt x="0" y="201"/>
                  </a:cubicBezTo>
                  <a:cubicBezTo>
                    <a:pt x="0" y="311"/>
                    <a:pt x="90" y="401"/>
                    <a:pt x="200" y="401"/>
                  </a:cubicBezTo>
                  <a:cubicBezTo>
                    <a:pt x="311" y="401"/>
                    <a:pt x="400" y="311"/>
                    <a:pt x="400" y="201"/>
                  </a:cubicBezTo>
                  <a:cubicBezTo>
                    <a:pt x="400" y="90"/>
                    <a:pt x="311" y="0"/>
                    <a:pt x="200" y="0"/>
                  </a:cubicBezTo>
                  <a:close/>
                  <a:moveTo>
                    <a:pt x="200" y="301"/>
                  </a:moveTo>
                  <a:cubicBezTo>
                    <a:pt x="145" y="301"/>
                    <a:pt x="100" y="256"/>
                    <a:pt x="100" y="201"/>
                  </a:cubicBezTo>
                  <a:cubicBezTo>
                    <a:pt x="100" y="145"/>
                    <a:pt x="145" y="100"/>
                    <a:pt x="200" y="100"/>
                  </a:cubicBezTo>
                  <a:cubicBezTo>
                    <a:pt x="256" y="100"/>
                    <a:pt x="300" y="145"/>
                    <a:pt x="300" y="201"/>
                  </a:cubicBezTo>
                  <a:cubicBezTo>
                    <a:pt x="300" y="256"/>
                    <a:pt x="256" y="301"/>
                    <a:pt x="200" y="3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0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300"/>
                <a:ea typeface="+mn-ea"/>
                <a:cs typeface="+mn-cs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3270250" y="1565276"/>
              <a:ext cx="1476375" cy="2012950"/>
            </a:xfrm>
            <a:custGeom>
              <a:avLst/>
              <a:gdLst>
                <a:gd name="T0" fmla="*/ 102 w 393"/>
                <a:gd name="T1" fmla="*/ 402 h 534"/>
                <a:gd name="T2" fmla="*/ 132 w 393"/>
                <a:gd name="T3" fmla="*/ 389 h 534"/>
                <a:gd name="T4" fmla="*/ 266 w 393"/>
                <a:gd name="T5" fmla="*/ 528 h 534"/>
                <a:gd name="T6" fmla="*/ 273 w 393"/>
                <a:gd name="T7" fmla="*/ 533 h 534"/>
                <a:gd name="T8" fmla="*/ 281 w 393"/>
                <a:gd name="T9" fmla="*/ 534 h 534"/>
                <a:gd name="T10" fmla="*/ 372 w 393"/>
                <a:gd name="T11" fmla="*/ 534 h 534"/>
                <a:gd name="T12" fmla="*/ 385 w 393"/>
                <a:gd name="T13" fmla="*/ 505 h 534"/>
                <a:gd name="T14" fmla="*/ 236 w 393"/>
                <a:gd name="T15" fmla="*/ 352 h 534"/>
                <a:gd name="T16" fmla="*/ 228 w 393"/>
                <a:gd name="T17" fmla="*/ 344 h 534"/>
                <a:gd name="T18" fmla="*/ 232 w 393"/>
                <a:gd name="T19" fmla="*/ 295 h 534"/>
                <a:gd name="T20" fmla="*/ 351 w 393"/>
                <a:gd name="T21" fmla="*/ 163 h 534"/>
                <a:gd name="T22" fmla="*/ 337 w 393"/>
                <a:gd name="T23" fmla="*/ 135 h 534"/>
                <a:gd name="T24" fmla="*/ 255 w 393"/>
                <a:gd name="T25" fmla="*/ 135 h 534"/>
                <a:gd name="T26" fmla="*/ 247 w 393"/>
                <a:gd name="T27" fmla="*/ 136 h 534"/>
                <a:gd name="T28" fmla="*/ 239 w 393"/>
                <a:gd name="T29" fmla="*/ 140 h 534"/>
                <a:gd name="T30" fmla="*/ 133 w 393"/>
                <a:gd name="T31" fmla="*/ 255 h 534"/>
                <a:gd name="T32" fmla="*/ 102 w 393"/>
                <a:gd name="T33" fmla="*/ 243 h 534"/>
                <a:gd name="T34" fmla="*/ 102 w 393"/>
                <a:gd name="T35" fmla="*/ 16 h 534"/>
                <a:gd name="T36" fmla="*/ 85 w 393"/>
                <a:gd name="T37" fmla="*/ 0 h 534"/>
                <a:gd name="T38" fmla="*/ 18 w 393"/>
                <a:gd name="T39" fmla="*/ 0 h 534"/>
                <a:gd name="T40" fmla="*/ 0 w 393"/>
                <a:gd name="T41" fmla="*/ 14 h 534"/>
                <a:gd name="T42" fmla="*/ 0 w 393"/>
                <a:gd name="T43" fmla="*/ 518 h 534"/>
                <a:gd name="T44" fmla="*/ 18 w 393"/>
                <a:gd name="T45" fmla="*/ 533 h 534"/>
                <a:gd name="T46" fmla="*/ 85 w 393"/>
                <a:gd name="T47" fmla="*/ 533 h 534"/>
                <a:gd name="T48" fmla="*/ 102 w 393"/>
                <a:gd name="T49" fmla="*/ 518 h 534"/>
                <a:gd name="T50" fmla="*/ 102 w 393"/>
                <a:gd name="T51" fmla="*/ 513 h 534"/>
                <a:gd name="T52" fmla="*/ 102 w 393"/>
                <a:gd name="T53" fmla="*/ 402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93" h="534">
                  <a:moveTo>
                    <a:pt x="102" y="402"/>
                  </a:moveTo>
                  <a:cubicBezTo>
                    <a:pt x="102" y="386"/>
                    <a:pt x="121" y="378"/>
                    <a:pt x="132" y="389"/>
                  </a:cubicBezTo>
                  <a:cubicBezTo>
                    <a:pt x="182" y="440"/>
                    <a:pt x="265" y="528"/>
                    <a:pt x="266" y="528"/>
                  </a:cubicBezTo>
                  <a:cubicBezTo>
                    <a:pt x="267" y="529"/>
                    <a:pt x="268" y="531"/>
                    <a:pt x="273" y="533"/>
                  </a:cubicBezTo>
                  <a:cubicBezTo>
                    <a:pt x="275" y="533"/>
                    <a:pt x="278" y="534"/>
                    <a:pt x="281" y="534"/>
                  </a:cubicBezTo>
                  <a:cubicBezTo>
                    <a:pt x="372" y="534"/>
                    <a:pt x="372" y="534"/>
                    <a:pt x="372" y="534"/>
                  </a:cubicBezTo>
                  <a:cubicBezTo>
                    <a:pt x="388" y="534"/>
                    <a:pt x="393" y="515"/>
                    <a:pt x="385" y="505"/>
                  </a:cubicBezTo>
                  <a:cubicBezTo>
                    <a:pt x="236" y="352"/>
                    <a:pt x="236" y="352"/>
                    <a:pt x="236" y="352"/>
                  </a:cubicBezTo>
                  <a:cubicBezTo>
                    <a:pt x="228" y="344"/>
                    <a:pt x="228" y="344"/>
                    <a:pt x="228" y="344"/>
                  </a:cubicBezTo>
                  <a:cubicBezTo>
                    <a:pt x="211" y="324"/>
                    <a:pt x="213" y="316"/>
                    <a:pt x="232" y="295"/>
                  </a:cubicBezTo>
                  <a:cubicBezTo>
                    <a:pt x="351" y="163"/>
                    <a:pt x="351" y="163"/>
                    <a:pt x="351" y="163"/>
                  </a:cubicBezTo>
                  <a:cubicBezTo>
                    <a:pt x="359" y="153"/>
                    <a:pt x="354" y="135"/>
                    <a:pt x="337" y="135"/>
                  </a:cubicBezTo>
                  <a:cubicBezTo>
                    <a:pt x="255" y="135"/>
                    <a:pt x="255" y="135"/>
                    <a:pt x="255" y="135"/>
                  </a:cubicBezTo>
                  <a:cubicBezTo>
                    <a:pt x="252" y="135"/>
                    <a:pt x="250" y="135"/>
                    <a:pt x="247" y="136"/>
                  </a:cubicBezTo>
                  <a:cubicBezTo>
                    <a:pt x="243" y="137"/>
                    <a:pt x="241" y="139"/>
                    <a:pt x="239" y="140"/>
                  </a:cubicBezTo>
                  <a:cubicBezTo>
                    <a:pt x="239" y="141"/>
                    <a:pt x="173" y="211"/>
                    <a:pt x="133" y="255"/>
                  </a:cubicBezTo>
                  <a:cubicBezTo>
                    <a:pt x="122" y="267"/>
                    <a:pt x="102" y="259"/>
                    <a:pt x="102" y="243"/>
                  </a:cubicBezTo>
                  <a:cubicBezTo>
                    <a:pt x="102" y="16"/>
                    <a:pt x="102" y="16"/>
                    <a:pt x="102" y="16"/>
                  </a:cubicBezTo>
                  <a:cubicBezTo>
                    <a:pt x="102" y="4"/>
                    <a:pt x="92" y="0"/>
                    <a:pt x="85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6" y="0"/>
                    <a:pt x="0" y="8"/>
                    <a:pt x="0" y="14"/>
                  </a:cubicBezTo>
                  <a:cubicBezTo>
                    <a:pt x="0" y="518"/>
                    <a:pt x="0" y="518"/>
                    <a:pt x="0" y="518"/>
                  </a:cubicBezTo>
                  <a:cubicBezTo>
                    <a:pt x="0" y="530"/>
                    <a:pt x="10" y="533"/>
                    <a:pt x="18" y="533"/>
                  </a:cubicBezTo>
                  <a:cubicBezTo>
                    <a:pt x="85" y="533"/>
                    <a:pt x="85" y="533"/>
                    <a:pt x="85" y="533"/>
                  </a:cubicBezTo>
                  <a:cubicBezTo>
                    <a:pt x="95" y="533"/>
                    <a:pt x="102" y="526"/>
                    <a:pt x="102" y="518"/>
                  </a:cubicBezTo>
                  <a:cubicBezTo>
                    <a:pt x="102" y="513"/>
                    <a:pt x="102" y="513"/>
                    <a:pt x="102" y="513"/>
                  </a:cubicBezTo>
                  <a:lnTo>
                    <a:pt x="102" y="40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0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300"/>
                <a:ea typeface="+mn-ea"/>
                <a:cs typeface="+mn-cs"/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4799013" y="1565276"/>
              <a:ext cx="909638" cy="2020888"/>
            </a:xfrm>
            <a:custGeom>
              <a:avLst/>
              <a:gdLst>
                <a:gd name="T0" fmla="*/ 241 w 242"/>
                <a:gd name="T1" fmla="*/ 516 h 536"/>
                <a:gd name="T2" fmla="*/ 234 w 242"/>
                <a:gd name="T3" fmla="*/ 449 h 536"/>
                <a:gd name="T4" fmla="*/ 215 w 242"/>
                <a:gd name="T5" fmla="*/ 435 h 536"/>
                <a:gd name="T6" fmla="*/ 200 w 242"/>
                <a:gd name="T7" fmla="*/ 436 h 536"/>
                <a:gd name="T8" fmla="*/ 100 w 242"/>
                <a:gd name="T9" fmla="*/ 341 h 536"/>
                <a:gd name="T10" fmla="*/ 100 w 242"/>
                <a:gd name="T11" fmla="*/ 336 h 536"/>
                <a:gd name="T12" fmla="*/ 100 w 242"/>
                <a:gd name="T13" fmla="*/ 254 h 536"/>
                <a:gd name="T14" fmla="*/ 119 w 242"/>
                <a:gd name="T15" fmla="*/ 235 h 536"/>
                <a:gd name="T16" fmla="*/ 209 w 242"/>
                <a:gd name="T17" fmla="*/ 235 h 536"/>
                <a:gd name="T18" fmla="*/ 224 w 242"/>
                <a:gd name="T19" fmla="*/ 217 h 536"/>
                <a:gd name="T20" fmla="*/ 224 w 242"/>
                <a:gd name="T21" fmla="*/ 154 h 536"/>
                <a:gd name="T22" fmla="*/ 209 w 242"/>
                <a:gd name="T23" fmla="*/ 135 h 536"/>
                <a:gd name="T24" fmla="*/ 119 w 242"/>
                <a:gd name="T25" fmla="*/ 135 h 536"/>
                <a:gd name="T26" fmla="*/ 100 w 242"/>
                <a:gd name="T27" fmla="*/ 117 h 536"/>
                <a:gd name="T28" fmla="*/ 100 w 242"/>
                <a:gd name="T29" fmla="*/ 16 h 536"/>
                <a:gd name="T30" fmla="*/ 83 w 242"/>
                <a:gd name="T31" fmla="*/ 0 h 536"/>
                <a:gd name="T32" fmla="*/ 16 w 242"/>
                <a:gd name="T33" fmla="*/ 0 h 536"/>
                <a:gd name="T34" fmla="*/ 0 w 242"/>
                <a:gd name="T35" fmla="*/ 15 h 536"/>
                <a:gd name="T36" fmla="*/ 0 w 242"/>
                <a:gd name="T37" fmla="*/ 341 h 536"/>
                <a:gd name="T38" fmla="*/ 200 w 242"/>
                <a:gd name="T39" fmla="*/ 536 h 536"/>
                <a:gd name="T40" fmla="*/ 227 w 242"/>
                <a:gd name="T41" fmla="*/ 534 h 536"/>
                <a:gd name="T42" fmla="*/ 241 w 242"/>
                <a:gd name="T43" fmla="*/ 51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2" h="536">
                  <a:moveTo>
                    <a:pt x="241" y="516"/>
                  </a:moveTo>
                  <a:cubicBezTo>
                    <a:pt x="234" y="449"/>
                    <a:pt x="234" y="449"/>
                    <a:pt x="234" y="449"/>
                  </a:cubicBezTo>
                  <a:cubicBezTo>
                    <a:pt x="233" y="439"/>
                    <a:pt x="225" y="433"/>
                    <a:pt x="215" y="435"/>
                  </a:cubicBezTo>
                  <a:cubicBezTo>
                    <a:pt x="210" y="435"/>
                    <a:pt x="205" y="436"/>
                    <a:pt x="200" y="436"/>
                  </a:cubicBezTo>
                  <a:cubicBezTo>
                    <a:pt x="146" y="436"/>
                    <a:pt x="103" y="394"/>
                    <a:pt x="100" y="341"/>
                  </a:cubicBezTo>
                  <a:cubicBezTo>
                    <a:pt x="100" y="339"/>
                    <a:pt x="100" y="337"/>
                    <a:pt x="100" y="336"/>
                  </a:cubicBezTo>
                  <a:cubicBezTo>
                    <a:pt x="100" y="254"/>
                    <a:pt x="100" y="254"/>
                    <a:pt x="100" y="254"/>
                  </a:cubicBezTo>
                  <a:cubicBezTo>
                    <a:pt x="100" y="243"/>
                    <a:pt x="108" y="235"/>
                    <a:pt x="119" y="235"/>
                  </a:cubicBezTo>
                  <a:cubicBezTo>
                    <a:pt x="209" y="235"/>
                    <a:pt x="209" y="235"/>
                    <a:pt x="209" y="235"/>
                  </a:cubicBezTo>
                  <a:cubicBezTo>
                    <a:pt x="215" y="235"/>
                    <a:pt x="224" y="229"/>
                    <a:pt x="224" y="217"/>
                  </a:cubicBezTo>
                  <a:cubicBezTo>
                    <a:pt x="224" y="154"/>
                    <a:pt x="224" y="154"/>
                    <a:pt x="224" y="154"/>
                  </a:cubicBezTo>
                  <a:cubicBezTo>
                    <a:pt x="224" y="142"/>
                    <a:pt x="216" y="135"/>
                    <a:pt x="209" y="135"/>
                  </a:cubicBezTo>
                  <a:cubicBezTo>
                    <a:pt x="119" y="135"/>
                    <a:pt x="119" y="135"/>
                    <a:pt x="119" y="135"/>
                  </a:cubicBezTo>
                  <a:cubicBezTo>
                    <a:pt x="109" y="135"/>
                    <a:pt x="100" y="127"/>
                    <a:pt x="100" y="117"/>
                  </a:cubicBezTo>
                  <a:cubicBezTo>
                    <a:pt x="100" y="16"/>
                    <a:pt x="100" y="16"/>
                    <a:pt x="100" y="16"/>
                  </a:cubicBezTo>
                  <a:cubicBezTo>
                    <a:pt x="100" y="9"/>
                    <a:pt x="95" y="0"/>
                    <a:pt x="83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8" y="0"/>
                    <a:pt x="0" y="5"/>
                    <a:pt x="0" y="15"/>
                  </a:cubicBezTo>
                  <a:cubicBezTo>
                    <a:pt x="0" y="15"/>
                    <a:pt x="0" y="339"/>
                    <a:pt x="0" y="341"/>
                  </a:cubicBezTo>
                  <a:cubicBezTo>
                    <a:pt x="3" y="449"/>
                    <a:pt x="91" y="536"/>
                    <a:pt x="200" y="536"/>
                  </a:cubicBezTo>
                  <a:cubicBezTo>
                    <a:pt x="209" y="536"/>
                    <a:pt x="218" y="535"/>
                    <a:pt x="227" y="534"/>
                  </a:cubicBezTo>
                  <a:cubicBezTo>
                    <a:pt x="236" y="533"/>
                    <a:pt x="242" y="525"/>
                    <a:pt x="241" y="5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0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300"/>
                <a:ea typeface="+mn-ea"/>
                <a:cs typeface="+mn-cs"/>
              </a:endParaRPr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5764213" y="2070101"/>
              <a:ext cx="1797050" cy="1516063"/>
            </a:xfrm>
            <a:custGeom>
              <a:avLst/>
              <a:gdLst>
                <a:gd name="T0" fmla="*/ 466 w 478"/>
                <a:gd name="T1" fmla="*/ 298 h 402"/>
                <a:gd name="T2" fmla="*/ 401 w 478"/>
                <a:gd name="T3" fmla="*/ 201 h 402"/>
                <a:gd name="T4" fmla="*/ 401 w 478"/>
                <a:gd name="T5" fmla="*/ 200 h 402"/>
                <a:gd name="T6" fmla="*/ 401 w 478"/>
                <a:gd name="T7" fmla="*/ 18 h 402"/>
                <a:gd name="T8" fmla="*/ 384 w 478"/>
                <a:gd name="T9" fmla="*/ 1 h 402"/>
                <a:gd name="T10" fmla="*/ 317 w 478"/>
                <a:gd name="T11" fmla="*/ 1 h 402"/>
                <a:gd name="T12" fmla="*/ 299 w 478"/>
                <a:gd name="T13" fmla="*/ 18 h 402"/>
                <a:gd name="T14" fmla="*/ 299 w 478"/>
                <a:gd name="T15" fmla="*/ 26 h 402"/>
                <a:gd name="T16" fmla="*/ 201 w 478"/>
                <a:gd name="T17" fmla="*/ 0 h 402"/>
                <a:gd name="T18" fmla="*/ 0 w 478"/>
                <a:gd name="T19" fmla="*/ 201 h 402"/>
                <a:gd name="T20" fmla="*/ 201 w 478"/>
                <a:gd name="T21" fmla="*/ 401 h 402"/>
                <a:gd name="T22" fmla="*/ 331 w 478"/>
                <a:gd name="T23" fmla="*/ 353 h 402"/>
                <a:gd name="T24" fmla="*/ 427 w 478"/>
                <a:gd name="T25" fmla="*/ 401 h 402"/>
                <a:gd name="T26" fmla="*/ 478 w 478"/>
                <a:gd name="T27" fmla="*/ 382 h 402"/>
                <a:gd name="T28" fmla="*/ 478 w 478"/>
                <a:gd name="T29" fmla="*/ 311 h 402"/>
                <a:gd name="T30" fmla="*/ 466 w 478"/>
                <a:gd name="T31" fmla="*/ 298 h 402"/>
                <a:gd name="T32" fmla="*/ 201 w 478"/>
                <a:gd name="T33" fmla="*/ 301 h 402"/>
                <a:gd name="T34" fmla="*/ 101 w 478"/>
                <a:gd name="T35" fmla="*/ 201 h 402"/>
                <a:gd name="T36" fmla="*/ 201 w 478"/>
                <a:gd name="T37" fmla="*/ 100 h 402"/>
                <a:gd name="T38" fmla="*/ 301 w 478"/>
                <a:gd name="T39" fmla="*/ 201 h 402"/>
                <a:gd name="T40" fmla="*/ 201 w 478"/>
                <a:gd name="T41" fmla="*/ 30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8" h="402">
                  <a:moveTo>
                    <a:pt x="466" y="298"/>
                  </a:moveTo>
                  <a:cubicBezTo>
                    <a:pt x="410" y="298"/>
                    <a:pt x="401" y="278"/>
                    <a:pt x="401" y="201"/>
                  </a:cubicBezTo>
                  <a:cubicBezTo>
                    <a:pt x="401" y="201"/>
                    <a:pt x="401" y="201"/>
                    <a:pt x="401" y="200"/>
                  </a:cubicBezTo>
                  <a:cubicBezTo>
                    <a:pt x="401" y="18"/>
                    <a:pt x="401" y="18"/>
                    <a:pt x="401" y="18"/>
                  </a:cubicBezTo>
                  <a:cubicBezTo>
                    <a:pt x="401" y="12"/>
                    <a:pt x="396" y="1"/>
                    <a:pt x="384" y="1"/>
                  </a:cubicBezTo>
                  <a:cubicBezTo>
                    <a:pt x="317" y="1"/>
                    <a:pt x="317" y="1"/>
                    <a:pt x="317" y="1"/>
                  </a:cubicBezTo>
                  <a:cubicBezTo>
                    <a:pt x="308" y="1"/>
                    <a:pt x="299" y="8"/>
                    <a:pt x="299" y="18"/>
                  </a:cubicBezTo>
                  <a:cubicBezTo>
                    <a:pt x="299" y="26"/>
                    <a:pt x="299" y="26"/>
                    <a:pt x="299" y="26"/>
                  </a:cubicBezTo>
                  <a:cubicBezTo>
                    <a:pt x="270" y="10"/>
                    <a:pt x="237" y="0"/>
                    <a:pt x="201" y="0"/>
                  </a:cubicBezTo>
                  <a:cubicBezTo>
                    <a:pt x="90" y="0"/>
                    <a:pt x="0" y="90"/>
                    <a:pt x="0" y="201"/>
                  </a:cubicBezTo>
                  <a:cubicBezTo>
                    <a:pt x="0" y="311"/>
                    <a:pt x="90" y="401"/>
                    <a:pt x="201" y="401"/>
                  </a:cubicBezTo>
                  <a:cubicBezTo>
                    <a:pt x="250" y="401"/>
                    <a:pt x="296" y="383"/>
                    <a:pt x="331" y="353"/>
                  </a:cubicBezTo>
                  <a:cubicBezTo>
                    <a:pt x="350" y="381"/>
                    <a:pt x="380" y="400"/>
                    <a:pt x="427" y="401"/>
                  </a:cubicBezTo>
                  <a:cubicBezTo>
                    <a:pt x="435" y="401"/>
                    <a:pt x="478" y="402"/>
                    <a:pt x="478" y="382"/>
                  </a:cubicBezTo>
                  <a:cubicBezTo>
                    <a:pt x="478" y="311"/>
                    <a:pt x="478" y="311"/>
                    <a:pt x="478" y="311"/>
                  </a:cubicBezTo>
                  <a:cubicBezTo>
                    <a:pt x="478" y="304"/>
                    <a:pt x="473" y="298"/>
                    <a:pt x="466" y="298"/>
                  </a:cubicBezTo>
                  <a:close/>
                  <a:moveTo>
                    <a:pt x="201" y="301"/>
                  </a:moveTo>
                  <a:cubicBezTo>
                    <a:pt x="146" y="301"/>
                    <a:pt x="101" y="256"/>
                    <a:pt x="101" y="201"/>
                  </a:cubicBezTo>
                  <a:cubicBezTo>
                    <a:pt x="101" y="145"/>
                    <a:pt x="146" y="100"/>
                    <a:pt x="201" y="100"/>
                  </a:cubicBezTo>
                  <a:cubicBezTo>
                    <a:pt x="256" y="100"/>
                    <a:pt x="301" y="145"/>
                    <a:pt x="301" y="201"/>
                  </a:cubicBezTo>
                  <a:cubicBezTo>
                    <a:pt x="301" y="256"/>
                    <a:pt x="256" y="301"/>
                    <a:pt x="201" y="3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0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30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837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_Gray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52500" y="3181350"/>
            <a:ext cx="7239000" cy="5367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599">
                <a:solidFill>
                  <a:srgbClr val="F9F7F6"/>
                </a:solidFill>
                <a:latin typeface="+mj-lt"/>
              </a:defRPr>
            </a:lvl1pPr>
            <a:lvl2pPr marL="457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Insert closing text here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304383" y="1885951"/>
            <a:ext cx="2535237" cy="856517"/>
            <a:chOff x="1579563" y="1565276"/>
            <a:chExt cx="5981700" cy="2020888"/>
          </a:xfrm>
          <a:solidFill>
            <a:schemeClr val="bg1"/>
          </a:solidFill>
        </p:grpSpPr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1579563" y="2070101"/>
              <a:ext cx="1503363" cy="1511300"/>
            </a:xfrm>
            <a:custGeom>
              <a:avLst/>
              <a:gdLst>
                <a:gd name="T0" fmla="*/ 200 w 400"/>
                <a:gd name="T1" fmla="*/ 0 h 401"/>
                <a:gd name="T2" fmla="*/ 0 w 400"/>
                <a:gd name="T3" fmla="*/ 201 h 401"/>
                <a:gd name="T4" fmla="*/ 200 w 400"/>
                <a:gd name="T5" fmla="*/ 401 h 401"/>
                <a:gd name="T6" fmla="*/ 400 w 400"/>
                <a:gd name="T7" fmla="*/ 201 h 401"/>
                <a:gd name="T8" fmla="*/ 200 w 400"/>
                <a:gd name="T9" fmla="*/ 0 h 401"/>
                <a:gd name="T10" fmla="*/ 200 w 400"/>
                <a:gd name="T11" fmla="*/ 301 h 401"/>
                <a:gd name="T12" fmla="*/ 100 w 400"/>
                <a:gd name="T13" fmla="*/ 201 h 401"/>
                <a:gd name="T14" fmla="*/ 200 w 400"/>
                <a:gd name="T15" fmla="*/ 100 h 401"/>
                <a:gd name="T16" fmla="*/ 300 w 400"/>
                <a:gd name="T17" fmla="*/ 201 h 401"/>
                <a:gd name="T18" fmla="*/ 200 w 400"/>
                <a:gd name="T19" fmla="*/ 3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0" h="401">
                  <a:moveTo>
                    <a:pt x="200" y="0"/>
                  </a:moveTo>
                  <a:cubicBezTo>
                    <a:pt x="90" y="0"/>
                    <a:pt x="0" y="90"/>
                    <a:pt x="0" y="201"/>
                  </a:cubicBezTo>
                  <a:cubicBezTo>
                    <a:pt x="0" y="311"/>
                    <a:pt x="90" y="401"/>
                    <a:pt x="200" y="401"/>
                  </a:cubicBezTo>
                  <a:cubicBezTo>
                    <a:pt x="311" y="401"/>
                    <a:pt x="400" y="311"/>
                    <a:pt x="400" y="201"/>
                  </a:cubicBezTo>
                  <a:cubicBezTo>
                    <a:pt x="400" y="90"/>
                    <a:pt x="311" y="0"/>
                    <a:pt x="200" y="0"/>
                  </a:cubicBezTo>
                  <a:close/>
                  <a:moveTo>
                    <a:pt x="200" y="301"/>
                  </a:moveTo>
                  <a:cubicBezTo>
                    <a:pt x="145" y="301"/>
                    <a:pt x="100" y="256"/>
                    <a:pt x="100" y="201"/>
                  </a:cubicBezTo>
                  <a:cubicBezTo>
                    <a:pt x="100" y="145"/>
                    <a:pt x="145" y="100"/>
                    <a:pt x="200" y="100"/>
                  </a:cubicBezTo>
                  <a:cubicBezTo>
                    <a:pt x="256" y="100"/>
                    <a:pt x="300" y="145"/>
                    <a:pt x="300" y="201"/>
                  </a:cubicBezTo>
                  <a:cubicBezTo>
                    <a:pt x="300" y="256"/>
                    <a:pt x="256" y="301"/>
                    <a:pt x="200" y="3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0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300"/>
                <a:ea typeface="+mn-ea"/>
                <a:cs typeface="+mn-cs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3270250" y="1565276"/>
              <a:ext cx="1476375" cy="2012950"/>
            </a:xfrm>
            <a:custGeom>
              <a:avLst/>
              <a:gdLst>
                <a:gd name="T0" fmla="*/ 102 w 393"/>
                <a:gd name="T1" fmla="*/ 402 h 534"/>
                <a:gd name="T2" fmla="*/ 132 w 393"/>
                <a:gd name="T3" fmla="*/ 389 h 534"/>
                <a:gd name="T4" fmla="*/ 266 w 393"/>
                <a:gd name="T5" fmla="*/ 528 h 534"/>
                <a:gd name="T6" fmla="*/ 273 w 393"/>
                <a:gd name="T7" fmla="*/ 533 h 534"/>
                <a:gd name="T8" fmla="*/ 281 w 393"/>
                <a:gd name="T9" fmla="*/ 534 h 534"/>
                <a:gd name="T10" fmla="*/ 372 w 393"/>
                <a:gd name="T11" fmla="*/ 534 h 534"/>
                <a:gd name="T12" fmla="*/ 385 w 393"/>
                <a:gd name="T13" fmla="*/ 505 h 534"/>
                <a:gd name="T14" fmla="*/ 236 w 393"/>
                <a:gd name="T15" fmla="*/ 352 h 534"/>
                <a:gd name="T16" fmla="*/ 228 w 393"/>
                <a:gd name="T17" fmla="*/ 344 h 534"/>
                <a:gd name="T18" fmla="*/ 232 w 393"/>
                <a:gd name="T19" fmla="*/ 295 h 534"/>
                <a:gd name="T20" fmla="*/ 351 w 393"/>
                <a:gd name="T21" fmla="*/ 163 h 534"/>
                <a:gd name="T22" fmla="*/ 337 w 393"/>
                <a:gd name="T23" fmla="*/ 135 h 534"/>
                <a:gd name="T24" fmla="*/ 255 w 393"/>
                <a:gd name="T25" fmla="*/ 135 h 534"/>
                <a:gd name="T26" fmla="*/ 247 w 393"/>
                <a:gd name="T27" fmla="*/ 136 h 534"/>
                <a:gd name="T28" fmla="*/ 239 w 393"/>
                <a:gd name="T29" fmla="*/ 140 h 534"/>
                <a:gd name="T30" fmla="*/ 133 w 393"/>
                <a:gd name="T31" fmla="*/ 255 h 534"/>
                <a:gd name="T32" fmla="*/ 102 w 393"/>
                <a:gd name="T33" fmla="*/ 243 h 534"/>
                <a:gd name="T34" fmla="*/ 102 w 393"/>
                <a:gd name="T35" fmla="*/ 16 h 534"/>
                <a:gd name="T36" fmla="*/ 85 w 393"/>
                <a:gd name="T37" fmla="*/ 0 h 534"/>
                <a:gd name="T38" fmla="*/ 18 w 393"/>
                <a:gd name="T39" fmla="*/ 0 h 534"/>
                <a:gd name="T40" fmla="*/ 0 w 393"/>
                <a:gd name="T41" fmla="*/ 14 h 534"/>
                <a:gd name="T42" fmla="*/ 0 w 393"/>
                <a:gd name="T43" fmla="*/ 518 h 534"/>
                <a:gd name="T44" fmla="*/ 18 w 393"/>
                <a:gd name="T45" fmla="*/ 533 h 534"/>
                <a:gd name="T46" fmla="*/ 85 w 393"/>
                <a:gd name="T47" fmla="*/ 533 h 534"/>
                <a:gd name="T48" fmla="*/ 102 w 393"/>
                <a:gd name="T49" fmla="*/ 518 h 534"/>
                <a:gd name="T50" fmla="*/ 102 w 393"/>
                <a:gd name="T51" fmla="*/ 513 h 534"/>
                <a:gd name="T52" fmla="*/ 102 w 393"/>
                <a:gd name="T53" fmla="*/ 402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93" h="534">
                  <a:moveTo>
                    <a:pt x="102" y="402"/>
                  </a:moveTo>
                  <a:cubicBezTo>
                    <a:pt x="102" y="386"/>
                    <a:pt x="121" y="378"/>
                    <a:pt x="132" y="389"/>
                  </a:cubicBezTo>
                  <a:cubicBezTo>
                    <a:pt x="182" y="440"/>
                    <a:pt x="265" y="528"/>
                    <a:pt x="266" y="528"/>
                  </a:cubicBezTo>
                  <a:cubicBezTo>
                    <a:pt x="267" y="529"/>
                    <a:pt x="268" y="531"/>
                    <a:pt x="273" y="533"/>
                  </a:cubicBezTo>
                  <a:cubicBezTo>
                    <a:pt x="275" y="533"/>
                    <a:pt x="278" y="534"/>
                    <a:pt x="281" y="534"/>
                  </a:cubicBezTo>
                  <a:cubicBezTo>
                    <a:pt x="372" y="534"/>
                    <a:pt x="372" y="534"/>
                    <a:pt x="372" y="534"/>
                  </a:cubicBezTo>
                  <a:cubicBezTo>
                    <a:pt x="388" y="534"/>
                    <a:pt x="393" y="515"/>
                    <a:pt x="385" y="505"/>
                  </a:cubicBezTo>
                  <a:cubicBezTo>
                    <a:pt x="236" y="352"/>
                    <a:pt x="236" y="352"/>
                    <a:pt x="236" y="352"/>
                  </a:cubicBezTo>
                  <a:cubicBezTo>
                    <a:pt x="228" y="344"/>
                    <a:pt x="228" y="344"/>
                    <a:pt x="228" y="344"/>
                  </a:cubicBezTo>
                  <a:cubicBezTo>
                    <a:pt x="211" y="324"/>
                    <a:pt x="213" y="316"/>
                    <a:pt x="232" y="295"/>
                  </a:cubicBezTo>
                  <a:cubicBezTo>
                    <a:pt x="351" y="163"/>
                    <a:pt x="351" y="163"/>
                    <a:pt x="351" y="163"/>
                  </a:cubicBezTo>
                  <a:cubicBezTo>
                    <a:pt x="359" y="153"/>
                    <a:pt x="354" y="135"/>
                    <a:pt x="337" y="135"/>
                  </a:cubicBezTo>
                  <a:cubicBezTo>
                    <a:pt x="255" y="135"/>
                    <a:pt x="255" y="135"/>
                    <a:pt x="255" y="135"/>
                  </a:cubicBezTo>
                  <a:cubicBezTo>
                    <a:pt x="252" y="135"/>
                    <a:pt x="250" y="135"/>
                    <a:pt x="247" y="136"/>
                  </a:cubicBezTo>
                  <a:cubicBezTo>
                    <a:pt x="243" y="137"/>
                    <a:pt x="241" y="139"/>
                    <a:pt x="239" y="140"/>
                  </a:cubicBezTo>
                  <a:cubicBezTo>
                    <a:pt x="239" y="141"/>
                    <a:pt x="173" y="211"/>
                    <a:pt x="133" y="255"/>
                  </a:cubicBezTo>
                  <a:cubicBezTo>
                    <a:pt x="122" y="267"/>
                    <a:pt x="102" y="259"/>
                    <a:pt x="102" y="243"/>
                  </a:cubicBezTo>
                  <a:cubicBezTo>
                    <a:pt x="102" y="16"/>
                    <a:pt x="102" y="16"/>
                    <a:pt x="102" y="16"/>
                  </a:cubicBezTo>
                  <a:cubicBezTo>
                    <a:pt x="102" y="4"/>
                    <a:pt x="92" y="0"/>
                    <a:pt x="85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6" y="0"/>
                    <a:pt x="0" y="8"/>
                    <a:pt x="0" y="14"/>
                  </a:cubicBezTo>
                  <a:cubicBezTo>
                    <a:pt x="0" y="518"/>
                    <a:pt x="0" y="518"/>
                    <a:pt x="0" y="518"/>
                  </a:cubicBezTo>
                  <a:cubicBezTo>
                    <a:pt x="0" y="530"/>
                    <a:pt x="10" y="533"/>
                    <a:pt x="18" y="533"/>
                  </a:cubicBezTo>
                  <a:cubicBezTo>
                    <a:pt x="85" y="533"/>
                    <a:pt x="85" y="533"/>
                    <a:pt x="85" y="533"/>
                  </a:cubicBezTo>
                  <a:cubicBezTo>
                    <a:pt x="95" y="533"/>
                    <a:pt x="102" y="526"/>
                    <a:pt x="102" y="518"/>
                  </a:cubicBezTo>
                  <a:cubicBezTo>
                    <a:pt x="102" y="513"/>
                    <a:pt x="102" y="513"/>
                    <a:pt x="102" y="513"/>
                  </a:cubicBezTo>
                  <a:lnTo>
                    <a:pt x="102" y="40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0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300"/>
                <a:ea typeface="+mn-ea"/>
                <a:cs typeface="+mn-cs"/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4799013" y="1565276"/>
              <a:ext cx="909638" cy="2020888"/>
            </a:xfrm>
            <a:custGeom>
              <a:avLst/>
              <a:gdLst>
                <a:gd name="T0" fmla="*/ 241 w 242"/>
                <a:gd name="T1" fmla="*/ 516 h 536"/>
                <a:gd name="T2" fmla="*/ 234 w 242"/>
                <a:gd name="T3" fmla="*/ 449 h 536"/>
                <a:gd name="T4" fmla="*/ 215 w 242"/>
                <a:gd name="T5" fmla="*/ 435 h 536"/>
                <a:gd name="T6" fmla="*/ 200 w 242"/>
                <a:gd name="T7" fmla="*/ 436 h 536"/>
                <a:gd name="T8" fmla="*/ 100 w 242"/>
                <a:gd name="T9" fmla="*/ 341 h 536"/>
                <a:gd name="T10" fmla="*/ 100 w 242"/>
                <a:gd name="T11" fmla="*/ 336 h 536"/>
                <a:gd name="T12" fmla="*/ 100 w 242"/>
                <a:gd name="T13" fmla="*/ 254 h 536"/>
                <a:gd name="T14" fmla="*/ 119 w 242"/>
                <a:gd name="T15" fmla="*/ 235 h 536"/>
                <a:gd name="T16" fmla="*/ 209 w 242"/>
                <a:gd name="T17" fmla="*/ 235 h 536"/>
                <a:gd name="T18" fmla="*/ 224 w 242"/>
                <a:gd name="T19" fmla="*/ 217 h 536"/>
                <a:gd name="T20" fmla="*/ 224 w 242"/>
                <a:gd name="T21" fmla="*/ 154 h 536"/>
                <a:gd name="T22" fmla="*/ 209 w 242"/>
                <a:gd name="T23" fmla="*/ 135 h 536"/>
                <a:gd name="T24" fmla="*/ 119 w 242"/>
                <a:gd name="T25" fmla="*/ 135 h 536"/>
                <a:gd name="T26" fmla="*/ 100 w 242"/>
                <a:gd name="T27" fmla="*/ 117 h 536"/>
                <a:gd name="T28" fmla="*/ 100 w 242"/>
                <a:gd name="T29" fmla="*/ 16 h 536"/>
                <a:gd name="T30" fmla="*/ 83 w 242"/>
                <a:gd name="T31" fmla="*/ 0 h 536"/>
                <a:gd name="T32" fmla="*/ 16 w 242"/>
                <a:gd name="T33" fmla="*/ 0 h 536"/>
                <a:gd name="T34" fmla="*/ 0 w 242"/>
                <a:gd name="T35" fmla="*/ 15 h 536"/>
                <a:gd name="T36" fmla="*/ 0 w 242"/>
                <a:gd name="T37" fmla="*/ 341 h 536"/>
                <a:gd name="T38" fmla="*/ 200 w 242"/>
                <a:gd name="T39" fmla="*/ 536 h 536"/>
                <a:gd name="T40" fmla="*/ 227 w 242"/>
                <a:gd name="T41" fmla="*/ 534 h 536"/>
                <a:gd name="T42" fmla="*/ 241 w 242"/>
                <a:gd name="T43" fmla="*/ 51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2" h="536">
                  <a:moveTo>
                    <a:pt x="241" y="516"/>
                  </a:moveTo>
                  <a:cubicBezTo>
                    <a:pt x="234" y="449"/>
                    <a:pt x="234" y="449"/>
                    <a:pt x="234" y="449"/>
                  </a:cubicBezTo>
                  <a:cubicBezTo>
                    <a:pt x="233" y="439"/>
                    <a:pt x="225" y="433"/>
                    <a:pt x="215" y="435"/>
                  </a:cubicBezTo>
                  <a:cubicBezTo>
                    <a:pt x="210" y="435"/>
                    <a:pt x="205" y="436"/>
                    <a:pt x="200" y="436"/>
                  </a:cubicBezTo>
                  <a:cubicBezTo>
                    <a:pt x="146" y="436"/>
                    <a:pt x="103" y="394"/>
                    <a:pt x="100" y="341"/>
                  </a:cubicBezTo>
                  <a:cubicBezTo>
                    <a:pt x="100" y="339"/>
                    <a:pt x="100" y="337"/>
                    <a:pt x="100" y="336"/>
                  </a:cubicBezTo>
                  <a:cubicBezTo>
                    <a:pt x="100" y="254"/>
                    <a:pt x="100" y="254"/>
                    <a:pt x="100" y="254"/>
                  </a:cubicBezTo>
                  <a:cubicBezTo>
                    <a:pt x="100" y="243"/>
                    <a:pt x="108" y="235"/>
                    <a:pt x="119" y="235"/>
                  </a:cubicBezTo>
                  <a:cubicBezTo>
                    <a:pt x="209" y="235"/>
                    <a:pt x="209" y="235"/>
                    <a:pt x="209" y="235"/>
                  </a:cubicBezTo>
                  <a:cubicBezTo>
                    <a:pt x="215" y="235"/>
                    <a:pt x="224" y="229"/>
                    <a:pt x="224" y="217"/>
                  </a:cubicBezTo>
                  <a:cubicBezTo>
                    <a:pt x="224" y="154"/>
                    <a:pt x="224" y="154"/>
                    <a:pt x="224" y="154"/>
                  </a:cubicBezTo>
                  <a:cubicBezTo>
                    <a:pt x="224" y="142"/>
                    <a:pt x="216" y="135"/>
                    <a:pt x="209" y="135"/>
                  </a:cubicBezTo>
                  <a:cubicBezTo>
                    <a:pt x="119" y="135"/>
                    <a:pt x="119" y="135"/>
                    <a:pt x="119" y="135"/>
                  </a:cubicBezTo>
                  <a:cubicBezTo>
                    <a:pt x="109" y="135"/>
                    <a:pt x="100" y="127"/>
                    <a:pt x="100" y="117"/>
                  </a:cubicBezTo>
                  <a:cubicBezTo>
                    <a:pt x="100" y="16"/>
                    <a:pt x="100" y="16"/>
                    <a:pt x="100" y="16"/>
                  </a:cubicBezTo>
                  <a:cubicBezTo>
                    <a:pt x="100" y="9"/>
                    <a:pt x="95" y="0"/>
                    <a:pt x="83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8" y="0"/>
                    <a:pt x="0" y="5"/>
                    <a:pt x="0" y="15"/>
                  </a:cubicBezTo>
                  <a:cubicBezTo>
                    <a:pt x="0" y="15"/>
                    <a:pt x="0" y="339"/>
                    <a:pt x="0" y="341"/>
                  </a:cubicBezTo>
                  <a:cubicBezTo>
                    <a:pt x="3" y="449"/>
                    <a:pt x="91" y="536"/>
                    <a:pt x="200" y="536"/>
                  </a:cubicBezTo>
                  <a:cubicBezTo>
                    <a:pt x="209" y="536"/>
                    <a:pt x="218" y="535"/>
                    <a:pt x="227" y="534"/>
                  </a:cubicBezTo>
                  <a:cubicBezTo>
                    <a:pt x="236" y="533"/>
                    <a:pt x="242" y="525"/>
                    <a:pt x="241" y="5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0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300"/>
                <a:ea typeface="+mn-ea"/>
                <a:cs typeface="+mn-cs"/>
              </a:endParaRPr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5764213" y="2070101"/>
              <a:ext cx="1797050" cy="1516063"/>
            </a:xfrm>
            <a:custGeom>
              <a:avLst/>
              <a:gdLst>
                <a:gd name="T0" fmla="*/ 466 w 478"/>
                <a:gd name="T1" fmla="*/ 298 h 402"/>
                <a:gd name="T2" fmla="*/ 401 w 478"/>
                <a:gd name="T3" fmla="*/ 201 h 402"/>
                <a:gd name="T4" fmla="*/ 401 w 478"/>
                <a:gd name="T5" fmla="*/ 200 h 402"/>
                <a:gd name="T6" fmla="*/ 401 w 478"/>
                <a:gd name="T7" fmla="*/ 18 h 402"/>
                <a:gd name="T8" fmla="*/ 384 w 478"/>
                <a:gd name="T9" fmla="*/ 1 h 402"/>
                <a:gd name="T10" fmla="*/ 317 w 478"/>
                <a:gd name="T11" fmla="*/ 1 h 402"/>
                <a:gd name="T12" fmla="*/ 299 w 478"/>
                <a:gd name="T13" fmla="*/ 18 h 402"/>
                <a:gd name="T14" fmla="*/ 299 w 478"/>
                <a:gd name="T15" fmla="*/ 26 h 402"/>
                <a:gd name="T16" fmla="*/ 201 w 478"/>
                <a:gd name="T17" fmla="*/ 0 h 402"/>
                <a:gd name="T18" fmla="*/ 0 w 478"/>
                <a:gd name="T19" fmla="*/ 201 h 402"/>
                <a:gd name="T20" fmla="*/ 201 w 478"/>
                <a:gd name="T21" fmla="*/ 401 h 402"/>
                <a:gd name="T22" fmla="*/ 331 w 478"/>
                <a:gd name="T23" fmla="*/ 353 h 402"/>
                <a:gd name="T24" fmla="*/ 427 w 478"/>
                <a:gd name="T25" fmla="*/ 401 h 402"/>
                <a:gd name="T26" fmla="*/ 478 w 478"/>
                <a:gd name="T27" fmla="*/ 382 h 402"/>
                <a:gd name="T28" fmla="*/ 478 w 478"/>
                <a:gd name="T29" fmla="*/ 311 h 402"/>
                <a:gd name="T30" fmla="*/ 466 w 478"/>
                <a:gd name="T31" fmla="*/ 298 h 402"/>
                <a:gd name="T32" fmla="*/ 201 w 478"/>
                <a:gd name="T33" fmla="*/ 301 h 402"/>
                <a:gd name="T34" fmla="*/ 101 w 478"/>
                <a:gd name="T35" fmla="*/ 201 h 402"/>
                <a:gd name="T36" fmla="*/ 201 w 478"/>
                <a:gd name="T37" fmla="*/ 100 h 402"/>
                <a:gd name="T38" fmla="*/ 301 w 478"/>
                <a:gd name="T39" fmla="*/ 201 h 402"/>
                <a:gd name="T40" fmla="*/ 201 w 478"/>
                <a:gd name="T41" fmla="*/ 30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8" h="402">
                  <a:moveTo>
                    <a:pt x="466" y="298"/>
                  </a:moveTo>
                  <a:cubicBezTo>
                    <a:pt x="410" y="298"/>
                    <a:pt x="401" y="278"/>
                    <a:pt x="401" y="201"/>
                  </a:cubicBezTo>
                  <a:cubicBezTo>
                    <a:pt x="401" y="201"/>
                    <a:pt x="401" y="201"/>
                    <a:pt x="401" y="200"/>
                  </a:cubicBezTo>
                  <a:cubicBezTo>
                    <a:pt x="401" y="18"/>
                    <a:pt x="401" y="18"/>
                    <a:pt x="401" y="18"/>
                  </a:cubicBezTo>
                  <a:cubicBezTo>
                    <a:pt x="401" y="12"/>
                    <a:pt x="396" y="1"/>
                    <a:pt x="384" y="1"/>
                  </a:cubicBezTo>
                  <a:cubicBezTo>
                    <a:pt x="317" y="1"/>
                    <a:pt x="317" y="1"/>
                    <a:pt x="317" y="1"/>
                  </a:cubicBezTo>
                  <a:cubicBezTo>
                    <a:pt x="308" y="1"/>
                    <a:pt x="299" y="8"/>
                    <a:pt x="299" y="18"/>
                  </a:cubicBezTo>
                  <a:cubicBezTo>
                    <a:pt x="299" y="26"/>
                    <a:pt x="299" y="26"/>
                    <a:pt x="299" y="26"/>
                  </a:cubicBezTo>
                  <a:cubicBezTo>
                    <a:pt x="270" y="10"/>
                    <a:pt x="237" y="0"/>
                    <a:pt x="201" y="0"/>
                  </a:cubicBezTo>
                  <a:cubicBezTo>
                    <a:pt x="90" y="0"/>
                    <a:pt x="0" y="90"/>
                    <a:pt x="0" y="201"/>
                  </a:cubicBezTo>
                  <a:cubicBezTo>
                    <a:pt x="0" y="311"/>
                    <a:pt x="90" y="401"/>
                    <a:pt x="201" y="401"/>
                  </a:cubicBezTo>
                  <a:cubicBezTo>
                    <a:pt x="250" y="401"/>
                    <a:pt x="296" y="383"/>
                    <a:pt x="331" y="353"/>
                  </a:cubicBezTo>
                  <a:cubicBezTo>
                    <a:pt x="350" y="381"/>
                    <a:pt x="380" y="400"/>
                    <a:pt x="427" y="401"/>
                  </a:cubicBezTo>
                  <a:cubicBezTo>
                    <a:pt x="435" y="401"/>
                    <a:pt x="478" y="402"/>
                    <a:pt x="478" y="382"/>
                  </a:cubicBezTo>
                  <a:cubicBezTo>
                    <a:pt x="478" y="311"/>
                    <a:pt x="478" y="311"/>
                    <a:pt x="478" y="311"/>
                  </a:cubicBezTo>
                  <a:cubicBezTo>
                    <a:pt x="478" y="304"/>
                    <a:pt x="473" y="298"/>
                    <a:pt x="466" y="298"/>
                  </a:cubicBezTo>
                  <a:close/>
                  <a:moveTo>
                    <a:pt x="201" y="301"/>
                  </a:moveTo>
                  <a:cubicBezTo>
                    <a:pt x="146" y="301"/>
                    <a:pt x="101" y="256"/>
                    <a:pt x="101" y="201"/>
                  </a:cubicBezTo>
                  <a:cubicBezTo>
                    <a:pt x="101" y="145"/>
                    <a:pt x="146" y="100"/>
                    <a:pt x="201" y="100"/>
                  </a:cubicBezTo>
                  <a:cubicBezTo>
                    <a:pt x="256" y="100"/>
                    <a:pt x="301" y="145"/>
                    <a:pt x="301" y="201"/>
                  </a:cubicBezTo>
                  <a:cubicBezTo>
                    <a:pt x="301" y="256"/>
                    <a:pt x="256" y="301"/>
                    <a:pt x="201" y="3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0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30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2661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80000"/>
              </a:lnSpc>
              <a:defRPr baseline="0"/>
            </a:lvl1pPr>
          </a:lstStyle>
          <a:p>
            <a:r>
              <a:rPr lang="en-US" dirty="0" smtClean="0"/>
              <a:t>Insert Title Here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219128" y="4857751"/>
            <a:ext cx="238034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0"/>
            <a:r>
              <a:rPr lang="en-US" sz="600" b="0" i="0" u="none" strike="noStrike" kern="1200" baseline="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Okta and/or its affiliates. All rights reserved.   Okta Confidential</a:t>
            </a:r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537655" y="4860899"/>
            <a:ext cx="355599" cy="184666"/>
          </a:xfrm>
        </p:spPr>
        <p:txBody>
          <a:bodyPr wrap="square">
            <a:spAutoFit/>
          </a:bodyPr>
          <a:lstStyle>
            <a:lvl1pPr>
              <a:defRPr lang="en-US" smtClean="0">
                <a:cs typeface="Arial" panose="020B0604020202020204" pitchFamily="34" charset="0"/>
              </a:defRPr>
            </a:lvl1pPr>
          </a:lstStyle>
          <a:p>
            <a:fld id="{28C5BAB4-1343-471B-8870-4F2F6ED33E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04800" y="1123950"/>
            <a:ext cx="8534399" cy="3657600"/>
          </a:xfrm>
        </p:spPr>
        <p:txBody>
          <a:bodyPr/>
          <a:lstStyle>
            <a:lvl1pPr marL="285750" indent="-285750">
              <a:buFont typeface="Arial" charset="0"/>
              <a:buChar char="•"/>
              <a:defRPr sz="2000"/>
            </a:lvl1pPr>
            <a:lvl2pPr marL="688975" indent="-344488">
              <a:buFont typeface="Arial" charset="0"/>
              <a:buChar char="•"/>
              <a:tabLst/>
              <a:defRPr sz="1800"/>
            </a:lvl2pPr>
            <a:lvl3pPr marL="1033463" indent="-288925">
              <a:buSzPct val="100000"/>
              <a:buFont typeface="Arial" charset="0"/>
              <a:buChar char="•"/>
              <a:tabLst/>
              <a:defRPr sz="1600"/>
            </a:lvl3pPr>
            <a:lvl4pPr marL="1371600" indent="-282575">
              <a:tabLst/>
              <a:defRPr/>
            </a:lvl4pPr>
            <a:lvl5pPr marL="1660525" indent="-227013">
              <a:buFont typeface="Arial" charset="0"/>
              <a:buChar char="•"/>
              <a:tabLst/>
              <a:defRPr/>
            </a:lvl5pPr>
            <a:lvl6pPr marL="1943100" indent="-227013">
              <a:tabLst/>
              <a:defRPr sz="1100" baseline="0"/>
            </a:lvl6pPr>
            <a:lvl7pPr marL="2971057" marR="0" indent="-228543" algn="l" defTabSz="4570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sz="1100" dirty="0" smtClean="0"/>
              <a:t>Sixth level</a:t>
            </a:r>
            <a:endParaRPr lang="en-US" dirty="0" smtClean="0"/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2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56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19128" y="4857751"/>
            <a:ext cx="238034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0"/>
            <a:r>
              <a:rPr lang="en-US" sz="600" b="0" i="0" u="none" strike="noStrike" kern="1200" baseline="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Okta and/or its affiliates. All rights reserved.   Okta 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 smtClean="0"/>
              <a:t>Insert Title Here</a:t>
            </a:r>
            <a:endParaRPr lang="en-US" dirty="0"/>
          </a:p>
        </p:txBody>
      </p:sp>
      <p:sp>
        <p:nvSpPr>
          <p:cNvPr id="7" name="Slide Number Placeholder 2"/>
          <p:cNvSpPr txBox="1">
            <a:spLocks/>
          </p:cNvSpPr>
          <p:nvPr userDrawn="1"/>
        </p:nvSpPr>
        <p:spPr>
          <a:xfrm>
            <a:off x="2537655" y="4857751"/>
            <a:ext cx="355599" cy="18466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ctr" defTabSz="685787" rtl="0" eaLnBrk="1" latinLnBrk="0" hangingPunct="1">
              <a:defRPr lang="en-US" sz="600" b="0" i="0" u="none" strike="noStrike" kern="1200" baseline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2892" algn="l" defTabSz="685787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7" algn="l" defTabSz="685787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81" algn="l" defTabSz="685787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76" algn="l" defTabSz="685787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68" algn="l" defTabSz="685787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63" algn="l" defTabSz="685787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57" algn="l" defTabSz="685787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52" algn="l" defTabSz="685787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8C5BAB4-1343-471B-8870-4F2F6ED33E3B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1211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56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19128" y="4857751"/>
            <a:ext cx="238034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0"/>
            <a:r>
              <a:rPr lang="en-US" sz="600" b="0" i="0" u="none" strike="noStrike" kern="1200" baseline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Okta and/or its affiliates. All rights reserved.   Okta 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ln>
            <a:noFill/>
          </a:ln>
        </p:spPr>
        <p:txBody>
          <a:bodyPr/>
          <a:lstStyle>
            <a:lvl1pPr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Insert Title Here</a:t>
            </a:r>
            <a:endParaRPr lang="en-US" dirty="0"/>
          </a:p>
        </p:txBody>
      </p:sp>
      <p:sp>
        <p:nvSpPr>
          <p:cNvPr id="7" name="Freeform 149"/>
          <p:cNvSpPr>
            <a:spLocks noEditPoints="1"/>
          </p:cNvSpPr>
          <p:nvPr userDrawn="1"/>
        </p:nvSpPr>
        <p:spPr bwMode="auto">
          <a:xfrm>
            <a:off x="8613054" y="4646778"/>
            <a:ext cx="320089" cy="320089"/>
          </a:xfrm>
          <a:custGeom>
            <a:avLst/>
            <a:gdLst>
              <a:gd name="T0" fmla="*/ 104 w 208"/>
              <a:gd name="T1" fmla="*/ 208 h 208"/>
              <a:gd name="T2" fmla="*/ 208 w 208"/>
              <a:gd name="T3" fmla="*/ 104 h 208"/>
              <a:gd name="T4" fmla="*/ 104 w 208"/>
              <a:gd name="T5" fmla="*/ 0 h 208"/>
              <a:gd name="T6" fmla="*/ 0 w 208"/>
              <a:gd name="T7" fmla="*/ 104 h 208"/>
              <a:gd name="T8" fmla="*/ 104 w 208"/>
              <a:gd name="T9" fmla="*/ 208 h 208"/>
              <a:gd name="T10" fmla="*/ 104 w 208"/>
              <a:gd name="T11" fmla="*/ 52 h 208"/>
              <a:gd name="T12" fmla="*/ 156 w 208"/>
              <a:gd name="T13" fmla="*/ 104 h 208"/>
              <a:gd name="T14" fmla="*/ 104 w 208"/>
              <a:gd name="T15" fmla="*/ 156 h 208"/>
              <a:gd name="T16" fmla="*/ 52 w 208"/>
              <a:gd name="T17" fmla="*/ 104 h 208"/>
              <a:gd name="T18" fmla="*/ 104 w 208"/>
              <a:gd name="T19" fmla="*/ 52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8" h="208">
                <a:moveTo>
                  <a:pt x="104" y="208"/>
                </a:moveTo>
                <a:cubicBezTo>
                  <a:pt x="162" y="208"/>
                  <a:pt x="208" y="161"/>
                  <a:pt x="208" y="104"/>
                </a:cubicBezTo>
                <a:cubicBezTo>
                  <a:pt x="208" y="46"/>
                  <a:pt x="162" y="0"/>
                  <a:pt x="104" y="0"/>
                </a:cubicBezTo>
                <a:cubicBezTo>
                  <a:pt x="47" y="0"/>
                  <a:pt x="0" y="46"/>
                  <a:pt x="0" y="104"/>
                </a:cubicBezTo>
                <a:cubicBezTo>
                  <a:pt x="0" y="161"/>
                  <a:pt x="47" y="208"/>
                  <a:pt x="104" y="208"/>
                </a:cubicBezTo>
                <a:close/>
                <a:moveTo>
                  <a:pt x="104" y="52"/>
                </a:moveTo>
                <a:cubicBezTo>
                  <a:pt x="133" y="52"/>
                  <a:pt x="156" y="75"/>
                  <a:pt x="156" y="104"/>
                </a:cubicBezTo>
                <a:cubicBezTo>
                  <a:pt x="156" y="133"/>
                  <a:pt x="133" y="156"/>
                  <a:pt x="104" y="156"/>
                </a:cubicBezTo>
                <a:cubicBezTo>
                  <a:pt x="75" y="156"/>
                  <a:pt x="52" y="133"/>
                  <a:pt x="52" y="104"/>
                </a:cubicBezTo>
                <a:cubicBezTo>
                  <a:pt x="52" y="75"/>
                  <a:pt x="75" y="52"/>
                  <a:pt x="104" y="5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en-US" sz="1800" dirty="0">
              <a:solidFill>
                <a:srgbClr val="5D5D5D"/>
              </a:solidFill>
            </a:endParaRPr>
          </a:p>
        </p:txBody>
      </p:sp>
      <p:sp>
        <p:nvSpPr>
          <p:cNvPr id="8" name="Slide Number Placeholder 2"/>
          <p:cNvSpPr txBox="1">
            <a:spLocks/>
          </p:cNvSpPr>
          <p:nvPr userDrawn="1"/>
        </p:nvSpPr>
        <p:spPr>
          <a:xfrm>
            <a:off x="2537654" y="4857751"/>
            <a:ext cx="355599" cy="18466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ctr" defTabSz="685787" rtl="0" eaLnBrk="1" latinLnBrk="0" hangingPunct="1">
              <a:defRPr lang="en-US" sz="600" b="0" i="0" u="none" strike="noStrike" kern="12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2892" algn="l" defTabSz="685787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7" algn="l" defTabSz="685787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81" algn="l" defTabSz="685787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76" algn="l" defTabSz="685787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68" algn="l" defTabSz="685787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63" algn="l" defTabSz="685787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57" algn="l" defTabSz="685787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52" algn="l" defTabSz="685787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8C5BAB4-1343-471B-8870-4F2F6ED33E3B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6375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56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19128" y="4857751"/>
            <a:ext cx="238034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0"/>
            <a:r>
              <a:rPr lang="en-US" sz="600" b="0" i="0" u="none" strike="noStrike" kern="1200" baseline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Okta and/or its affiliates. All rights reserved.   Okta 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Insert Title Here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537655" y="4860899"/>
            <a:ext cx="355599" cy="184666"/>
          </a:xfrm>
        </p:spPr>
        <p:txBody>
          <a:bodyPr wrap="square">
            <a:spAutoFit/>
          </a:bodyPr>
          <a:lstStyle>
            <a:lvl1pPr>
              <a:defRPr lang="en-US" smtClean="0">
                <a:solidFill>
                  <a:schemeClr val="bg1"/>
                </a:solidFill>
                <a:cs typeface="Arial" panose="020B0604020202020204" pitchFamily="34" charset="0"/>
              </a:defRPr>
            </a:lvl1pPr>
          </a:lstStyle>
          <a:p>
            <a:fld id="{28C5BAB4-1343-471B-8870-4F2F6ED33E3B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8" name="Freeform 149"/>
          <p:cNvSpPr>
            <a:spLocks noEditPoints="1"/>
          </p:cNvSpPr>
          <p:nvPr userDrawn="1"/>
        </p:nvSpPr>
        <p:spPr bwMode="auto">
          <a:xfrm>
            <a:off x="8613054" y="4646778"/>
            <a:ext cx="320089" cy="320089"/>
          </a:xfrm>
          <a:custGeom>
            <a:avLst/>
            <a:gdLst>
              <a:gd name="T0" fmla="*/ 104 w 208"/>
              <a:gd name="T1" fmla="*/ 208 h 208"/>
              <a:gd name="T2" fmla="*/ 208 w 208"/>
              <a:gd name="T3" fmla="*/ 104 h 208"/>
              <a:gd name="T4" fmla="*/ 104 w 208"/>
              <a:gd name="T5" fmla="*/ 0 h 208"/>
              <a:gd name="T6" fmla="*/ 0 w 208"/>
              <a:gd name="T7" fmla="*/ 104 h 208"/>
              <a:gd name="T8" fmla="*/ 104 w 208"/>
              <a:gd name="T9" fmla="*/ 208 h 208"/>
              <a:gd name="T10" fmla="*/ 104 w 208"/>
              <a:gd name="T11" fmla="*/ 52 h 208"/>
              <a:gd name="T12" fmla="*/ 156 w 208"/>
              <a:gd name="T13" fmla="*/ 104 h 208"/>
              <a:gd name="T14" fmla="*/ 104 w 208"/>
              <a:gd name="T15" fmla="*/ 156 h 208"/>
              <a:gd name="T16" fmla="*/ 52 w 208"/>
              <a:gd name="T17" fmla="*/ 104 h 208"/>
              <a:gd name="T18" fmla="*/ 104 w 208"/>
              <a:gd name="T19" fmla="*/ 52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8" h="208">
                <a:moveTo>
                  <a:pt x="104" y="208"/>
                </a:moveTo>
                <a:cubicBezTo>
                  <a:pt x="162" y="208"/>
                  <a:pt x="208" y="161"/>
                  <a:pt x="208" y="104"/>
                </a:cubicBezTo>
                <a:cubicBezTo>
                  <a:pt x="208" y="46"/>
                  <a:pt x="162" y="0"/>
                  <a:pt x="104" y="0"/>
                </a:cubicBezTo>
                <a:cubicBezTo>
                  <a:pt x="47" y="0"/>
                  <a:pt x="0" y="46"/>
                  <a:pt x="0" y="104"/>
                </a:cubicBezTo>
                <a:cubicBezTo>
                  <a:pt x="0" y="161"/>
                  <a:pt x="47" y="208"/>
                  <a:pt x="104" y="208"/>
                </a:cubicBezTo>
                <a:close/>
                <a:moveTo>
                  <a:pt x="104" y="52"/>
                </a:moveTo>
                <a:cubicBezTo>
                  <a:pt x="133" y="52"/>
                  <a:pt x="156" y="75"/>
                  <a:pt x="156" y="104"/>
                </a:cubicBezTo>
                <a:cubicBezTo>
                  <a:pt x="156" y="133"/>
                  <a:pt x="133" y="156"/>
                  <a:pt x="104" y="156"/>
                </a:cubicBezTo>
                <a:cubicBezTo>
                  <a:pt x="75" y="156"/>
                  <a:pt x="52" y="133"/>
                  <a:pt x="52" y="104"/>
                </a:cubicBezTo>
                <a:cubicBezTo>
                  <a:pt x="52" y="75"/>
                  <a:pt x="75" y="52"/>
                  <a:pt x="104" y="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en-US" sz="1800" dirty="0">
              <a:solidFill>
                <a:srgbClr val="5D5D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35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56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Only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19128" y="4857751"/>
            <a:ext cx="238034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0"/>
            <a:r>
              <a:rPr lang="en-US" sz="600" b="0" i="0" u="none" strike="noStrike" kern="1200" baseline="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Okta and/or its affiliates. All rights reserved.   Okta 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Insert Title Here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537655" y="4860899"/>
            <a:ext cx="355599" cy="184666"/>
          </a:xfrm>
        </p:spPr>
        <p:txBody>
          <a:bodyPr wrap="square">
            <a:spAutoFit/>
          </a:bodyPr>
          <a:lstStyle>
            <a:lvl1pPr>
              <a:defRPr lang="en-US" smtClean="0">
                <a:cs typeface="Arial" panose="020B0604020202020204" pitchFamily="34" charset="0"/>
              </a:defRPr>
            </a:lvl1pPr>
          </a:lstStyle>
          <a:p>
            <a:fld id="{28C5BAB4-1343-471B-8870-4F2F6ED33E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reeform 149"/>
          <p:cNvSpPr>
            <a:spLocks noEditPoints="1"/>
          </p:cNvSpPr>
          <p:nvPr userDrawn="1"/>
        </p:nvSpPr>
        <p:spPr bwMode="auto">
          <a:xfrm>
            <a:off x="8613054" y="4646778"/>
            <a:ext cx="320089" cy="320089"/>
          </a:xfrm>
          <a:custGeom>
            <a:avLst/>
            <a:gdLst>
              <a:gd name="T0" fmla="*/ 104 w 208"/>
              <a:gd name="T1" fmla="*/ 208 h 208"/>
              <a:gd name="T2" fmla="*/ 208 w 208"/>
              <a:gd name="T3" fmla="*/ 104 h 208"/>
              <a:gd name="T4" fmla="*/ 104 w 208"/>
              <a:gd name="T5" fmla="*/ 0 h 208"/>
              <a:gd name="T6" fmla="*/ 0 w 208"/>
              <a:gd name="T7" fmla="*/ 104 h 208"/>
              <a:gd name="T8" fmla="*/ 104 w 208"/>
              <a:gd name="T9" fmla="*/ 208 h 208"/>
              <a:gd name="T10" fmla="*/ 104 w 208"/>
              <a:gd name="T11" fmla="*/ 52 h 208"/>
              <a:gd name="T12" fmla="*/ 156 w 208"/>
              <a:gd name="T13" fmla="*/ 104 h 208"/>
              <a:gd name="T14" fmla="*/ 104 w 208"/>
              <a:gd name="T15" fmla="*/ 156 h 208"/>
              <a:gd name="T16" fmla="*/ 52 w 208"/>
              <a:gd name="T17" fmla="*/ 104 h 208"/>
              <a:gd name="T18" fmla="*/ 104 w 208"/>
              <a:gd name="T19" fmla="*/ 52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8" h="208">
                <a:moveTo>
                  <a:pt x="104" y="208"/>
                </a:moveTo>
                <a:cubicBezTo>
                  <a:pt x="162" y="208"/>
                  <a:pt x="208" y="161"/>
                  <a:pt x="208" y="104"/>
                </a:cubicBezTo>
                <a:cubicBezTo>
                  <a:pt x="208" y="46"/>
                  <a:pt x="162" y="0"/>
                  <a:pt x="104" y="0"/>
                </a:cubicBezTo>
                <a:cubicBezTo>
                  <a:pt x="47" y="0"/>
                  <a:pt x="0" y="46"/>
                  <a:pt x="0" y="104"/>
                </a:cubicBezTo>
                <a:cubicBezTo>
                  <a:pt x="0" y="161"/>
                  <a:pt x="47" y="208"/>
                  <a:pt x="104" y="208"/>
                </a:cubicBezTo>
                <a:close/>
                <a:moveTo>
                  <a:pt x="104" y="52"/>
                </a:moveTo>
                <a:cubicBezTo>
                  <a:pt x="133" y="52"/>
                  <a:pt x="156" y="75"/>
                  <a:pt x="156" y="104"/>
                </a:cubicBezTo>
                <a:cubicBezTo>
                  <a:pt x="156" y="133"/>
                  <a:pt x="133" y="156"/>
                  <a:pt x="104" y="156"/>
                </a:cubicBezTo>
                <a:cubicBezTo>
                  <a:pt x="75" y="156"/>
                  <a:pt x="52" y="133"/>
                  <a:pt x="52" y="104"/>
                </a:cubicBezTo>
                <a:cubicBezTo>
                  <a:pt x="52" y="75"/>
                  <a:pt x="75" y="52"/>
                  <a:pt x="104" y="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en-US" sz="1800" dirty="0">
              <a:solidFill>
                <a:srgbClr val="5D5D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83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56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9128" y="4857751"/>
            <a:ext cx="238034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0"/>
            <a:r>
              <a:rPr lang="en-US" sz="600" b="0" i="0" u="none" strike="noStrike" kern="1200" baseline="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Okta and/or its affiliates. All rights reserved.   Okta Confidential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537655" y="4860899"/>
            <a:ext cx="355599" cy="184666"/>
          </a:xfrm>
        </p:spPr>
        <p:txBody>
          <a:bodyPr wrap="square">
            <a:spAutoFit/>
          </a:bodyPr>
          <a:lstStyle>
            <a:lvl1pPr>
              <a:defRPr lang="en-US" smtClean="0">
                <a:cs typeface="Arial" panose="020B0604020202020204" pitchFamily="34" charset="0"/>
              </a:defRPr>
            </a:lvl1pPr>
          </a:lstStyle>
          <a:p>
            <a:fld id="{28C5BAB4-1343-471B-8870-4F2F6ED33E3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53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extLst mod="1">
    <p:ext uri="{DCECCB84-F9BA-43D5-87BE-67443E8EF086}">
      <p15:sldGuideLst xmlns:p15="http://schemas.microsoft.com/office/powerpoint/2012/main">
        <p15:guide id="1" pos="556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80000"/>
              </a:lnSpc>
              <a:defRPr baseline="0"/>
            </a:lvl1pPr>
          </a:lstStyle>
          <a:p>
            <a:r>
              <a:rPr lang="en-US" dirty="0" smtClean="0"/>
              <a:t>Insert Title Here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219128" y="4857751"/>
            <a:ext cx="238034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0"/>
            <a:r>
              <a:rPr lang="en-US" sz="600" b="0" i="0" u="none" strike="noStrike" kern="1200" baseline="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Okta and/or its affiliates. All rights reserved.   Okta Confidential</a:t>
            </a:r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537655" y="4860899"/>
            <a:ext cx="355599" cy="184666"/>
          </a:xfrm>
        </p:spPr>
        <p:txBody>
          <a:bodyPr wrap="square">
            <a:spAutoFit/>
          </a:bodyPr>
          <a:lstStyle>
            <a:lvl1pPr>
              <a:defRPr lang="en-US" smtClean="0">
                <a:cs typeface="Arial" panose="020B0604020202020204" pitchFamily="34" charset="0"/>
              </a:defRPr>
            </a:lvl1pPr>
          </a:lstStyle>
          <a:p>
            <a:fld id="{28C5BAB4-1343-471B-8870-4F2F6ED33E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04800" y="1123950"/>
            <a:ext cx="4164723" cy="3657600"/>
          </a:xfrm>
        </p:spPr>
        <p:txBody>
          <a:bodyPr/>
          <a:lstStyle>
            <a:lvl1pPr marL="285750" indent="-285750">
              <a:buFont typeface="Arial" charset="0"/>
              <a:buChar char="•"/>
              <a:defRPr sz="2000"/>
            </a:lvl1pPr>
            <a:lvl2pPr marL="688975" indent="-344488">
              <a:buFont typeface="Arial" charset="0"/>
              <a:buChar char="•"/>
              <a:tabLst/>
              <a:defRPr sz="1800"/>
            </a:lvl2pPr>
            <a:lvl3pPr marL="1033463" indent="-288925">
              <a:buSzPct val="100000"/>
              <a:buFont typeface="Arial" charset="0"/>
              <a:buChar char="•"/>
              <a:tabLst/>
              <a:defRPr sz="1600"/>
            </a:lvl3pPr>
            <a:lvl4pPr marL="1371600" indent="-282575">
              <a:tabLst/>
              <a:defRPr/>
            </a:lvl4pPr>
            <a:lvl5pPr marL="1660525" indent="-227013">
              <a:buFont typeface="Arial" charset="0"/>
              <a:buChar char="•"/>
              <a:tabLst/>
              <a:defRPr/>
            </a:lvl5pPr>
            <a:lvl6pPr marL="1943100" indent="-227013">
              <a:tabLst/>
              <a:defRPr sz="1100" baseline="0"/>
            </a:lvl6pPr>
            <a:lvl7pPr marL="2971057" marR="0" indent="-228543" algn="l" defTabSz="4570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sz="1100" dirty="0" smtClean="0"/>
              <a:t>Sixth level</a:t>
            </a:r>
            <a:endParaRPr lang="en-US" dirty="0" smtClean="0"/>
          </a:p>
          <a:p>
            <a:pPr lvl="4"/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674476" y="1123950"/>
            <a:ext cx="4164723" cy="3657600"/>
          </a:xfrm>
        </p:spPr>
        <p:txBody>
          <a:bodyPr/>
          <a:lstStyle>
            <a:lvl1pPr marL="285750" indent="-285750">
              <a:buFont typeface="Arial" charset="0"/>
              <a:buChar char="•"/>
              <a:defRPr sz="2000"/>
            </a:lvl1pPr>
            <a:lvl2pPr marL="688975" indent="-344488">
              <a:buFont typeface="Arial" charset="0"/>
              <a:buChar char="•"/>
              <a:tabLst/>
              <a:defRPr sz="1800"/>
            </a:lvl2pPr>
            <a:lvl3pPr marL="1033463" indent="-288925">
              <a:buSzPct val="100000"/>
              <a:buFont typeface="Arial" charset="0"/>
              <a:buChar char="•"/>
              <a:tabLst/>
              <a:defRPr sz="1600"/>
            </a:lvl3pPr>
            <a:lvl4pPr marL="1371600" indent="-282575">
              <a:tabLst/>
              <a:defRPr/>
            </a:lvl4pPr>
            <a:lvl5pPr marL="1660525" indent="-227013">
              <a:buFont typeface="Arial" charset="0"/>
              <a:buChar char="•"/>
              <a:tabLst/>
              <a:defRPr/>
            </a:lvl5pPr>
            <a:lvl6pPr marL="1943100" indent="-227013">
              <a:tabLst/>
              <a:defRPr sz="1100" baseline="0"/>
            </a:lvl6pPr>
            <a:lvl7pPr marL="2971057" marR="0" indent="-228543" algn="l" defTabSz="4570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sz="1100" dirty="0" smtClean="0"/>
              <a:t>Sixth level</a:t>
            </a:r>
            <a:endParaRPr lang="en-US" dirty="0" smtClean="0"/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4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56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75197"/>
            <a:ext cx="8534400" cy="743953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lvl="0">
              <a:lnSpc>
                <a:spcPct val="80000"/>
              </a:lnSpc>
            </a:pPr>
            <a:r>
              <a:rPr lang="en-US" dirty="0" smtClean="0"/>
              <a:t>Insert Title Here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2542032" y="4864608"/>
            <a:ext cx="355599" cy="184667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ctr">
              <a:defRPr lang="en-US" sz="600" b="0" i="0" u="none" strike="noStrike" kern="1200" baseline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fld id="{28C5BAB4-1343-471B-8870-4F2F6ED33E3B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04800" y="1123950"/>
            <a:ext cx="8534400" cy="3657600"/>
          </a:xfrm>
          <a:prstGeom prst="rect">
            <a:avLst/>
          </a:prstGeom>
        </p:spPr>
        <p:txBody>
          <a:bodyPr vert="horz" lIns="91440" tIns="45720" rIns="0" bIns="45720" rtlCol="0">
            <a:normAutofit/>
          </a:bodyPr>
          <a:lstStyle/>
          <a:p>
            <a:pPr marL="285750" lvl="0" indent="-285750">
              <a:buFont typeface="Arial" charset="0"/>
              <a:buChar char="•"/>
            </a:pPr>
            <a:r>
              <a:rPr lang="en-US" dirty="0" smtClean="0"/>
              <a:t>Insert Body Text Here</a:t>
            </a:r>
          </a:p>
        </p:txBody>
      </p:sp>
      <p:sp>
        <p:nvSpPr>
          <p:cNvPr id="7" name="Freeform 149"/>
          <p:cNvSpPr>
            <a:spLocks noEditPoints="1"/>
          </p:cNvSpPr>
          <p:nvPr userDrawn="1"/>
        </p:nvSpPr>
        <p:spPr bwMode="auto">
          <a:xfrm>
            <a:off x="8613054" y="4646778"/>
            <a:ext cx="320089" cy="320089"/>
          </a:xfrm>
          <a:custGeom>
            <a:avLst/>
            <a:gdLst>
              <a:gd name="T0" fmla="*/ 104 w 208"/>
              <a:gd name="T1" fmla="*/ 208 h 208"/>
              <a:gd name="T2" fmla="*/ 208 w 208"/>
              <a:gd name="T3" fmla="*/ 104 h 208"/>
              <a:gd name="T4" fmla="*/ 104 w 208"/>
              <a:gd name="T5" fmla="*/ 0 h 208"/>
              <a:gd name="T6" fmla="*/ 0 w 208"/>
              <a:gd name="T7" fmla="*/ 104 h 208"/>
              <a:gd name="T8" fmla="*/ 104 w 208"/>
              <a:gd name="T9" fmla="*/ 208 h 208"/>
              <a:gd name="T10" fmla="*/ 104 w 208"/>
              <a:gd name="T11" fmla="*/ 52 h 208"/>
              <a:gd name="T12" fmla="*/ 156 w 208"/>
              <a:gd name="T13" fmla="*/ 104 h 208"/>
              <a:gd name="T14" fmla="*/ 104 w 208"/>
              <a:gd name="T15" fmla="*/ 156 h 208"/>
              <a:gd name="T16" fmla="*/ 52 w 208"/>
              <a:gd name="T17" fmla="*/ 104 h 208"/>
              <a:gd name="T18" fmla="*/ 104 w 208"/>
              <a:gd name="T19" fmla="*/ 52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8" h="208">
                <a:moveTo>
                  <a:pt x="104" y="208"/>
                </a:moveTo>
                <a:cubicBezTo>
                  <a:pt x="162" y="208"/>
                  <a:pt x="208" y="161"/>
                  <a:pt x="208" y="104"/>
                </a:cubicBezTo>
                <a:cubicBezTo>
                  <a:pt x="208" y="46"/>
                  <a:pt x="162" y="0"/>
                  <a:pt x="104" y="0"/>
                </a:cubicBezTo>
                <a:cubicBezTo>
                  <a:pt x="47" y="0"/>
                  <a:pt x="0" y="46"/>
                  <a:pt x="0" y="104"/>
                </a:cubicBezTo>
                <a:cubicBezTo>
                  <a:pt x="0" y="161"/>
                  <a:pt x="47" y="208"/>
                  <a:pt x="104" y="208"/>
                </a:cubicBezTo>
                <a:close/>
                <a:moveTo>
                  <a:pt x="104" y="52"/>
                </a:moveTo>
                <a:cubicBezTo>
                  <a:pt x="133" y="52"/>
                  <a:pt x="156" y="75"/>
                  <a:pt x="156" y="104"/>
                </a:cubicBezTo>
                <a:cubicBezTo>
                  <a:pt x="156" y="133"/>
                  <a:pt x="133" y="156"/>
                  <a:pt x="104" y="156"/>
                </a:cubicBezTo>
                <a:cubicBezTo>
                  <a:pt x="75" y="156"/>
                  <a:pt x="52" y="133"/>
                  <a:pt x="52" y="104"/>
                </a:cubicBezTo>
                <a:cubicBezTo>
                  <a:pt x="52" y="75"/>
                  <a:pt x="75" y="52"/>
                  <a:pt x="104" y="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en-US" sz="1800" dirty="0">
              <a:solidFill>
                <a:srgbClr val="5D5D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893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867" r:id="rId2"/>
    <p:sldLayoutId id="2147483738" r:id="rId3"/>
    <p:sldLayoutId id="2147483730" r:id="rId4"/>
    <p:sldLayoutId id="2147483849" r:id="rId5"/>
    <p:sldLayoutId id="2147483847" r:id="rId6"/>
    <p:sldLayoutId id="2147483848" r:id="rId7"/>
    <p:sldLayoutId id="2147483731" r:id="rId8"/>
    <p:sldLayoutId id="2147483869" r:id="rId9"/>
    <p:sldLayoutId id="2147483871" r:id="rId10"/>
    <p:sldLayoutId id="2147483874" r:id="rId11"/>
    <p:sldLayoutId id="2147483872" r:id="rId12"/>
    <p:sldLayoutId id="2147483873" r:id="rId13"/>
    <p:sldLayoutId id="2147483721" r:id="rId14"/>
    <p:sldLayoutId id="2147483722" r:id="rId15"/>
    <p:sldLayoutId id="2147483870" r:id="rId16"/>
    <p:sldLayoutId id="2147483723" r:id="rId17"/>
    <p:sldLayoutId id="2147483741" r:id="rId18"/>
    <p:sldLayoutId id="2147483724" r:id="rId19"/>
    <p:sldLayoutId id="2147483725" r:id="rId20"/>
    <p:sldLayoutId id="2147483740" r:id="rId21"/>
    <p:sldLayoutId id="2147483734" r:id="rId22"/>
    <p:sldLayoutId id="2147483868" r:id="rId23"/>
    <p:sldLayoutId id="2147483735" r:id="rId24"/>
    <p:sldLayoutId id="2147483736" r:id="rId2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086" rtl="0" eaLnBrk="1" latinLnBrk="0" hangingPunct="1">
        <a:spcBef>
          <a:spcPct val="0"/>
        </a:spcBef>
        <a:buNone/>
        <a:defRPr lang="en-US" sz="2799" kern="1200" dirty="0">
          <a:solidFill>
            <a:schemeClr val="accent1"/>
          </a:solidFill>
          <a:latin typeface="+mj-lt"/>
          <a:ea typeface="+mn-ea"/>
          <a:cs typeface="+mn-cs"/>
        </a:defRPr>
      </a:lvl1pPr>
    </p:titleStyle>
    <p:bodyStyle>
      <a:lvl1pPr marL="0" indent="0" algn="l" defTabSz="457086" rtl="0" eaLnBrk="1" latinLnBrk="0" hangingPunct="1">
        <a:lnSpc>
          <a:spcPct val="90000"/>
        </a:lnSpc>
        <a:spcBef>
          <a:spcPts val="600"/>
        </a:spcBef>
        <a:buFont typeface="Arial"/>
        <a:buNone/>
        <a:defRPr lang="en-US" sz="2000" kern="1200" spc="0" baseline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086" indent="0" algn="l" defTabSz="457086" rtl="0" eaLnBrk="1" latinLnBrk="0" hangingPunct="1">
        <a:lnSpc>
          <a:spcPct val="90000"/>
        </a:lnSpc>
        <a:spcBef>
          <a:spcPts val="6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14" indent="-228543" algn="l" defTabSz="457086" rtl="0" eaLnBrk="1" latinLnBrk="0" hangingPunct="1">
        <a:lnSpc>
          <a:spcPct val="90000"/>
        </a:lnSpc>
        <a:spcBef>
          <a:spcPts val="600"/>
        </a:spcBef>
        <a:buSzPct val="65000"/>
        <a:buFont typeface="Wingdings" charset="2"/>
        <a:buChar char=""/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800" indent="-228543" algn="l" defTabSz="457086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86" indent="-228543" algn="l" defTabSz="457086" rtl="0" eaLnBrk="1" latinLnBrk="0" hangingPunct="1">
        <a:lnSpc>
          <a:spcPct val="90000"/>
        </a:lnSpc>
        <a:spcBef>
          <a:spcPts val="600"/>
        </a:spcBef>
        <a:buFont typeface="Courier New"/>
        <a:buChar char="o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72" indent="-228543" algn="l" defTabSz="45708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7" indent="-228543" algn="l" defTabSz="45708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3" indent="-228543" algn="l" defTabSz="45708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9" indent="-228543" algn="l" defTabSz="45708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8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86" algn="l" defTabSz="45708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71" algn="l" defTabSz="45708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7" algn="l" defTabSz="45708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45708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429" algn="l" defTabSz="45708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5" algn="l" defTabSz="45708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600" algn="l" defTabSz="45708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6" algn="l" defTabSz="45708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12" userDrawn="1">
          <p15:clr>
            <a:srgbClr val="F26B43"/>
          </p15:clr>
        </p15:guide>
        <p15:guide id="2" pos="2880">
          <p15:clr>
            <a:srgbClr val="F26B43"/>
          </p15:clr>
        </p15:guide>
        <p15:guide id="3" orient="horz" pos="516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pos="192" userDrawn="1">
          <p15:clr>
            <a:srgbClr val="F26B43"/>
          </p15:clr>
        </p15:guide>
        <p15:guide id="6" pos="55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3409" y="3437466"/>
            <a:ext cx="6582751" cy="497349"/>
          </a:xfrm>
        </p:spPr>
        <p:txBody>
          <a:bodyPr/>
          <a:lstStyle/>
          <a:p>
            <a:r>
              <a:rPr lang="en-US" dirty="0" smtClean="0"/>
              <a:t>Integration with Box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03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/>
        </p:nvSpPr>
        <p:spPr>
          <a:xfrm>
            <a:off x="2750820" y="3499570"/>
            <a:ext cx="1762860" cy="734102"/>
          </a:xfrm>
          <a:prstGeom prst="roundRect">
            <a:avLst>
              <a:gd name="adj" fmla="val 5202"/>
            </a:avLst>
          </a:prstGeom>
          <a:solidFill>
            <a:schemeClr val="accent6">
              <a:lumMod val="20000"/>
              <a:lumOff val="80000"/>
            </a:schemeClr>
          </a:solidFill>
          <a:ln w="12700" cap="rnd">
            <a:gradFill>
              <a:gsLst>
                <a:gs pos="0">
                  <a:srgbClr val="0069AA">
                    <a:alpha val="35000"/>
                  </a:srgbClr>
                </a:gs>
                <a:gs pos="100000">
                  <a:srgbClr val="0069AA">
                    <a:alpha val="33000"/>
                  </a:srgbClr>
                </a:gs>
              </a:gsLst>
              <a:lin ang="5400000" scaled="0"/>
            </a:gra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</a:t>
            </a:r>
            <a:r>
              <a:rPr lang="en-US" sz="1000" dirty="0" smtClean="0">
                <a:solidFill>
                  <a:schemeClr val="tx1"/>
                </a:solidFill>
              </a:rPr>
              <a:t>pplication receives </a:t>
            </a:r>
            <a:r>
              <a:rPr lang="en-US" sz="1000" dirty="0" smtClean="0">
                <a:solidFill>
                  <a:schemeClr val="tx1"/>
                </a:solidFill>
              </a:rPr>
              <a:t>boxID and </a:t>
            </a:r>
            <a:r>
              <a:rPr lang="en-US" sz="1000" dirty="0" smtClean="0">
                <a:solidFill>
                  <a:schemeClr val="tx1"/>
                </a:solidFill>
              </a:rPr>
              <a:t>creates a new Okta user with the original user info plus the boxID</a:t>
            </a: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526" y="2430061"/>
            <a:ext cx="850900" cy="652892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200" y="383135"/>
            <a:ext cx="715433" cy="715433"/>
          </a:xfrm>
          <a:prstGeom prst="rect">
            <a:avLst/>
          </a:prstGeom>
        </p:spPr>
      </p:pic>
      <p:cxnSp>
        <p:nvCxnSpPr>
          <p:cNvPr id="79" name="Straight Arrow Connector 78"/>
          <p:cNvCxnSpPr>
            <a:stCxn id="46" idx="2"/>
            <a:endCxn id="67" idx="0"/>
          </p:cNvCxnSpPr>
          <p:nvPr/>
        </p:nvCxnSpPr>
        <p:spPr>
          <a:xfrm>
            <a:off x="4374721" y="1815842"/>
            <a:ext cx="588208" cy="1836709"/>
          </a:xfrm>
          <a:prstGeom prst="straightConnector1">
            <a:avLst/>
          </a:prstGeom>
          <a:ln w="19050" cmpd="sng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5198"/>
            <a:ext cx="8686800" cy="41992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Registration flow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-89700" y="1356647"/>
            <a:ext cx="899113" cy="815883"/>
            <a:chOff x="8355596" y="2037396"/>
            <a:chExt cx="1198817" cy="1087845"/>
          </a:xfrm>
        </p:grpSpPr>
        <p:pic>
          <p:nvPicPr>
            <p:cNvPr id="42" name="Picture 2" descr="http://www.adsitsolutions.com/images/icons/grey/home-user-icon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7566" y="2037396"/>
              <a:ext cx="659021" cy="823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TextBox 42"/>
            <p:cNvSpPr txBox="1"/>
            <p:nvPr/>
          </p:nvSpPr>
          <p:spPr>
            <a:xfrm>
              <a:off x="8355596" y="2771298"/>
              <a:ext cx="1198817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25" smtClean="0"/>
                <a:t>user</a:t>
              </a:r>
              <a:endParaRPr lang="en-US" sz="1125" dirty="0"/>
            </a:p>
          </p:txBody>
        </p:sp>
      </p:grpSp>
      <p:sp>
        <p:nvSpPr>
          <p:cNvPr id="20" name="Rounded Rectangle 19"/>
          <p:cNvSpPr/>
          <p:nvPr/>
        </p:nvSpPr>
        <p:spPr>
          <a:xfrm rot="16200000">
            <a:off x="1068066" y="952988"/>
            <a:ext cx="1262216" cy="1434054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 w="12700">
            <a:gradFill>
              <a:gsLst>
                <a:gs pos="0">
                  <a:srgbClr val="0069AA">
                    <a:alpha val="35000"/>
                  </a:srgbClr>
                </a:gs>
                <a:gs pos="100000">
                  <a:srgbClr val="0069AA">
                    <a:alpha val="33000"/>
                  </a:srgbClr>
                </a:gs>
              </a:gsLst>
              <a:lin ang="54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4" name="Rounded Rectangle 23"/>
          <p:cNvSpPr/>
          <p:nvPr/>
        </p:nvSpPr>
        <p:spPr>
          <a:xfrm>
            <a:off x="1099210" y="1187265"/>
            <a:ext cx="1203720" cy="266084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 w="12700">
            <a:gradFill>
              <a:gsLst>
                <a:gs pos="0">
                  <a:srgbClr val="0069AA">
                    <a:alpha val="35000"/>
                  </a:srgbClr>
                </a:gs>
                <a:gs pos="100000">
                  <a:srgbClr val="0069AA">
                    <a:alpha val="33000"/>
                  </a:srgbClr>
                </a:gs>
              </a:gsLst>
              <a:lin ang="54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firstName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2" name="Straight Arrow Connector 81"/>
          <p:cNvCxnSpPr>
            <a:stCxn id="42" idx="3"/>
            <a:endCxn id="20" idx="0"/>
          </p:cNvCxnSpPr>
          <p:nvPr/>
        </p:nvCxnSpPr>
        <p:spPr>
          <a:xfrm>
            <a:off x="601044" y="1665563"/>
            <a:ext cx="381103" cy="4452"/>
          </a:xfrm>
          <a:prstGeom prst="straightConnector1">
            <a:avLst/>
          </a:prstGeom>
          <a:ln w="19050" cmpd="sng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 rot="16200000">
            <a:off x="6999132" y="147675"/>
            <a:ext cx="935571" cy="2718033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 w="12700">
            <a:gradFill>
              <a:gsLst>
                <a:gs pos="0">
                  <a:srgbClr val="0069AA">
                    <a:alpha val="35000"/>
                  </a:srgbClr>
                </a:gs>
                <a:gs pos="100000">
                  <a:srgbClr val="0069AA">
                    <a:alpha val="33000"/>
                  </a:srgbClr>
                </a:gs>
              </a:gsLst>
              <a:lin ang="54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cxnSp>
        <p:nvCxnSpPr>
          <p:cNvPr id="37" name="Straight Arrow Connector 36"/>
          <p:cNvCxnSpPr>
            <a:stCxn id="20" idx="2"/>
            <a:endCxn id="46" idx="0"/>
          </p:cNvCxnSpPr>
          <p:nvPr/>
        </p:nvCxnSpPr>
        <p:spPr>
          <a:xfrm>
            <a:off x="2416201" y="1670015"/>
            <a:ext cx="524466" cy="145828"/>
          </a:xfrm>
          <a:prstGeom prst="straightConnector1">
            <a:avLst/>
          </a:prstGeom>
          <a:ln w="19050" cmpd="sng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 rot="16200000">
            <a:off x="2880759" y="1098816"/>
            <a:ext cx="1553869" cy="1434054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 w="12700">
            <a:gradFill>
              <a:gsLst>
                <a:gs pos="0">
                  <a:srgbClr val="0069AA">
                    <a:alpha val="35000"/>
                  </a:srgbClr>
                </a:gs>
                <a:gs pos="100000">
                  <a:srgbClr val="0069AA">
                    <a:alpha val="33000"/>
                  </a:srgbClr>
                </a:gs>
              </a:gsLst>
              <a:lin ang="54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cxnSp>
        <p:nvCxnSpPr>
          <p:cNvPr id="62" name="Straight Arrow Connector 61"/>
          <p:cNvCxnSpPr>
            <a:stCxn id="45" idx="3"/>
            <a:endCxn id="65" idx="1"/>
          </p:cNvCxnSpPr>
          <p:nvPr/>
        </p:nvCxnSpPr>
        <p:spPr>
          <a:xfrm flipV="1">
            <a:off x="4282323" y="1314317"/>
            <a:ext cx="1917101" cy="351246"/>
          </a:xfrm>
          <a:prstGeom prst="straightConnector1">
            <a:avLst/>
          </a:prstGeom>
          <a:ln w="19050" cmpd="sng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1089325" y="1541029"/>
            <a:ext cx="1203720" cy="266084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 w="12700">
            <a:gradFill>
              <a:gsLst>
                <a:gs pos="0">
                  <a:srgbClr val="0069AA">
                    <a:alpha val="35000"/>
                  </a:srgbClr>
                </a:gs>
                <a:gs pos="100000">
                  <a:srgbClr val="0069AA">
                    <a:alpha val="33000"/>
                  </a:srgbClr>
                </a:gs>
              </a:gsLst>
              <a:lin ang="54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lastName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089325" y="1865000"/>
            <a:ext cx="1203720" cy="266084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 w="12700">
            <a:gradFill>
              <a:gsLst>
                <a:gs pos="0">
                  <a:srgbClr val="0069AA">
                    <a:alpha val="35000"/>
                  </a:srgbClr>
                </a:gs>
                <a:gs pos="100000">
                  <a:srgbClr val="0069AA">
                    <a:alpha val="33000"/>
                  </a:srgbClr>
                </a:gs>
              </a:gsLst>
              <a:lin ang="54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email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099210" y="611159"/>
            <a:ext cx="1203720" cy="266084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 w="12700">
            <a:gradFill>
              <a:gsLst>
                <a:gs pos="0">
                  <a:srgbClr val="0069AA">
                    <a:alpha val="35000"/>
                  </a:srgbClr>
                </a:gs>
                <a:gs pos="100000">
                  <a:srgbClr val="0069AA">
                    <a:alpha val="33000"/>
                  </a:srgbClr>
                </a:gs>
              </a:gsLst>
              <a:lin ang="54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browser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3055833" y="590968"/>
            <a:ext cx="1203720" cy="266084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 w="12700">
            <a:gradFill>
              <a:gsLst>
                <a:gs pos="0">
                  <a:srgbClr val="0069AA">
                    <a:alpha val="35000"/>
                  </a:srgbClr>
                </a:gs>
                <a:gs pos="100000">
                  <a:srgbClr val="0069AA">
                    <a:alpha val="33000"/>
                  </a:srgbClr>
                </a:gs>
              </a:gsLst>
              <a:lin ang="54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application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3087704" y="1181275"/>
            <a:ext cx="1203720" cy="266084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 w="12700">
            <a:gradFill>
              <a:gsLst>
                <a:gs pos="0">
                  <a:srgbClr val="0069AA">
                    <a:alpha val="35000"/>
                  </a:srgbClr>
                </a:gs>
                <a:gs pos="100000">
                  <a:srgbClr val="0069AA">
                    <a:alpha val="33000"/>
                  </a:srgbClr>
                </a:gs>
              </a:gsLst>
              <a:lin ang="54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firstName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078603" y="1532521"/>
            <a:ext cx="1203720" cy="266084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 w="12700">
            <a:gradFill>
              <a:gsLst>
                <a:gs pos="0">
                  <a:srgbClr val="0069AA">
                    <a:alpha val="35000"/>
                  </a:srgbClr>
                </a:gs>
                <a:gs pos="100000">
                  <a:srgbClr val="0069AA">
                    <a:alpha val="33000"/>
                  </a:srgbClr>
                </a:gs>
              </a:gsLst>
              <a:lin ang="54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lastName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3078603" y="1868115"/>
            <a:ext cx="1203720" cy="266084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 w="12700">
            <a:gradFill>
              <a:gsLst>
                <a:gs pos="0">
                  <a:srgbClr val="0069AA">
                    <a:alpha val="35000"/>
                  </a:srgbClr>
                </a:gs>
                <a:gs pos="100000">
                  <a:srgbClr val="0069AA">
                    <a:alpha val="33000"/>
                  </a:srgbClr>
                </a:gs>
              </a:gsLst>
              <a:lin ang="54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email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3078603" y="2236233"/>
            <a:ext cx="1203720" cy="266084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 w="12700">
            <a:gradFill>
              <a:gsLst>
                <a:gs pos="0">
                  <a:srgbClr val="0069AA">
                    <a:alpha val="35000"/>
                  </a:srgbClr>
                </a:gs>
                <a:gs pos="100000">
                  <a:srgbClr val="0069AA">
                    <a:alpha val="33000"/>
                  </a:srgbClr>
                </a:gs>
              </a:gsLst>
              <a:lin ang="54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login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/>
          <p:cNvCxnSpPr>
            <a:stCxn id="53" idx="2"/>
            <a:endCxn id="58" idx="0"/>
          </p:cNvCxnSpPr>
          <p:nvPr/>
        </p:nvCxnSpPr>
        <p:spPr>
          <a:xfrm>
            <a:off x="3680463" y="2134199"/>
            <a:ext cx="0" cy="102034"/>
          </a:xfrm>
          <a:prstGeom prst="straightConnector1">
            <a:avLst/>
          </a:prstGeom>
          <a:ln w="19050" cmpd="sng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6199424" y="1181275"/>
            <a:ext cx="1203720" cy="266084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 w="12700">
            <a:gradFill>
              <a:gsLst>
                <a:gs pos="0">
                  <a:srgbClr val="0069AA">
                    <a:alpha val="35000"/>
                  </a:srgbClr>
                </a:gs>
                <a:gs pos="100000">
                  <a:srgbClr val="0069AA">
                    <a:alpha val="33000"/>
                  </a:srgbClr>
                </a:gs>
              </a:gsLst>
              <a:lin ang="54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Name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 rot="16200000">
            <a:off x="5014500" y="2935524"/>
            <a:ext cx="1330912" cy="1434054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 w="12700">
            <a:gradFill>
              <a:gsLst>
                <a:gs pos="0">
                  <a:srgbClr val="0069AA">
                    <a:alpha val="35000"/>
                  </a:srgbClr>
                </a:gs>
                <a:gs pos="100000">
                  <a:srgbClr val="0069AA">
                    <a:alpha val="33000"/>
                  </a:srgbClr>
                </a:gs>
              </a:gsLst>
              <a:lin ang="54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70" name="Rounded Rectangle 69"/>
          <p:cNvSpPr/>
          <p:nvPr/>
        </p:nvSpPr>
        <p:spPr>
          <a:xfrm>
            <a:off x="5054450" y="3082953"/>
            <a:ext cx="1203720" cy="266084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 w="12700">
            <a:gradFill>
              <a:gsLst>
                <a:gs pos="0">
                  <a:srgbClr val="0069AA">
                    <a:alpha val="35000"/>
                  </a:srgbClr>
                </a:gs>
                <a:gs pos="100000">
                  <a:srgbClr val="0069AA">
                    <a:alpha val="33000"/>
                  </a:srgbClr>
                </a:gs>
              </a:gsLst>
              <a:lin ang="54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firstName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5054450" y="3514932"/>
            <a:ext cx="1203720" cy="266084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 w="12700">
            <a:gradFill>
              <a:gsLst>
                <a:gs pos="0">
                  <a:srgbClr val="0069AA">
                    <a:alpha val="35000"/>
                  </a:srgbClr>
                </a:gs>
                <a:gs pos="100000">
                  <a:srgbClr val="0069AA">
                    <a:alpha val="33000"/>
                  </a:srgbClr>
                </a:gs>
              </a:gsLst>
              <a:lin ang="54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etc.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71"/>
          <p:cNvCxnSpPr>
            <a:stCxn id="44" idx="3"/>
            <a:endCxn id="65" idx="1"/>
          </p:cNvCxnSpPr>
          <p:nvPr/>
        </p:nvCxnSpPr>
        <p:spPr>
          <a:xfrm>
            <a:off x="4291424" y="1314317"/>
            <a:ext cx="1908000" cy="0"/>
          </a:xfrm>
          <a:prstGeom prst="straightConnector1">
            <a:avLst/>
          </a:prstGeom>
          <a:ln w="19050" cmpd="sng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/>
          <p:cNvSpPr/>
          <p:nvPr/>
        </p:nvSpPr>
        <p:spPr>
          <a:xfrm>
            <a:off x="6199424" y="1557858"/>
            <a:ext cx="1203720" cy="266084"/>
          </a:xfrm>
          <a:prstGeom prst="roundRect">
            <a:avLst>
              <a:gd name="adj" fmla="val 5202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gradFill>
              <a:gsLst>
                <a:gs pos="0">
                  <a:srgbClr val="0069AA">
                    <a:alpha val="35000"/>
                  </a:srgbClr>
                </a:gs>
                <a:gs pos="100000">
                  <a:srgbClr val="0069AA">
                    <a:alpha val="33000"/>
                  </a:srgbClr>
                </a:gs>
              </a:gsLst>
              <a:lin ang="54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boxID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 rot="16200000">
            <a:off x="3459724" y="2188632"/>
            <a:ext cx="395940" cy="1434054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 w="12700">
            <a:gradFill>
              <a:gsLst>
                <a:gs pos="0">
                  <a:srgbClr val="0069AA">
                    <a:alpha val="35000"/>
                  </a:srgbClr>
                </a:gs>
                <a:gs pos="100000">
                  <a:srgbClr val="0069AA">
                    <a:alpha val="33000"/>
                  </a:srgbClr>
                </a:gs>
              </a:gsLst>
              <a:lin ang="54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75" name="Rounded Rectangle 74"/>
          <p:cNvSpPr/>
          <p:nvPr/>
        </p:nvSpPr>
        <p:spPr>
          <a:xfrm>
            <a:off x="3087704" y="2769887"/>
            <a:ext cx="1203720" cy="266084"/>
          </a:xfrm>
          <a:prstGeom prst="roundRect">
            <a:avLst>
              <a:gd name="adj" fmla="val 5202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gradFill>
              <a:gsLst>
                <a:gs pos="0">
                  <a:srgbClr val="0069AA">
                    <a:alpha val="35000"/>
                  </a:srgbClr>
                </a:gs>
                <a:gs pos="100000">
                  <a:srgbClr val="0069AA">
                    <a:alpha val="33000"/>
                  </a:srgbClr>
                </a:gs>
              </a:gsLst>
              <a:lin ang="54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boxID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5054450" y="3885323"/>
            <a:ext cx="1203720" cy="266084"/>
          </a:xfrm>
          <a:prstGeom prst="roundRect">
            <a:avLst>
              <a:gd name="adj" fmla="val 5202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gradFill>
              <a:gsLst>
                <a:gs pos="0">
                  <a:srgbClr val="0069AA">
                    <a:alpha val="35000"/>
                  </a:srgbClr>
                </a:gs>
                <a:gs pos="100000">
                  <a:srgbClr val="0069AA">
                    <a:alpha val="33000"/>
                  </a:srgbClr>
                </a:gs>
              </a:gsLst>
              <a:lin ang="54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boxID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/>
          <p:cNvCxnSpPr>
            <a:stCxn id="73" idx="1"/>
            <a:endCxn id="74" idx="2"/>
          </p:cNvCxnSpPr>
          <p:nvPr/>
        </p:nvCxnSpPr>
        <p:spPr>
          <a:xfrm flipH="1">
            <a:off x="4374721" y="1690900"/>
            <a:ext cx="1824703" cy="1214759"/>
          </a:xfrm>
          <a:prstGeom prst="straightConnector1">
            <a:avLst/>
          </a:prstGeom>
          <a:ln w="19050" cmpd="sng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4" idx="1"/>
            <a:endCxn id="67" idx="0"/>
          </p:cNvCxnSpPr>
          <p:nvPr/>
        </p:nvCxnSpPr>
        <p:spPr>
          <a:xfrm>
            <a:off x="3657694" y="3103629"/>
            <a:ext cx="1305235" cy="548922"/>
          </a:xfrm>
          <a:prstGeom prst="straightConnector1">
            <a:avLst/>
          </a:prstGeom>
          <a:ln w="19050" cmpd="sng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7532380" y="1356647"/>
            <a:ext cx="1203720" cy="266084"/>
          </a:xfrm>
          <a:prstGeom prst="roundRect">
            <a:avLst>
              <a:gd name="adj" fmla="val 5202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gradFill>
              <a:gsLst>
                <a:gs pos="0">
                  <a:srgbClr val="0069AA">
                    <a:alpha val="35000"/>
                  </a:srgbClr>
                </a:gs>
                <a:gs pos="100000">
                  <a:srgbClr val="0069AA">
                    <a:alpha val="33000"/>
                  </a:srgbClr>
                </a:gs>
              </a:gsLst>
              <a:lin ang="54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Application User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191780" y="2417265"/>
            <a:ext cx="1657769" cy="438626"/>
          </a:xfrm>
          <a:prstGeom prst="roundRect">
            <a:avLst>
              <a:gd name="adj" fmla="val 5202"/>
            </a:avLst>
          </a:prstGeom>
          <a:solidFill>
            <a:schemeClr val="accent6">
              <a:lumMod val="20000"/>
              <a:lumOff val="80000"/>
            </a:schemeClr>
          </a:solidFill>
          <a:ln w="12700" cap="rnd">
            <a:gradFill>
              <a:gsLst>
                <a:gs pos="0">
                  <a:srgbClr val="0069AA">
                    <a:alpha val="35000"/>
                  </a:srgbClr>
                </a:gs>
                <a:gs pos="100000">
                  <a:srgbClr val="0069AA">
                    <a:alpha val="33000"/>
                  </a:srgbClr>
                </a:gs>
              </a:gsLst>
              <a:lin ang="5400000" scaled="0"/>
            </a:gra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</a:rPr>
              <a:t>End-user submits info on web form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4513680" y="220780"/>
            <a:ext cx="1444455" cy="616047"/>
          </a:xfrm>
          <a:prstGeom prst="roundRect">
            <a:avLst>
              <a:gd name="adj" fmla="val 5202"/>
            </a:avLst>
          </a:prstGeom>
          <a:solidFill>
            <a:schemeClr val="accent6">
              <a:lumMod val="20000"/>
              <a:lumOff val="80000"/>
            </a:schemeClr>
          </a:solidFill>
          <a:ln w="12700" cap="rnd">
            <a:gradFill>
              <a:gsLst>
                <a:gs pos="0">
                  <a:srgbClr val="0069AA">
                    <a:alpha val="35000"/>
                  </a:srgbClr>
                </a:gs>
                <a:gs pos="100000">
                  <a:srgbClr val="0069AA">
                    <a:alpha val="33000"/>
                  </a:srgbClr>
                </a:gs>
              </a:gsLst>
              <a:lin ang="5400000" scaled="0"/>
            </a:gra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</a:t>
            </a:r>
            <a:r>
              <a:rPr lang="en-US" sz="1000" dirty="0" smtClean="0">
                <a:solidFill>
                  <a:schemeClr val="tx1"/>
                </a:solidFill>
              </a:rPr>
              <a:t>pplication accepts user info and creates a new user in Box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131766" y="2709608"/>
            <a:ext cx="321337" cy="365105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solidFill>
              <a:schemeClr val="accent1">
                <a:shade val="95000"/>
                <a:satMod val="10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 anchorCtr="1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sz="1050" dirty="0" smtClean="0">
                <a:solidFill>
                  <a:schemeClr val="tx1"/>
                </a:solidFill>
              </a:rPr>
              <a:t>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4353011" y="98806"/>
            <a:ext cx="321337" cy="365105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solidFill>
              <a:schemeClr val="accent1">
                <a:shade val="95000"/>
                <a:satMod val="10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 anchorCtr="1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sz="1050" dirty="0">
                <a:solidFill>
                  <a:schemeClr val="tx1"/>
                </a:solidFill>
              </a:rPr>
              <a:t>2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2568051" y="3282869"/>
            <a:ext cx="321337" cy="365105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solidFill>
              <a:schemeClr val="accent1">
                <a:shade val="95000"/>
                <a:satMod val="10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 anchorCtr="1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sz="1050" dirty="0">
                <a:solidFill>
                  <a:schemeClr val="tx1"/>
                </a:solidFill>
              </a:rPr>
              <a:t>3</a:t>
            </a:r>
            <a:endParaRPr 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53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ounded Rectangle 62"/>
          <p:cNvSpPr/>
          <p:nvPr/>
        </p:nvSpPr>
        <p:spPr>
          <a:xfrm>
            <a:off x="2492203" y="3609705"/>
            <a:ext cx="1723181" cy="357574"/>
          </a:xfrm>
          <a:prstGeom prst="roundRect">
            <a:avLst>
              <a:gd name="adj" fmla="val 5202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gradFill>
              <a:gsLst>
                <a:gs pos="0">
                  <a:srgbClr val="0069AA">
                    <a:alpha val="35000"/>
                  </a:srgbClr>
                </a:gs>
                <a:gs pos="100000">
                  <a:srgbClr val="0069AA">
                    <a:alpha val="33000"/>
                  </a:srgbClr>
                </a:gs>
              </a:gsLst>
              <a:lin ang="54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browser </a:t>
            </a:r>
            <a:r>
              <a:rPr lang="en-US" sz="1000" smtClean="0">
                <a:solidFill>
                  <a:schemeClr val="tx1"/>
                </a:solidFill>
              </a:rPr>
              <a:t>sends user access </a:t>
            </a:r>
            <a:r>
              <a:rPr lang="en-US" sz="1000" dirty="0" smtClean="0">
                <a:solidFill>
                  <a:schemeClr val="tx1"/>
                </a:solidFill>
              </a:rPr>
              <a:t>token to Box UI service</a:t>
            </a: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329" y="1799079"/>
            <a:ext cx="778933" cy="778933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69" y="220050"/>
            <a:ext cx="1004829" cy="771001"/>
          </a:xfrm>
          <a:prstGeom prst="rect">
            <a:avLst/>
          </a:prstGeom>
        </p:spPr>
      </p:pic>
      <p:sp>
        <p:nvSpPr>
          <p:cNvPr id="67" name="Rounded Rectangle 66"/>
          <p:cNvSpPr/>
          <p:nvPr/>
        </p:nvSpPr>
        <p:spPr>
          <a:xfrm rot="16200000">
            <a:off x="3506785" y="883585"/>
            <a:ext cx="1405320" cy="1434054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 w="12700">
            <a:gradFill>
              <a:gsLst>
                <a:gs pos="0">
                  <a:srgbClr val="0069AA">
                    <a:alpha val="35000"/>
                  </a:srgbClr>
                </a:gs>
                <a:gs pos="100000">
                  <a:srgbClr val="0069AA">
                    <a:alpha val="33000"/>
                  </a:srgbClr>
                </a:gs>
              </a:gsLst>
              <a:lin ang="54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9" name="Rounded Rectangle 48"/>
          <p:cNvSpPr/>
          <p:nvPr/>
        </p:nvSpPr>
        <p:spPr>
          <a:xfrm>
            <a:off x="3607586" y="965837"/>
            <a:ext cx="1203720" cy="1207637"/>
          </a:xfrm>
          <a:prstGeom prst="roundRect">
            <a:avLst>
              <a:gd name="adj" fmla="val 5202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gradFill>
              <a:gsLst>
                <a:gs pos="0">
                  <a:srgbClr val="0069AA">
                    <a:alpha val="35000"/>
                  </a:srgbClr>
                </a:gs>
                <a:gs pos="100000">
                  <a:srgbClr val="0069AA">
                    <a:alpha val="33000"/>
                  </a:srgbClr>
                </a:gs>
              </a:gsLst>
              <a:lin ang="54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jwt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5198"/>
            <a:ext cx="8686800" cy="41992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Authentication flow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-89721" y="1181082"/>
            <a:ext cx="899113" cy="815883"/>
            <a:chOff x="8355596" y="2037396"/>
            <a:chExt cx="1198817" cy="1087845"/>
          </a:xfrm>
        </p:grpSpPr>
        <p:pic>
          <p:nvPicPr>
            <p:cNvPr id="42" name="Picture 2" descr="http://www.adsitsolutions.com/images/icons/grey/home-user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7566" y="2037396"/>
              <a:ext cx="659021" cy="823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TextBox 42"/>
            <p:cNvSpPr txBox="1"/>
            <p:nvPr/>
          </p:nvSpPr>
          <p:spPr>
            <a:xfrm>
              <a:off x="8355596" y="2771298"/>
              <a:ext cx="1198817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25" smtClean="0"/>
                <a:t>user</a:t>
              </a:r>
              <a:endParaRPr lang="en-US" sz="1125" dirty="0"/>
            </a:p>
          </p:txBody>
        </p:sp>
      </p:grpSp>
      <p:sp>
        <p:nvSpPr>
          <p:cNvPr id="20" name="Rounded Rectangle 19"/>
          <p:cNvSpPr/>
          <p:nvPr/>
        </p:nvSpPr>
        <p:spPr>
          <a:xfrm rot="16200000">
            <a:off x="1231388" y="789666"/>
            <a:ext cx="935572" cy="1434054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 w="12700">
            <a:gradFill>
              <a:gsLst>
                <a:gs pos="0">
                  <a:srgbClr val="0069AA">
                    <a:alpha val="35000"/>
                  </a:srgbClr>
                </a:gs>
                <a:gs pos="100000">
                  <a:srgbClr val="0069AA">
                    <a:alpha val="33000"/>
                  </a:srgbClr>
                </a:gs>
              </a:gsLst>
              <a:lin ang="54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4" name="Rounded Rectangle 23"/>
          <p:cNvSpPr/>
          <p:nvPr/>
        </p:nvSpPr>
        <p:spPr>
          <a:xfrm>
            <a:off x="1099210" y="1187265"/>
            <a:ext cx="1203720" cy="266084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 w="12700">
            <a:gradFill>
              <a:gsLst>
                <a:gs pos="0">
                  <a:srgbClr val="0069AA">
                    <a:alpha val="35000"/>
                  </a:srgbClr>
                </a:gs>
                <a:gs pos="100000">
                  <a:srgbClr val="0069AA">
                    <a:alpha val="33000"/>
                  </a:srgbClr>
                </a:gs>
              </a:gsLst>
              <a:lin ang="54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okta login (email)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2" name="Straight Arrow Connector 81"/>
          <p:cNvCxnSpPr>
            <a:stCxn id="42" idx="3"/>
            <a:endCxn id="20" idx="0"/>
          </p:cNvCxnSpPr>
          <p:nvPr/>
        </p:nvCxnSpPr>
        <p:spPr>
          <a:xfrm>
            <a:off x="601023" y="1489998"/>
            <a:ext cx="381124" cy="16695"/>
          </a:xfrm>
          <a:prstGeom prst="straightConnector1">
            <a:avLst/>
          </a:prstGeom>
          <a:ln w="19050" cmpd="sng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 rot="16200000">
            <a:off x="7465473" y="2275458"/>
            <a:ext cx="969048" cy="1434054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 w="12700">
            <a:gradFill>
              <a:gsLst>
                <a:gs pos="0">
                  <a:srgbClr val="0069AA">
                    <a:alpha val="35000"/>
                  </a:srgbClr>
                </a:gs>
                <a:gs pos="100000">
                  <a:srgbClr val="0069AA">
                    <a:alpha val="33000"/>
                  </a:srgbClr>
                </a:gs>
              </a:gsLst>
              <a:lin ang="54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cxnSp>
        <p:nvCxnSpPr>
          <p:cNvPr id="37" name="Straight Arrow Connector 36"/>
          <p:cNvCxnSpPr>
            <a:stCxn id="20" idx="2"/>
            <a:endCxn id="67" idx="0"/>
          </p:cNvCxnSpPr>
          <p:nvPr/>
        </p:nvCxnSpPr>
        <p:spPr>
          <a:xfrm>
            <a:off x="2416201" y="1506693"/>
            <a:ext cx="1076217" cy="93919"/>
          </a:xfrm>
          <a:prstGeom prst="straightConnector1">
            <a:avLst/>
          </a:prstGeom>
          <a:ln w="19050" cmpd="sng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1089325" y="1541029"/>
            <a:ext cx="1203720" cy="266084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 w="12700">
            <a:gradFill>
              <a:gsLst>
                <a:gs pos="0">
                  <a:srgbClr val="0069AA">
                    <a:alpha val="35000"/>
                  </a:srgbClr>
                </a:gs>
                <a:gs pos="100000">
                  <a:srgbClr val="0069AA">
                    <a:alpha val="33000"/>
                  </a:srgbClr>
                </a:gs>
              </a:gsLst>
              <a:lin ang="54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password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099210" y="611159"/>
            <a:ext cx="1203720" cy="266084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 w="12700">
            <a:gradFill>
              <a:gsLst>
                <a:gs pos="0">
                  <a:srgbClr val="0069AA">
                    <a:alpha val="35000"/>
                  </a:srgbClr>
                </a:gs>
                <a:gs pos="100000">
                  <a:srgbClr val="0069AA">
                    <a:alpha val="33000"/>
                  </a:srgbClr>
                </a:gs>
              </a:gsLst>
              <a:lin ang="54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browser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5340784" y="1394979"/>
            <a:ext cx="1203720" cy="266084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 w="12700">
            <a:gradFill>
              <a:gsLst>
                <a:gs pos="0">
                  <a:srgbClr val="0069AA">
                    <a:alpha val="35000"/>
                  </a:srgbClr>
                </a:gs>
                <a:gs pos="100000">
                  <a:srgbClr val="0069AA">
                    <a:alpha val="33000"/>
                  </a:srgbClr>
                </a:gs>
              </a:gsLst>
              <a:lin ang="54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application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3710041" y="1270692"/>
            <a:ext cx="1005457" cy="264850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 w="12700">
            <a:gradFill>
              <a:gsLst>
                <a:gs pos="0">
                  <a:srgbClr val="0069AA">
                    <a:alpha val="35000"/>
                  </a:srgbClr>
                </a:gs>
                <a:gs pos="100000">
                  <a:srgbClr val="0069AA">
                    <a:alpha val="33000"/>
                  </a:srgbClr>
                </a:gs>
              </a:gsLst>
              <a:lin ang="54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firstName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3710041" y="1586344"/>
            <a:ext cx="998808" cy="201909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 w="12700">
            <a:gradFill>
              <a:gsLst>
                <a:gs pos="0">
                  <a:srgbClr val="0069AA">
                    <a:alpha val="35000"/>
                  </a:srgbClr>
                </a:gs>
                <a:gs pos="100000">
                  <a:srgbClr val="0069AA">
                    <a:alpha val="33000"/>
                  </a:srgbClr>
                </a:gs>
              </a:gsLst>
              <a:lin ang="54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etc.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3710041" y="1839162"/>
            <a:ext cx="998808" cy="221017"/>
          </a:xfrm>
          <a:prstGeom prst="roundRect">
            <a:avLst>
              <a:gd name="adj" fmla="val 5202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gradFill>
              <a:gsLst>
                <a:gs pos="0">
                  <a:srgbClr val="0069AA">
                    <a:alpha val="35000"/>
                  </a:srgbClr>
                </a:gs>
                <a:gs pos="100000">
                  <a:srgbClr val="0069AA">
                    <a:alpha val="33000"/>
                  </a:srgbClr>
                </a:gs>
              </a:gsLst>
              <a:lin ang="54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boxID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/>
          <p:cNvCxnSpPr>
            <a:stCxn id="49" idx="1"/>
            <a:endCxn id="54" idx="2"/>
          </p:cNvCxnSpPr>
          <p:nvPr/>
        </p:nvCxnSpPr>
        <p:spPr>
          <a:xfrm flipH="1">
            <a:off x="2320486" y="1569656"/>
            <a:ext cx="1287100" cy="826606"/>
          </a:xfrm>
          <a:prstGeom prst="straightConnector1">
            <a:avLst/>
          </a:prstGeom>
          <a:ln w="19050" cmpd="sng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 rot="16200000">
            <a:off x="1685018" y="1942544"/>
            <a:ext cx="363499" cy="907437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 w="12700">
            <a:gradFill>
              <a:gsLst>
                <a:gs pos="0">
                  <a:srgbClr val="0069AA">
                    <a:alpha val="35000"/>
                  </a:srgbClr>
                </a:gs>
                <a:gs pos="100000">
                  <a:srgbClr val="0069AA">
                    <a:alpha val="33000"/>
                  </a:srgbClr>
                </a:gs>
              </a:gsLst>
              <a:lin ang="54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5" name="Rounded Rectangle 54"/>
          <p:cNvSpPr/>
          <p:nvPr/>
        </p:nvSpPr>
        <p:spPr>
          <a:xfrm>
            <a:off x="1543412" y="2288214"/>
            <a:ext cx="593120" cy="221017"/>
          </a:xfrm>
          <a:prstGeom prst="roundRect">
            <a:avLst>
              <a:gd name="adj" fmla="val 5202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gradFill>
              <a:gsLst>
                <a:gs pos="0">
                  <a:srgbClr val="0069AA">
                    <a:alpha val="35000"/>
                  </a:srgbClr>
                </a:gs>
                <a:gs pos="100000">
                  <a:srgbClr val="0069AA">
                    <a:alpha val="33000"/>
                  </a:srgbClr>
                </a:gs>
              </a:gsLst>
              <a:lin ang="54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jwt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 rot="16200000">
            <a:off x="4930417" y="2008516"/>
            <a:ext cx="2024454" cy="1434054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 w="12700">
            <a:gradFill>
              <a:gsLst>
                <a:gs pos="0">
                  <a:srgbClr val="0069AA">
                    <a:alpha val="35000"/>
                  </a:srgbClr>
                </a:gs>
                <a:gs pos="100000">
                  <a:srgbClr val="0069AA">
                    <a:alpha val="33000"/>
                  </a:srgbClr>
                </a:gs>
              </a:gsLst>
              <a:lin ang="54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6" name="Rounded Rectangle 65"/>
          <p:cNvSpPr/>
          <p:nvPr/>
        </p:nvSpPr>
        <p:spPr>
          <a:xfrm>
            <a:off x="5337411" y="1793446"/>
            <a:ext cx="1203720" cy="1207637"/>
          </a:xfrm>
          <a:prstGeom prst="roundRect">
            <a:avLst>
              <a:gd name="adj" fmla="val 5202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gradFill>
              <a:gsLst>
                <a:gs pos="0">
                  <a:srgbClr val="0069AA">
                    <a:alpha val="35000"/>
                  </a:srgbClr>
                </a:gs>
                <a:gs pos="100000">
                  <a:srgbClr val="0069AA">
                    <a:alpha val="33000"/>
                  </a:srgbClr>
                </a:gs>
              </a:gsLst>
              <a:lin ang="54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jwt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5439866" y="2098301"/>
            <a:ext cx="1005457" cy="264850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 w="12700">
            <a:gradFill>
              <a:gsLst>
                <a:gs pos="0">
                  <a:srgbClr val="0069AA">
                    <a:alpha val="35000"/>
                  </a:srgbClr>
                </a:gs>
                <a:gs pos="100000">
                  <a:srgbClr val="0069AA">
                    <a:alpha val="33000"/>
                  </a:srgbClr>
                </a:gs>
              </a:gsLst>
              <a:lin ang="54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firstName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5439866" y="2413953"/>
            <a:ext cx="998808" cy="201909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 w="12700">
            <a:gradFill>
              <a:gsLst>
                <a:gs pos="0">
                  <a:srgbClr val="0069AA">
                    <a:alpha val="35000"/>
                  </a:srgbClr>
                </a:gs>
                <a:gs pos="100000">
                  <a:srgbClr val="0069AA">
                    <a:alpha val="33000"/>
                  </a:srgbClr>
                </a:gs>
              </a:gsLst>
              <a:lin ang="54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etc.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5439866" y="2666771"/>
            <a:ext cx="998808" cy="221017"/>
          </a:xfrm>
          <a:prstGeom prst="roundRect">
            <a:avLst>
              <a:gd name="adj" fmla="val 5202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gradFill>
              <a:gsLst>
                <a:gs pos="0">
                  <a:srgbClr val="0069AA">
                    <a:alpha val="35000"/>
                  </a:srgbClr>
                </a:gs>
                <a:gs pos="100000">
                  <a:srgbClr val="0069AA">
                    <a:alpha val="33000"/>
                  </a:srgbClr>
                </a:gs>
              </a:gsLst>
              <a:lin ang="54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boxID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71"/>
          <p:cNvCxnSpPr>
            <a:stCxn id="81" idx="3"/>
            <a:endCxn id="32" idx="0"/>
          </p:cNvCxnSpPr>
          <p:nvPr/>
        </p:nvCxnSpPr>
        <p:spPr>
          <a:xfrm>
            <a:off x="6438674" y="2777280"/>
            <a:ext cx="794296" cy="215205"/>
          </a:xfrm>
          <a:prstGeom prst="straightConnector1">
            <a:avLst/>
          </a:prstGeom>
          <a:ln w="19050" cmpd="sng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7348136" y="3086255"/>
            <a:ext cx="1203720" cy="266084"/>
          </a:xfrm>
          <a:prstGeom prst="roundRect">
            <a:avLst>
              <a:gd name="adj" fmla="val 5202"/>
            </a:avLst>
          </a:prstGeom>
          <a:solidFill>
            <a:srgbClr val="B3EDC9"/>
          </a:solidFill>
          <a:ln w="12700">
            <a:gradFill>
              <a:gsLst>
                <a:gs pos="0">
                  <a:srgbClr val="0069AA">
                    <a:alpha val="35000"/>
                  </a:srgbClr>
                </a:gs>
                <a:gs pos="100000">
                  <a:srgbClr val="0069AA">
                    <a:alpha val="33000"/>
                  </a:srgbClr>
                </a:gs>
              </a:gsLst>
              <a:lin ang="54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user access </a:t>
            </a:r>
            <a:r>
              <a:rPr lang="en-US" sz="1000" dirty="0" smtClean="0">
                <a:solidFill>
                  <a:schemeClr val="tx1"/>
                </a:solidFill>
              </a:rPr>
              <a:t>token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 rot="16200000">
            <a:off x="1247221" y="3518898"/>
            <a:ext cx="907699" cy="1434055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 w="12700">
            <a:gradFill>
              <a:gsLst>
                <a:gs pos="0">
                  <a:srgbClr val="0069AA">
                    <a:alpha val="35000"/>
                  </a:srgbClr>
                </a:gs>
                <a:gs pos="100000">
                  <a:srgbClr val="0069AA">
                    <a:alpha val="33000"/>
                  </a:srgbClr>
                </a:gs>
              </a:gsLst>
              <a:lin ang="54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89" name="Rounded Rectangle 88"/>
          <p:cNvSpPr/>
          <p:nvPr/>
        </p:nvSpPr>
        <p:spPr>
          <a:xfrm>
            <a:off x="1099210" y="3895830"/>
            <a:ext cx="1203720" cy="664285"/>
          </a:xfrm>
          <a:prstGeom prst="roundRect">
            <a:avLst>
              <a:gd name="adj" fmla="val 5202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gradFill>
              <a:gsLst>
                <a:gs pos="0">
                  <a:srgbClr val="0069AA">
                    <a:alpha val="35000"/>
                  </a:srgbClr>
                </a:gs>
                <a:gs pos="100000">
                  <a:srgbClr val="0069AA">
                    <a:alpha val="33000"/>
                  </a:srgbClr>
                </a:gs>
              </a:gsLst>
              <a:lin ang="54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Box Content Explorer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982146" y="3224222"/>
            <a:ext cx="1434055" cy="441427"/>
            <a:chOff x="982146" y="3110813"/>
            <a:chExt cx="1434055" cy="441427"/>
          </a:xfrm>
        </p:grpSpPr>
        <p:sp>
          <p:nvSpPr>
            <p:cNvPr id="83" name="Rounded Rectangle 82"/>
            <p:cNvSpPr/>
            <p:nvPr/>
          </p:nvSpPr>
          <p:spPr>
            <a:xfrm rot="16200000">
              <a:off x="1478460" y="2614499"/>
              <a:ext cx="441427" cy="1434055"/>
            </a:xfrm>
            <a:prstGeom prst="roundRect">
              <a:avLst>
                <a:gd name="adj" fmla="val 5202"/>
              </a:avLst>
            </a:prstGeom>
            <a:solidFill>
              <a:schemeClr val="bg1"/>
            </a:solidFill>
            <a:ln w="12700">
              <a:gradFill>
                <a:gsLst>
                  <a:gs pos="0">
                    <a:srgbClr val="0069AA">
                      <a:alpha val="35000"/>
                    </a:srgbClr>
                  </a:gs>
                  <a:gs pos="100000">
                    <a:srgbClr val="0069AA">
                      <a:alpha val="33000"/>
                    </a:srgbClr>
                  </a:gs>
                </a:gsLst>
                <a:lin ang="5400000" scaled="0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1116766" y="3198026"/>
              <a:ext cx="1203720" cy="266084"/>
            </a:xfrm>
            <a:prstGeom prst="roundRect">
              <a:avLst>
                <a:gd name="adj" fmla="val 5202"/>
              </a:avLst>
            </a:prstGeom>
            <a:solidFill>
              <a:srgbClr val="B3EDC9"/>
            </a:solidFill>
            <a:ln w="12700">
              <a:gradFill>
                <a:gsLst>
                  <a:gs pos="0">
                    <a:srgbClr val="0069AA">
                      <a:alpha val="35000"/>
                    </a:srgbClr>
                  </a:gs>
                  <a:gs pos="100000">
                    <a:srgbClr val="0069AA">
                      <a:alpha val="33000"/>
                    </a:srgbClr>
                  </a:gs>
                </a:gsLst>
                <a:lin ang="5400000" scaled="0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user access </a:t>
              </a:r>
              <a:r>
                <a:rPr lang="en-US" sz="1000" dirty="0" smtClean="0">
                  <a:solidFill>
                    <a:schemeClr val="tx1"/>
                  </a:solidFill>
                </a:rPr>
                <a:t>token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1" name="Rounded Rectangle 50"/>
          <p:cNvSpPr/>
          <p:nvPr/>
        </p:nvSpPr>
        <p:spPr>
          <a:xfrm>
            <a:off x="7342935" y="2608817"/>
            <a:ext cx="1203720" cy="266084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 w="12700">
            <a:gradFill>
              <a:gsLst>
                <a:gs pos="0">
                  <a:srgbClr val="0069AA">
                    <a:alpha val="35000"/>
                  </a:srgbClr>
                </a:gs>
                <a:gs pos="100000">
                  <a:srgbClr val="0069AA">
                    <a:alpha val="33000"/>
                  </a:srgbClr>
                </a:gs>
              </a:gsLst>
              <a:lin ang="54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API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 rot="16200000">
            <a:off x="7478298" y="3381488"/>
            <a:ext cx="923200" cy="1434054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 w="12700">
            <a:gradFill>
              <a:gsLst>
                <a:gs pos="0">
                  <a:srgbClr val="0069AA">
                    <a:alpha val="35000"/>
                  </a:srgbClr>
                </a:gs>
                <a:gs pos="100000">
                  <a:srgbClr val="0069AA">
                    <a:alpha val="33000"/>
                  </a:srgbClr>
                </a:gs>
              </a:gsLst>
              <a:lin ang="54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7" name="Rounded Rectangle 56"/>
          <p:cNvSpPr/>
          <p:nvPr/>
        </p:nvSpPr>
        <p:spPr>
          <a:xfrm>
            <a:off x="7332836" y="3737771"/>
            <a:ext cx="1203720" cy="266084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 w="12700">
            <a:gradFill>
              <a:gsLst>
                <a:gs pos="0">
                  <a:srgbClr val="0069AA">
                    <a:alpha val="35000"/>
                  </a:srgbClr>
                </a:gs>
                <a:gs pos="100000">
                  <a:srgbClr val="0069AA">
                    <a:alpha val="33000"/>
                  </a:srgbClr>
                </a:gs>
              </a:gsLst>
              <a:lin ang="54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UI Service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0" name="Straight Arrow Connector 89"/>
          <p:cNvCxnSpPr>
            <a:stCxn id="83" idx="2"/>
            <a:endCxn id="57" idx="1"/>
          </p:cNvCxnSpPr>
          <p:nvPr/>
        </p:nvCxnSpPr>
        <p:spPr>
          <a:xfrm>
            <a:off x="2416201" y="3444935"/>
            <a:ext cx="4916635" cy="425878"/>
          </a:xfrm>
          <a:prstGeom prst="straightConnector1">
            <a:avLst/>
          </a:prstGeom>
          <a:ln w="19050" cmpd="sng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0"/>
            <a:endCxn id="88" idx="2"/>
          </p:cNvCxnSpPr>
          <p:nvPr/>
        </p:nvCxnSpPr>
        <p:spPr>
          <a:xfrm flipH="1">
            <a:off x="2418098" y="4098515"/>
            <a:ext cx="4804773" cy="137410"/>
          </a:xfrm>
          <a:prstGeom prst="straightConnector1">
            <a:avLst/>
          </a:prstGeom>
          <a:ln w="19050" cmpd="sng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5337032" y="3412299"/>
            <a:ext cx="1204099" cy="266084"/>
          </a:xfrm>
          <a:prstGeom prst="roundRect">
            <a:avLst>
              <a:gd name="adj" fmla="val 5202"/>
            </a:avLst>
          </a:prstGeom>
          <a:solidFill>
            <a:srgbClr val="B3EDC9"/>
          </a:solidFill>
          <a:ln w="12700">
            <a:gradFill>
              <a:gsLst>
                <a:gs pos="0">
                  <a:srgbClr val="0069AA">
                    <a:alpha val="35000"/>
                  </a:srgbClr>
                </a:gs>
                <a:gs pos="100000">
                  <a:srgbClr val="0069AA">
                    <a:alpha val="33000"/>
                  </a:srgbClr>
                </a:gs>
              </a:gsLst>
              <a:lin ang="54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user access </a:t>
            </a:r>
            <a:r>
              <a:rPr lang="en-US" sz="1000" dirty="0" smtClean="0">
                <a:solidFill>
                  <a:schemeClr val="tx1"/>
                </a:solidFill>
              </a:rPr>
              <a:t>token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>
            <a:stCxn id="86" idx="1"/>
            <a:endCxn id="64" idx="3"/>
          </p:cNvCxnSpPr>
          <p:nvPr/>
        </p:nvCxnSpPr>
        <p:spPr>
          <a:xfrm flipH="1">
            <a:off x="6541131" y="3219297"/>
            <a:ext cx="807005" cy="326044"/>
          </a:xfrm>
          <a:prstGeom prst="straightConnector1">
            <a:avLst/>
          </a:prstGeom>
          <a:ln w="19050" cmpd="sng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4" idx="1"/>
            <a:endCxn id="83" idx="2"/>
          </p:cNvCxnSpPr>
          <p:nvPr/>
        </p:nvCxnSpPr>
        <p:spPr>
          <a:xfrm flipH="1" flipV="1">
            <a:off x="2416201" y="3444935"/>
            <a:ext cx="2920831" cy="100406"/>
          </a:xfrm>
          <a:prstGeom prst="straightConnector1">
            <a:avLst/>
          </a:prstGeom>
          <a:ln w="19050" cmpd="sng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4" idx="2"/>
            <a:endCxn id="66" idx="1"/>
          </p:cNvCxnSpPr>
          <p:nvPr/>
        </p:nvCxnSpPr>
        <p:spPr>
          <a:xfrm>
            <a:off x="2320486" y="2396262"/>
            <a:ext cx="3016925" cy="1003"/>
          </a:xfrm>
          <a:prstGeom prst="straightConnector1">
            <a:avLst/>
          </a:prstGeom>
          <a:ln w="19050" cmpd="sng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2453235" y="512138"/>
            <a:ext cx="1002607" cy="640182"/>
          </a:xfrm>
          <a:prstGeom prst="roundRect">
            <a:avLst>
              <a:gd name="adj" fmla="val 5202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gradFill>
              <a:gsLst>
                <a:gs pos="0">
                  <a:srgbClr val="0069AA">
                    <a:alpha val="35000"/>
                  </a:srgbClr>
                </a:gs>
                <a:gs pos="100000">
                  <a:srgbClr val="0069AA">
                    <a:alpha val="33000"/>
                  </a:srgbClr>
                </a:gs>
              </a:gsLst>
              <a:lin ang="54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user authenticates vs. Okta with UN + PW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136262" y="2073869"/>
            <a:ext cx="1203720" cy="813919"/>
          </a:xfrm>
          <a:prstGeom prst="roundRect">
            <a:avLst>
              <a:gd name="adj" fmla="val 5202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gradFill>
              <a:gsLst>
                <a:gs pos="0">
                  <a:srgbClr val="0069AA">
                    <a:alpha val="35000"/>
                  </a:srgbClr>
                </a:gs>
                <a:gs pos="100000">
                  <a:srgbClr val="0069AA">
                    <a:alpha val="33000"/>
                  </a:srgbClr>
                </a:gs>
              </a:gsLst>
              <a:lin ang="54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Okta mints jwt for end user and sends it to browser - jwt includes BoxID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2592787" y="2447963"/>
            <a:ext cx="2397549" cy="392858"/>
          </a:xfrm>
          <a:prstGeom prst="roundRect">
            <a:avLst>
              <a:gd name="adj" fmla="val 5202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gradFill>
              <a:gsLst>
                <a:gs pos="0">
                  <a:srgbClr val="0069AA">
                    <a:alpha val="35000"/>
                  </a:srgbClr>
                </a:gs>
                <a:gs pos="100000">
                  <a:srgbClr val="0069AA">
                    <a:alpha val="33000"/>
                  </a:srgbClr>
                </a:gs>
              </a:gsLst>
              <a:lin ang="54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browser sends jwt to application – expects Box access token in response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6762505" y="273356"/>
            <a:ext cx="2308343" cy="244243"/>
          </a:xfrm>
          <a:prstGeom prst="roundRect">
            <a:avLst>
              <a:gd name="adj" fmla="val 5202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gradFill>
              <a:gsLst>
                <a:gs pos="0">
                  <a:srgbClr val="0069AA">
                    <a:alpha val="35000"/>
                  </a:srgbClr>
                </a:gs>
                <a:gs pos="100000">
                  <a:srgbClr val="0069AA">
                    <a:alpha val="33000"/>
                  </a:srgbClr>
                </a:gs>
              </a:gsLst>
              <a:lin ang="54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application </a:t>
            </a:r>
            <a:r>
              <a:rPr lang="en-US" sz="1000" smtClean="0">
                <a:solidFill>
                  <a:schemeClr val="tx1"/>
                </a:solidFill>
              </a:rPr>
              <a:t>validates jwt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2625228" y="4298402"/>
            <a:ext cx="2301244" cy="465622"/>
          </a:xfrm>
          <a:prstGeom prst="roundRect">
            <a:avLst>
              <a:gd name="adj" fmla="val 5202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gradFill>
              <a:gsLst>
                <a:gs pos="0">
                  <a:srgbClr val="0069AA">
                    <a:alpha val="35000"/>
                  </a:srgbClr>
                </a:gs>
                <a:gs pos="100000">
                  <a:srgbClr val="0069AA">
                    <a:alpha val="33000"/>
                  </a:srgbClr>
                </a:gs>
              </a:gsLst>
              <a:lin ang="54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browser launches Box Content Explorer with user’s files </a:t>
            </a:r>
            <a:r>
              <a:rPr lang="en-US" sz="1000" smtClean="0">
                <a:solidFill>
                  <a:schemeClr val="tx1"/>
                </a:solidFill>
              </a:rPr>
              <a:t>and context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6035040" y="4344435"/>
            <a:ext cx="1102815" cy="550327"/>
          </a:xfrm>
          <a:prstGeom prst="roundRect">
            <a:avLst>
              <a:gd name="adj" fmla="val 5202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gradFill>
              <a:gsLst>
                <a:gs pos="0">
                  <a:srgbClr val="0069AA">
                    <a:alpha val="35000"/>
                  </a:srgbClr>
                </a:gs>
                <a:gs pos="100000">
                  <a:srgbClr val="0069AA">
                    <a:alpha val="33000"/>
                  </a:srgbClr>
                </a:gs>
              </a:gsLst>
              <a:lin ang="54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Box </a:t>
            </a:r>
            <a:r>
              <a:rPr lang="en-US" sz="1000" smtClean="0">
                <a:solidFill>
                  <a:schemeClr val="tx1"/>
                </a:solidFill>
              </a:rPr>
              <a:t>validates user access </a:t>
            </a:r>
            <a:r>
              <a:rPr lang="en-US" sz="1000" dirty="0" smtClean="0">
                <a:solidFill>
                  <a:schemeClr val="tx1"/>
                </a:solidFill>
              </a:rPr>
              <a:t>token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2322872" y="429770"/>
            <a:ext cx="321337" cy="365105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solidFill>
              <a:schemeClr val="accent1">
                <a:shade val="95000"/>
                <a:satMod val="10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 anchorCtr="1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sz="1050" dirty="0" smtClean="0">
                <a:solidFill>
                  <a:schemeClr val="tx1"/>
                </a:solidFill>
              </a:rPr>
              <a:t>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33428" y="2278634"/>
            <a:ext cx="321337" cy="365105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solidFill>
              <a:schemeClr val="accent1">
                <a:shade val="95000"/>
                <a:satMod val="10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 anchorCtr="1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sz="1050" dirty="0">
                <a:solidFill>
                  <a:schemeClr val="tx1"/>
                </a:solidFill>
              </a:rPr>
              <a:t>2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2376221" y="2636871"/>
            <a:ext cx="321337" cy="365105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solidFill>
              <a:schemeClr val="accent1">
                <a:shade val="95000"/>
                <a:satMod val="10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 anchorCtr="1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sz="1050" dirty="0" smtClean="0">
                <a:solidFill>
                  <a:schemeClr val="tx1"/>
                </a:solidFill>
              </a:rPr>
              <a:t>3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6565713" y="103586"/>
            <a:ext cx="321337" cy="365105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solidFill>
              <a:schemeClr val="accent1">
                <a:shade val="95000"/>
                <a:satMod val="10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 anchorCtr="1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sz="1050" smtClean="0">
                <a:solidFill>
                  <a:schemeClr val="tx1"/>
                </a:solidFill>
              </a:rPr>
              <a:t>4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5337032" y="3080212"/>
            <a:ext cx="1204099" cy="266084"/>
          </a:xfrm>
          <a:prstGeom prst="roundRect">
            <a:avLst>
              <a:gd name="adj" fmla="val 5202"/>
            </a:avLst>
          </a:prstGeom>
          <a:noFill/>
          <a:ln w="12700">
            <a:gradFill>
              <a:gsLst>
                <a:gs pos="0">
                  <a:srgbClr val="0069AA">
                    <a:alpha val="35000"/>
                  </a:srgbClr>
                </a:gs>
                <a:gs pos="100000">
                  <a:srgbClr val="0069AA">
                    <a:alpha val="33000"/>
                  </a:srgbClr>
                </a:gs>
              </a:gsLst>
              <a:lin ang="54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app access </a:t>
            </a:r>
            <a:r>
              <a:rPr lang="en-US" sz="1000" dirty="0" smtClean="0">
                <a:solidFill>
                  <a:schemeClr val="tx1"/>
                </a:solidFill>
              </a:rPr>
              <a:t>token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1" name="Straight Arrow Connector 90"/>
          <p:cNvCxnSpPr>
            <a:endCxn id="32" idx="0"/>
          </p:cNvCxnSpPr>
          <p:nvPr/>
        </p:nvCxnSpPr>
        <p:spPr>
          <a:xfrm flipV="1">
            <a:off x="6541131" y="2992485"/>
            <a:ext cx="691839" cy="226812"/>
          </a:xfrm>
          <a:prstGeom prst="straightConnector1">
            <a:avLst/>
          </a:prstGeom>
          <a:ln w="19050" cmpd="sng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7342935" y="4163761"/>
            <a:ext cx="1203720" cy="266084"/>
          </a:xfrm>
          <a:prstGeom prst="roundRect">
            <a:avLst>
              <a:gd name="adj" fmla="val 5202"/>
            </a:avLst>
          </a:prstGeom>
          <a:solidFill>
            <a:srgbClr val="B3EDC9"/>
          </a:solidFill>
          <a:ln w="12700">
            <a:gradFill>
              <a:gsLst>
                <a:gs pos="0">
                  <a:srgbClr val="0069AA">
                    <a:alpha val="35000"/>
                  </a:srgbClr>
                </a:gs>
                <a:gs pos="100000">
                  <a:srgbClr val="0069AA">
                    <a:alpha val="33000"/>
                  </a:srgbClr>
                </a:gs>
              </a:gsLst>
              <a:lin ang="54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user access </a:t>
            </a:r>
            <a:r>
              <a:rPr lang="en-US" sz="1000" dirty="0" smtClean="0">
                <a:solidFill>
                  <a:schemeClr val="tx1"/>
                </a:solidFill>
              </a:rPr>
              <a:t>token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6789801" y="656414"/>
            <a:ext cx="2289790" cy="496386"/>
          </a:xfrm>
          <a:prstGeom prst="roundRect">
            <a:avLst>
              <a:gd name="adj" fmla="val 5202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gradFill>
              <a:gsLst>
                <a:gs pos="0">
                  <a:srgbClr val="0069AA">
                    <a:alpha val="35000"/>
                  </a:srgbClr>
                </a:gs>
                <a:gs pos="100000">
                  <a:srgbClr val="0069AA">
                    <a:alpha val="33000"/>
                  </a:srgbClr>
                </a:gs>
              </a:gsLst>
              <a:lin ang="54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application sends Box an app access token and the BoxID for user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Oval 93"/>
          <p:cNvSpPr/>
          <p:nvPr/>
        </p:nvSpPr>
        <p:spPr>
          <a:xfrm>
            <a:off x="6578827" y="602208"/>
            <a:ext cx="321337" cy="365105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solidFill>
              <a:schemeClr val="accent1">
                <a:shade val="95000"/>
                <a:satMod val="10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 anchorCtr="1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sz="1050" dirty="0">
                <a:solidFill>
                  <a:schemeClr val="tx1"/>
                </a:solidFill>
              </a:rPr>
              <a:t>5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6799900" y="1311709"/>
            <a:ext cx="2289790" cy="496386"/>
          </a:xfrm>
          <a:prstGeom prst="roundRect">
            <a:avLst>
              <a:gd name="adj" fmla="val 5202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gradFill>
              <a:gsLst>
                <a:gs pos="0">
                  <a:srgbClr val="0069AA">
                    <a:alpha val="35000"/>
                  </a:srgbClr>
                </a:gs>
                <a:gs pos="100000">
                  <a:srgbClr val="0069AA">
                    <a:alpha val="33000"/>
                  </a:srgbClr>
                </a:gs>
              </a:gsLst>
              <a:lin ang="54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Box validates the app access token, creates user access token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6" name="Oval 95"/>
          <p:cNvSpPr/>
          <p:nvPr/>
        </p:nvSpPr>
        <p:spPr>
          <a:xfrm>
            <a:off x="6580166" y="1200164"/>
            <a:ext cx="321337" cy="365105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solidFill>
              <a:schemeClr val="accent1">
                <a:shade val="95000"/>
                <a:satMod val="10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 anchorCtr="1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sz="1050" dirty="0">
                <a:solidFill>
                  <a:schemeClr val="tx1"/>
                </a:solidFill>
              </a:rPr>
              <a:t>6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7" name="Oval 96"/>
          <p:cNvSpPr/>
          <p:nvPr/>
        </p:nvSpPr>
        <p:spPr>
          <a:xfrm>
            <a:off x="4062366" y="3764269"/>
            <a:ext cx="321337" cy="365105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solidFill>
              <a:schemeClr val="accent1">
                <a:shade val="95000"/>
                <a:satMod val="10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 anchorCtr="1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sz="1050" smtClean="0">
                <a:solidFill>
                  <a:schemeClr val="tx1"/>
                </a:solidFill>
              </a:rPr>
              <a:t>7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8" name="Oval 97"/>
          <p:cNvSpPr/>
          <p:nvPr/>
        </p:nvSpPr>
        <p:spPr>
          <a:xfrm>
            <a:off x="7010277" y="4668625"/>
            <a:ext cx="321337" cy="365105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solidFill>
              <a:schemeClr val="accent1">
                <a:shade val="95000"/>
                <a:satMod val="10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 anchorCtr="1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sz="1050" smtClean="0">
                <a:solidFill>
                  <a:schemeClr val="tx1"/>
                </a:solidFill>
              </a:rPr>
              <a:t>8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9" name="Oval 98"/>
          <p:cNvSpPr/>
          <p:nvPr/>
        </p:nvSpPr>
        <p:spPr>
          <a:xfrm>
            <a:off x="4812265" y="4621007"/>
            <a:ext cx="321337" cy="365105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solidFill>
              <a:schemeClr val="accent1">
                <a:shade val="95000"/>
                <a:satMod val="10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 anchorCtr="1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sz="1050">
                <a:solidFill>
                  <a:schemeClr val="tx1"/>
                </a:solidFill>
              </a:rPr>
              <a:t>9</a:t>
            </a:r>
            <a:endParaRPr 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05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kta">
  <a:themeElements>
    <a:clrScheme name="Okta Color Palette">
      <a:dk1>
        <a:srgbClr val="5D5D5D"/>
      </a:dk1>
      <a:lt1>
        <a:srgbClr val="FFFFFF"/>
      </a:lt1>
      <a:dk2>
        <a:srgbClr val="007DC1"/>
      </a:dk2>
      <a:lt2>
        <a:srgbClr val="E6E6E8"/>
      </a:lt2>
      <a:accent1>
        <a:srgbClr val="007DC1"/>
      </a:accent1>
      <a:accent2>
        <a:srgbClr val="46B3E9"/>
      </a:accent2>
      <a:accent3>
        <a:srgbClr val="A9E6FD"/>
      </a:accent3>
      <a:accent4>
        <a:srgbClr val="4CBF9C"/>
      </a:accent4>
      <a:accent5>
        <a:srgbClr val="4CDB82"/>
      </a:accent5>
      <a:accent6>
        <a:srgbClr val="5D5D5D"/>
      </a:accent6>
      <a:hlink>
        <a:srgbClr val="0000FF"/>
      </a:hlink>
      <a:folHlink>
        <a:srgbClr val="800080"/>
      </a:folHlink>
    </a:clrScheme>
    <a:fontScheme name="Custom 5">
      <a:majorFont>
        <a:latin typeface="Proxima Nova Light"/>
        <a:ea typeface=""/>
        <a:cs typeface=""/>
      </a:majorFont>
      <a:minorFont>
        <a:latin typeface="Proxima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lIns="45720" rIns="45720" rtlCol="0" anchor="ctr" anchorCtr="1"/>
      <a:lstStyle>
        <a:defPPr>
          <a:lnSpc>
            <a:spcPct val="90000"/>
          </a:lnSpc>
          <a:spcBef>
            <a:spcPts val="600"/>
          </a:spcBef>
          <a:defRPr sz="1050" dirty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5875"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defRPr sz="1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kta" id="{8B53D6AB-5EB8-49BC-8054-57B5F23963D9}" vid="{5F33C50F-6A52-4549-8E68-B63631398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51832</TotalTime>
  <Words>202</Words>
  <Application>Microsoft Macintosh PowerPoint</Application>
  <PresentationFormat>On-screen Show (16:9)</PresentationFormat>
  <Paragraphs>68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Calibri</vt:lpstr>
      <vt:lpstr>Courier New</vt:lpstr>
      <vt:lpstr>Museo Sans 300</vt:lpstr>
      <vt:lpstr>Proxima Nova</vt:lpstr>
      <vt:lpstr>Proxima Nova Light</vt:lpstr>
      <vt:lpstr>Proxima Nova Semibold</vt:lpstr>
      <vt:lpstr>Wingdings</vt:lpstr>
      <vt:lpstr>Arial</vt:lpstr>
      <vt:lpstr>okta</vt:lpstr>
      <vt:lpstr>Integration with Box Platform</vt:lpstr>
      <vt:lpstr>Registration flow</vt:lpstr>
      <vt:lpstr>Authentication flow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Kaz</dc:creator>
  <cp:lastModifiedBy>Tom Smith</cp:lastModifiedBy>
  <cp:revision>1395</cp:revision>
  <cp:lastPrinted>2016-08-01T20:37:25Z</cp:lastPrinted>
  <dcterms:created xsi:type="dcterms:W3CDTF">2011-09-12T03:30:05Z</dcterms:created>
  <dcterms:modified xsi:type="dcterms:W3CDTF">2017-10-09T23:07:55Z</dcterms:modified>
</cp:coreProperties>
</file>