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4"/>
    <p:restoredTop sz="94602"/>
  </p:normalViewPr>
  <p:slideViewPr>
    <p:cSldViewPr snapToGrid="0" snapToObjects="1">
      <p:cViewPr varScale="1">
        <p:scale>
          <a:sx n="115" d="100"/>
          <a:sy n="115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CFBD6-5D70-4500-843D-2505C57101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5ACE89-C7FB-4860-BBC9-77056978DF96}">
      <dgm:prSet/>
      <dgm:spPr/>
      <dgm:t>
        <a:bodyPr/>
        <a:lstStyle/>
        <a:p>
          <a:r>
            <a:rPr lang="en-US"/>
            <a:t>Hold funds in a vested wallet</a:t>
          </a:r>
        </a:p>
      </dgm:t>
    </dgm:pt>
    <dgm:pt modelId="{19ACA51B-36CB-4AA8-A2C7-3F86403856E2}" type="parTrans" cxnId="{B5EE6FB2-FED6-4023-B8CB-E2A6E1BEF8EF}">
      <dgm:prSet/>
      <dgm:spPr/>
      <dgm:t>
        <a:bodyPr/>
        <a:lstStyle/>
        <a:p>
          <a:endParaRPr lang="en-US"/>
        </a:p>
      </dgm:t>
    </dgm:pt>
    <dgm:pt modelId="{3FB564BC-8D1E-49E3-9F82-99BAEE0968C3}" type="sibTrans" cxnId="{B5EE6FB2-FED6-4023-B8CB-E2A6E1BEF8EF}">
      <dgm:prSet/>
      <dgm:spPr/>
      <dgm:t>
        <a:bodyPr/>
        <a:lstStyle/>
        <a:p>
          <a:endParaRPr lang="en-US"/>
        </a:p>
      </dgm:t>
    </dgm:pt>
    <dgm:pt modelId="{B38608A6-4FA2-4924-878B-50DC934E12D2}">
      <dgm:prSet/>
      <dgm:spPr/>
      <dgm:t>
        <a:bodyPr/>
        <a:lstStyle/>
        <a:p>
          <a:r>
            <a:rPr lang="en-US"/>
            <a:t>Funds released upon conditions satisfied</a:t>
          </a:r>
        </a:p>
      </dgm:t>
    </dgm:pt>
    <dgm:pt modelId="{04DEA69E-0576-4CB0-B0A6-D49C2991FCC4}" type="parTrans" cxnId="{36759F69-A0D1-4AF1-9AE8-72F76A15611C}">
      <dgm:prSet/>
      <dgm:spPr/>
      <dgm:t>
        <a:bodyPr/>
        <a:lstStyle/>
        <a:p>
          <a:endParaRPr lang="en-US"/>
        </a:p>
      </dgm:t>
    </dgm:pt>
    <dgm:pt modelId="{18C8B600-4C05-4685-BEF2-666D72883FBF}" type="sibTrans" cxnId="{36759F69-A0D1-4AF1-9AE8-72F76A15611C}">
      <dgm:prSet/>
      <dgm:spPr/>
      <dgm:t>
        <a:bodyPr/>
        <a:lstStyle/>
        <a:p>
          <a:endParaRPr lang="en-US"/>
        </a:p>
      </dgm:t>
    </dgm:pt>
    <dgm:pt modelId="{BC485EDF-909B-4FDA-9756-C778E4051983}">
      <dgm:prSet/>
      <dgm:spPr/>
      <dgm:t>
        <a:bodyPr/>
        <a:lstStyle/>
        <a:p>
          <a:r>
            <a:rPr lang="en-US" dirty="0"/>
            <a:t>Meant as an investment vehicle for artist</a:t>
          </a:r>
        </a:p>
      </dgm:t>
    </dgm:pt>
    <dgm:pt modelId="{0CDB72C7-042E-48DA-BB30-03D266BB69EC}" type="parTrans" cxnId="{D9935DB9-0EAD-4E26-87D4-43B5C89BC839}">
      <dgm:prSet/>
      <dgm:spPr/>
      <dgm:t>
        <a:bodyPr/>
        <a:lstStyle/>
        <a:p>
          <a:endParaRPr lang="en-US"/>
        </a:p>
      </dgm:t>
    </dgm:pt>
    <dgm:pt modelId="{07238512-A62B-4B20-A3FE-C8D605359041}" type="sibTrans" cxnId="{D9935DB9-0EAD-4E26-87D4-43B5C89BC839}">
      <dgm:prSet/>
      <dgm:spPr/>
      <dgm:t>
        <a:bodyPr/>
        <a:lstStyle/>
        <a:p>
          <a:endParaRPr lang="en-US"/>
        </a:p>
      </dgm:t>
    </dgm:pt>
    <dgm:pt modelId="{D70D0056-32B0-4889-A4EE-B853C9158919}">
      <dgm:prSet/>
      <dgm:spPr/>
      <dgm:t>
        <a:bodyPr/>
        <a:lstStyle/>
        <a:p>
          <a:r>
            <a:rPr lang="en-US" dirty="0"/>
            <a:t>Contract is immutable upon execution</a:t>
          </a:r>
        </a:p>
      </dgm:t>
    </dgm:pt>
    <dgm:pt modelId="{9F8D906C-EBE5-4555-BE67-997B0548DE4C}" type="parTrans" cxnId="{240F3F0B-E3F1-4F50-BA34-2823EDE9C924}">
      <dgm:prSet/>
      <dgm:spPr/>
      <dgm:t>
        <a:bodyPr/>
        <a:lstStyle/>
        <a:p>
          <a:endParaRPr lang="en-US"/>
        </a:p>
      </dgm:t>
    </dgm:pt>
    <dgm:pt modelId="{2A96AADC-D47D-46DF-B82D-8DA41416E595}" type="sibTrans" cxnId="{240F3F0B-E3F1-4F50-BA34-2823EDE9C924}">
      <dgm:prSet/>
      <dgm:spPr/>
      <dgm:t>
        <a:bodyPr/>
        <a:lstStyle/>
        <a:p>
          <a:endParaRPr lang="en-US"/>
        </a:p>
      </dgm:t>
    </dgm:pt>
    <dgm:pt modelId="{1419890E-34A5-40BD-A3CB-97F3B4930436}">
      <dgm:prSet/>
      <dgm:spPr/>
      <dgm:t>
        <a:bodyPr/>
        <a:lstStyle/>
        <a:p>
          <a:r>
            <a:rPr lang="en-US" dirty="0"/>
            <a:t>Offers transparency to finances and terms</a:t>
          </a:r>
        </a:p>
      </dgm:t>
    </dgm:pt>
    <dgm:pt modelId="{DFE2772B-67DB-46D8-9803-06701AA19CB2}" type="parTrans" cxnId="{05F5F7D6-6EF5-4EB4-9C46-819AC73D1B50}">
      <dgm:prSet/>
      <dgm:spPr/>
      <dgm:t>
        <a:bodyPr/>
        <a:lstStyle/>
        <a:p>
          <a:endParaRPr lang="en-US"/>
        </a:p>
      </dgm:t>
    </dgm:pt>
    <dgm:pt modelId="{F498234F-B04E-4889-A74C-BC4DD06827E3}" type="sibTrans" cxnId="{05F5F7D6-6EF5-4EB4-9C46-819AC73D1B50}">
      <dgm:prSet/>
      <dgm:spPr/>
      <dgm:t>
        <a:bodyPr/>
        <a:lstStyle/>
        <a:p>
          <a:endParaRPr lang="en-US"/>
        </a:p>
      </dgm:t>
    </dgm:pt>
    <dgm:pt modelId="{96F69853-1854-904F-B769-DC787B987B06}" type="pres">
      <dgm:prSet presAssocID="{457CFBD6-5D70-4500-843D-2505C5710192}" presName="linear" presStyleCnt="0">
        <dgm:presLayoutVars>
          <dgm:animLvl val="lvl"/>
          <dgm:resizeHandles val="exact"/>
        </dgm:presLayoutVars>
      </dgm:prSet>
      <dgm:spPr/>
    </dgm:pt>
    <dgm:pt modelId="{93DCB6C5-BDE4-254C-9B85-871948EB97A4}" type="pres">
      <dgm:prSet presAssocID="{235ACE89-C7FB-4860-BBC9-77056978DF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E1595B-0C0F-CA42-A65A-75775DCFEC5B}" type="pres">
      <dgm:prSet presAssocID="{3FB564BC-8D1E-49E3-9F82-99BAEE0968C3}" presName="spacer" presStyleCnt="0"/>
      <dgm:spPr/>
    </dgm:pt>
    <dgm:pt modelId="{AD69A26E-9975-6342-86B9-8215717D179D}" type="pres">
      <dgm:prSet presAssocID="{B38608A6-4FA2-4924-878B-50DC934E12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69468C-3321-B34E-84F2-91B00CF5A3C4}" type="pres">
      <dgm:prSet presAssocID="{18C8B600-4C05-4685-BEF2-666D72883FBF}" presName="spacer" presStyleCnt="0"/>
      <dgm:spPr/>
    </dgm:pt>
    <dgm:pt modelId="{06499015-4EAE-4F44-985D-1F5966B944A6}" type="pres">
      <dgm:prSet presAssocID="{BC485EDF-909B-4FDA-9756-C778E40519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6D1EA1-1BAE-7F42-B8AD-753E5801157C}" type="pres">
      <dgm:prSet presAssocID="{07238512-A62B-4B20-A3FE-C8D605359041}" presName="spacer" presStyleCnt="0"/>
      <dgm:spPr/>
    </dgm:pt>
    <dgm:pt modelId="{C0511BC8-05BE-654D-881D-F84E350997DE}" type="pres">
      <dgm:prSet presAssocID="{D70D0056-32B0-4889-A4EE-B853C91589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C1A4D4-5E37-3F4C-A8F7-8805C38F565B}" type="pres">
      <dgm:prSet presAssocID="{2A96AADC-D47D-46DF-B82D-8DA41416E595}" presName="spacer" presStyleCnt="0"/>
      <dgm:spPr/>
    </dgm:pt>
    <dgm:pt modelId="{C5849187-DF71-2343-81F8-5760A33DF60E}" type="pres">
      <dgm:prSet presAssocID="{1419890E-34A5-40BD-A3CB-97F3B49304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0F3F0B-E3F1-4F50-BA34-2823EDE9C924}" srcId="{457CFBD6-5D70-4500-843D-2505C5710192}" destId="{D70D0056-32B0-4889-A4EE-B853C9158919}" srcOrd="3" destOrd="0" parTransId="{9F8D906C-EBE5-4555-BE67-997B0548DE4C}" sibTransId="{2A96AADC-D47D-46DF-B82D-8DA41416E595}"/>
    <dgm:cxn modelId="{1C6D043F-53D8-7C4C-A414-9404FAE7E303}" type="presOf" srcId="{1419890E-34A5-40BD-A3CB-97F3B4930436}" destId="{C5849187-DF71-2343-81F8-5760A33DF60E}" srcOrd="0" destOrd="0" presId="urn:microsoft.com/office/officeart/2005/8/layout/vList2"/>
    <dgm:cxn modelId="{43686851-F353-B64E-BFD6-7500529F2E50}" type="presOf" srcId="{D70D0056-32B0-4889-A4EE-B853C9158919}" destId="{C0511BC8-05BE-654D-881D-F84E350997DE}" srcOrd="0" destOrd="0" presId="urn:microsoft.com/office/officeart/2005/8/layout/vList2"/>
    <dgm:cxn modelId="{9D851F59-233A-2141-A3FF-4B296409F511}" type="presOf" srcId="{BC485EDF-909B-4FDA-9756-C778E4051983}" destId="{06499015-4EAE-4F44-985D-1F5966B944A6}" srcOrd="0" destOrd="0" presId="urn:microsoft.com/office/officeart/2005/8/layout/vList2"/>
    <dgm:cxn modelId="{BEAE935B-260B-B049-9085-8E54666C76F7}" type="presOf" srcId="{457CFBD6-5D70-4500-843D-2505C5710192}" destId="{96F69853-1854-904F-B769-DC787B987B06}" srcOrd="0" destOrd="0" presId="urn:microsoft.com/office/officeart/2005/8/layout/vList2"/>
    <dgm:cxn modelId="{36759F69-A0D1-4AF1-9AE8-72F76A15611C}" srcId="{457CFBD6-5D70-4500-843D-2505C5710192}" destId="{B38608A6-4FA2-4924-878B-50DC934E12D2}" srcOrd="1" destOrd="0" parTransId="{04DEA69E-0576-4CB0-B0A6-D49C2991FCC4}" sibTransId="{18C8B600-4C05-4685-BEF2-666D72883FBF}"/>
    <dgm:cxn modelId="{B5EE6FB2-FED6-4023-B8CB-E2A6E1BEF8EF}" srcId="{457CFBD6-5D70-4500-843D-2505C5710192}" destId="{235ACE89-C7FB-4860-BBC9-77056978DF96}" srcOrd="0" destOrd="0" parTransId="{19ACA51B-36CB-4AA8-A2C7-3F86403856E2}" sibTransId="{3FB564BC-8D1E-49E3-9F82-99BAEE0968C3}"/>
    <dgm:cxn modelId="{D9935DB9-0EAD-4E26-87D4-43B5C89BC839}" srcId="{457CFBD6-5D70-4500-843D-2505C5710192}" destId="{BC485EDF-909B-4FDA-9756-C778E4051983}" srcOrd="2" destOrd="0" parTransId="{0CDB72C7-042E-48DA-BB30-03D266BB69EC}" sibTransId="{07238512-A62B-4B20-A3FE-C8D605359041}"/>
    <dgm:cxn modelId="{23507BD1-A4DE-E646-878B-513FD8B2F8D6}" type="presOf" srcId="{B38608A6-4FA2-4924-878B-50DC934E12D2}" destId="{AD69A26E-9975-6342-86B9-8215717D179D}" srcOrd="0" destOrd="0" presId="urn:microsoft.com/office/officeart/2005/8/layout/vList2"/>
    <dgm:cxn modelId="{E29BF3D5-0ED5-B84F-BA4A-D2C71B71A049}" type="presOf" srcId="{235ACE89-C7FB-4860-BBC9-77056978DF96}" destId="{93DCB6C5-BDE4-254C-9B85-871948EB97A4}" srcOrd="0" destOrd="0" presId="urn:microsoft.com/office/officeart/2005/8/layout/vList2"/>
    <dgm:cxn modelId="{05F5F7D6-6EF5-4EB4-9C46-819AC73D1B50}" srcId="{457CFBD6-5D70-4500-843D-2505C5710192}" destId="{1419890E-34A5-40BD-A3CB-97F3B4930436}" srcOrd="4" destOrd="0" parTransId="{DFE2772B-67DB-46D8-9803-06701AA19CB2}" sibTransId="{F498234F-B04E-4889-A74C-BC4DD06827E3}"/>
    <dgm:cxn modelId="{D6623174-3FCE-0941-B433-9E494B71C48B}" type="presParOf" srcId="{96F69853-1854-904F-B769-DC787B987B06}" destId="{93DCB6C5-BDE4-254C-9B85-871948EB97A4}" srcOrd="0" destOrd="0" presId="urn:microsoft.com/office/officeart/2005/8/layout/vList2"/>
    <dgm:cxn modelId="{B642ABC1-1BC0-DC42-BF8E-A5DB44574788}" type="presParOf" srcId="{96F69853-1854-904F-B769-DC787B987B06}" destId="{C6E1595B-0C0F-CA42-A65A-75775DCFEC5B}" srcOrd="1" destOrd="0" presId="urn:microsoft.com/office/officeart/2005/8/layout/vList2"/>
    <dgm:cxn modelId="{A705FD7F-58A0-8D40-8B1F-5EAA21F34875}" type="presParOf" srcId="{96F69853-1854-904F-B769-DC787B987B06}" destId="{AD69A26E-9975-6342-86B9-8215717D179D}" srcOrd="2" destOrd="0" presId="urn:microsoft.com/office/officeart/2005/8/layout/vList2"/>
    <dgm:cxn modelId="{ED5F9EDE-276A-9C49-824E-83C7D28EFFCF}" type="presParOf" srcId="{96F69853-1854-904F-B769-DC787B987B06}" destId="{D669468C-3321-B34E-84F2-91B00CF5A3C4}" srcOrd="3" destOrd="0" presId="urn:microsoft.com/office/officeart/2005/8/layout/vList2"/>
    <dgm:cxn modelId="{9DDE2867-6992-E54F-9246-B2B15A7B4A87}" type="presParOf" srcId="{96F69853-1854-904F-B769-DC787B987B06}" destId="{06499015-4EAE-4F44-985D-1F5966B944A6}" srcOrd="4" destOrd="0" presId="urn:microsoft.com/office/officeart/2005/8/layout/vList2"/>
    <dgm:cxn modelId="{5BCB07FD-AB9C-5C43-8309-D8539A74CD3A}" type="presParOf" srcId="{96F69853-1854-904F-B769-DC787B987B06}" destId="{836D1EA1-1BAE-7F42-B8AD-753E5801157C}" srcOrd="5" destOrd="0" presId="urn:microsoft.com/office/officeart/2005/8/layout/vList2"/>
    <dgm:cxn modelId="{5FB99F93-7CB5-154A-AD77-2B17D78C48E0}" type="presParOf" srcId="{96F69853-1854-904F-B769-DC787B987B06}" destId="{C0511BC8-05BE-654D-881D-F84E350997DE}" srcOrd="6" destOrd="0" presId="urn:microsoft.com/office/officeart/2005/8/layout/vList2"/>
    <dgm:cxn modelId="{A348AADD-5CDB-C540-8DE8-0CE124F3CF86}" type="presParOf" srcId="{96F69853-1854-904F-B769-DC787B987B06}" destId="{CFC1A4D4-5E37-3F4C-A8F7-8805C38F565B}" srcOrd="7" destOrd="0" presId="urn:microsoft.com/office/officeart/2005/8/layout/vList2"/>
    <dgm:cxn modelId="{B33AA370-ABAC-9947-B7B5-D7503EC2D8A4}" type="presParOf" srcId="{96F69853-1854-904F-B769-DC787B987B06}" destId="{C5849187-DF71-2343-81F8-5760A33DF6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589D2-6D5F-43FA-8ED0-EA0F98A165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9E117D-0DA2-4779-B755-DE370E261AFF}">
      <dgm:prSet/>
      <dgm:spPr/>
      <dgm:t>
        <a:bodyPr/>
        <a:lstStyle/>
        <a:p>
          <a:r>
            <a:rPr lang="en-US"/>
            <a:t>We serve as a third party contract provider with no involvement in talks</a:t>
          </a:r>
        </a:p>
      </dgm:t>
    </dgm:pt>
    <dgm:pt modelId="{8837B978-2978-408C-AD97-ABBF6B6EEDD2}" type="parTrans" cxnId="{9A0C73BF-7887-4955-A71B-D3937EC21869}">
      <dgm:prSet/>
      <dgm:spPr/>
      <dgm:t>
        <a:bodyPr/>
        <a:lstStyle/>
        <a:p>
          <a:endParaRPr lang="en-US"/>
        </a:p>
      </dgm:t>
    </dgm:pt>
    <dgm:pt modelId="{4721A458-4B43-469E-8299-D1C4C6BA097E}" type="sibTrans" cxnId="{9A0C73BF-7887-4955-A71B-D3937EC21869}">
      <dgm:prSet/>
      <dgm:spPr/>
      <dgm:t>
        <a:bodyPr/>
        <a:lstStyle/>
        <a:p>
          <a:endParaRPr lang="en-US"/>
        </a:p>
      </dgm:t>
    </dgm:pt>
    <dgm:pt modelId="{A0C71FB8-FFBB-4A3A-9A55-596DF35FF266}">
      <dgm:prSet/>
      <dgm:spPr/>
      <dgm:t>
        <a:bodyPr/>
        <a:lstStyle/>
        <a:p>
          <a:r>
            <a:rPr lang="en-US"/>
            <a:t>Terms decided prior to execution by negotiations </a:t>
          </a:r>
        </a:p>
      </dgm:t>
    </dgm:pt>
    <dgm:pt modelId="{F6D7D756-2C93-43D6-AC1F-70371EA705C3}" type="parTrans" cxnId="{FA0A5F94-B1F3-4411-B7E8-4360DB3A3C19}">
      <dgm:prSet/>
      <dgm:spPr/>
      <dgm:t>
        <a:bodyPr/>
        <a:lstStyle/>
        <a:p>
          <a:endParaRPr lang="en-US"/>
        </a:p>
      </dgm:t>
    </dgm:pt>
    <dgm:pt modelId="{A63C8F19-45A7-4EF4-AF68-4BD2D2F1C8E1}" type="sibTrans" cxnId="{FA0A5F94-B1F3-4411-B7E8-4360DB3A3C19}">
      <dgm:prSet/>
      <dgm:spPr/>
      <dgm:t>
        <a:bodyPr/>
        <a:lstStyle/>
        <a:p>
          <a:endParaRPr lang="en-US"/>
        </a:p>
      </dgm:t>
    </dgm:pt>
    <dgm:pt modelId="{0D2F747A-9108-41C2-8C0A-821BDE6865CE}">
      <dgm:prSet/>
      <dgm:spPr/>
      <dgm:t>
        <a:bodyPr/>
        <a:lstStyle/>
        <a:p>
          <a:r>
            <a:rPr lang="en-US"/>
            <a:t>Holds agreed percentage payout</a:t>
          </a:r>
        </a:p>
      </dgm:t>
    </dgm:pt>
    <dgm:pt modelId="{EFE6DCEE-5407-4CFF-819F-B988D72C0F84}" type="parTrans" cxnId="{0B17C2E3-9146-4378-9745-8E80457ACD15}">
      <dgm:prSet/>
      <dgm:spPr/>
      <dgm:t>
        <a:bodyPr/>
        <a:lstStyle/>
        <a:p>
          <a:endParaRPr lang="en-US"/>
        </a:p>
      </dgm:t>
    </dgm:pt>
    <dgm:pt modelId="{455A338F-0F3F-4057-B4FA-E6CEE104E42A}" type="sibTrans" cxnId="{0B17C2E3-9146-4378-9745-8E80457ACD15}">
      <dgm:prSet/>
      <dgm:spPr/>
      <dgm:t>
        <a:bodyPr/>
        <a:lstStyle/>
        <a:p>
          <a:endParaRPr lang="en-US"/>
        </a:p>
      </dgm:t>
    </dgm:pt>
    <dgm:pt modelId="{C8AE9FF2-9EB8-4B7A-939B-AA9BF4614873}">
      <dgm:prSet/>
      <dgm:spPr/>
      <dgm:t>
        <a:bodyPr/>
        <a:lstStyle/>
        <a:p>
          <a:r>
            <a:rPr lang="en-US"/>
            <a:t>Protects all parties involved</a:t>
          </a:r>
        </a:p>
      </dgm:t>
    </dgm:pt>
    <dgm:pt modelId="{5A856713-F79F-44CB-A733-167C50821BF4}" type="parTrans" cxnId="{0B2272B8-C55B-489E-950E-FBDEBEFC9C55}">
      <dgm:prSet/>
      <dgm:spPr/>
      <dgm:t>
        <a:bodyPr/>
        <a:lstStyle/>
        <a:p>
          <a:endParaRPr lang="en-US"/>
        </a:p>
      </dgm:t>
    </dgm:pt>
    <dgm:pt modelId="{A4667BAF-64A0-4F66-9A95-EDD198CD9C52}" type="sibTrans" cxnId="{0B2272B8-C55B-489E-950E-FBDEBEFC9C55}">
      <dgm:prSet/>
      <dgm:spPr/>
      <dgm:t>
        <a:bodyPr/>
        <a:lstStyle/>
        <a:p>
          <a:endParaRPr lang="en-US"/>
        </a:p>
      </dgm:t>
    </dgm:pt>
    <dgm:pt modelId="{A792257E-22BA-224D-808F-D1C0B6BB7B68}" type="pres">
      <dgm:prSet presAssocID="{296589D2-6D5F-43FA-8ED0-EA0F98A165F5}" presName="linear" presStyleCnt="0">
        <dgm:presLayoutVars>
          <dgm:animLvl val="lvl"/>
          <dgm:resizeHandles val="exact"/>
        </dgm:presLayoutVars>
      </dgm:prSet>
      <dgm:spPr/>
    </dgm:pt>
    <dgm:pt modelId="{70C54D31-FD9D-9341-8358-239A5F50A309}" type="pres">
      <dgm:prSet presAssocID="{149E117D-0DA2-4779-B755-DE370E261A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7DA99E-0A2A-0840-9D17-6EBC2B0C45F7}" type="pres">
      <dgm:prSet presAssocID="{4721A458-4B43-469E-8299-D1C4C6BA097E}" presName="spacer" presStyleCnt="0"/>
      <dgm:spPr/>
    </dgm:pt>
    <dgm:pt modelId="{AE50CD84-0ECF-1B48-9A0E-94D8975C4EC4}" type="pres">
      <dgm:prSet presAssocID="{A0C71FB8-FFBB-4A3A-9A55-596DF35FF2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FA072E-C598-B240-BCA6-77B06235454A}" type="pres">
      <dgm:prSet presAssocID="{A63C8F19-45A7-4EF4-AF68-4BD2D2F1C8E1}" presName="spacer" presStyleCnt="0"/>
      <dgm:spPr/>
    </dgm:pt>
    <dgm:pt modelId="{DDE5752C-0809-7B4E-85C0-ED95F06A8BB7}" type="pres">
      <dgm:prSet presAssocID="{0D2F747A-9108-41C2-8C0A-821BDE6865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B4131-E04D-4A45-A77D-E670ED232B3D}" type="pres">
      <dgm:prSet presAssocID="{455A338F-0F3F-4057-B4FA-E6CEE104E42A}" presName="spacer" presStyleCnt="0"/>
      <dgm:spPr/>
    </dgm:pt>
    <dgm:pt modelId="{12791FF5-B95B-4649-9CEB-17829C99A5D5}" type="pres">
      <dgm:prSet presAssocID="{C8AE9FF2-9EB8-4B7A-939B-AA9BF46148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664336-45AC-A045-8C58-079DEF5878ED}" type="presOf" srcId="{0D2F747A-9108-41C2-8C0A-821BDE6865CE}" destId="{DDE5752C-0809-7B4E-85C0-ED95F06A8BB7}" srcOrd="0" destOrd="0" presId="urn:microsoft.com/office/officeart/2005/8/layout/vList2"/>
    <dgm:cxn modelId="{5636C43A-1643-3B4A-80EE-6059C80E34A7}" type="presOf" srcId="{149E117D-0DA2-4779-B755-DE370E261AFF}" destId="{70C54D31-FD9D-9341-8358-239A5F50A309}" srcOrd="0" destOrd="0" presId="urn:microsoft.com/office/officeart/2005/8/layout/vList2"/>
    <dgm:cxn modelId="{DCD2D967-11CF-B549-AB60-F943A13FE11D}" type="presOf" srcId="{C8AE9FF2-9EB8-4B7A-939B-AA9BF4614873}" destId="{12791FF5-B95B-4649-9CEB-17829C99A5D5}" srcOrd="0" destOrd="0" presId="urn:microsoft.com/office/officeart/2005/8/layout/vList2"/>
    <dgm:cxn modelId="{2957F392-7D08-E443-BC6A-6DB4C54A6A9B}" type="presOf" srcId="{A0C71FB8-FFBB-4A3A-9A55-596DF35FF266}" destId="{AE50CD84-0ECF-1B48-9A0E-94D8975C4EC4}" srcOrd="0" destOrd="0" presId="urn:microsoft.com/office/officeart/2005/8/layout/vList2"/>
    <dgm:cxn modelId="{FA0A5F94-B1F3-4411-B7E8-4360DB3A3C19}" srcId="{296589D2-6D5F-43FA-8ED0-EA0F98A165F5}" destId="{A0C71FB8-FFBB-4A3A-9A55-596DF35FF266}" srcOrd="1" destOrd="0" parTransId="{F6D7D756-2C93-43D6-AC1F-70371EA705C3}" sibTransId="{A63C8F19-45A7-4EF4-AF68-4BD2D2F1C8E1}"/>
    <dgm:cxn modelId="{675C88A6-F806-B642-992F-ADDC397374AD}" type="presOf" srcId="{296589D2-6D5F-43FA-8ED0-EA0F98A165F5}" destId="{A792257E-22BA-224D-808F-D1C0B6BB7B68}" srcOrd="0" destOrd="0" presId="urn:microsoft.com/office/officeart/2005/8/layout/vList2"/>
    <dgm:cxn modelId="{0B2272B8-C55B-489E-950E-FBDEBEFC9C55}" srcId="{296589D2-6D5F-43FA-8ED0-EA0F98A165F5}" destId="{C8AE9FF2-9EB8-4B7A-939B-AA9BF4614873}" srcOrd="3" destOrd="0" parTransId="{5A856713-F79F-44CB-A733-167C50821BF4}" sibTransId="{A4667BAF-64A0-4F66-9A95-EDD198CD9C52}"/>
    <dgm:cxn modelId="{9A0C73BF-7887-4955-A71B-D3937EC21869}" srcId="{296589D2-6D5F-43FA-8ED0-EA0F98A165F5}" destId="{149E117D-0DA2-4779-B755-DE370E261AFF}" srcOrd="0" destOrd="0" parTransId="{8837B978-2978-408C-AD97-ABBF6B6EEDD2}" sibTransId="{4721A458-4B43-469E-8299-D1C4C6BA097E}"/>
    <dgm:cxn modelId="{0B17C2E3-9146-4378-9745-8E80457ACD15}" srcId="{296589D2-6D5F-43FA-8ED0-EA0F98A165F5}" destId="{0D2F747A-9108-41C2-8C0A-821BDE6865CE}" srcOrd="2" destOrd="0" parTransId="{EFE6DCEE-5407-4CFF-819F-B988D72C0F84}" sibTransId="{455A338F-0F3F-4057-B4FA-E6CEE104E42A}"/>
    <dgm:cxn modelId="{1E498B89-3C79-2349-AC95-37C1F5CCED2E}" type="presParOf" srcId="{A792257E-22BA-224D-808F-D1C0B6BB7B68}" destId="{70C54D31-FD9D-9341-8358-239A5F50A309}" srcOrd="0" destOrd="0" presId="urn:microsoft.com/office/officeart/2005/8/layout/vList2"/>
    <dgm:cxn modelId="{E95C01BF-9743-904A-8AE8-7D2D93742C8B}" type="presParOf" srcId="{A792257E-22BA-224D-808F-D1C0B6BB7B68}" destId="{4D7DA99E-0A2A-0840-9D17-6EBC2B0C45F7}" srcOrd="1" destOrd="0" presId="urn:microsoft.com/office/officeart/2005/8/layout/vList2"/>
    <dgm:cxn modelId="{E4A7A9C6-E6D8-9F44-922D-067E5D2DA089}" type="presParOf" srcId="{A792257E-22BA-224D-808F-D1C0B6BB7B68}" destId="{AE50CD84-0ECF-1B48-9A0E-94D8975C4EC4}" srcOrd="2" destOrd="0" presId="urn:microsoft.com/office/officeart/2005/8/layout/vList2"/>
    <dgm:cxn modelId="{6A423599-AF05-7948-BE86-D03ED95C061B}" type="presParOf" srcId="{A792257E-22BA-224D-808F-D1C0B6BB7B68}" destId="{C4FA072E-C598-B240-BCA6-77B06235454A}" srcOrd="3" destOrd="0" presId="urn:microsoft.com/office/officeart/2005/8/layout/vList2"/>
    <dgm:cxn modelId="{3D1E1F02-BE94-A241-A41A-48DF2953F9A0}" type="presParOf" srcId="{A792257E-22BA-224D-808F-D1C0B6BB7B68}" destId="{DDE5752C-0809-7B4E-85C0-ED95F06A8BB7}" srcOrd="4" destOrd="0" presId="urn:microsoft.com/office/officeart/2005/8/layout/vList2"/>
    <dgm:cxn modelId="{6C0FE65E-6481-9540-8798-C0D4A1AE603B}" type="presParOf" srcId="{A792257E-22BA-224D-808F-D1C0B6BB7B68}" destId="{8B4B4131-E04D-4A45-A77D-E670ED232B3D}" srcOrd="5" destOrd="0" presId="urn:microsoft.com/office/officeart/2005/8/layout/vList2"/>
    <dgm:cxn modelId="{F1B77128-980D-884C-ABE7-7864A4075178}" type="presParOf" srcId="{A792257E-22BA-224D-808F-D1C0B6BB7B68}" destId="{12791FF5-B95B-4649-9CEB-17829C99A5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3DD41-C687-4C10-81FB-C68FA4A1EB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321795-9BD4-4852-90BD-AEFE056937DB}">
      <dgm:prSet/>
      <dgm:spPr/>
      <dgm:t>
        <a:bodyPr/>
        <a:lstStyle/>
        <a:p>
          <a:r>
            <a:rPr lang="en-US"/>
            <a:t>Solve disputes on terms, conditions, and payment by clearly defining details through math not wording</a:t>
          </a:r>
        </a:p>
      </dgm:t>
    </dgm:pt>
    <dgm:pt modelId="{E1287F16-113B-4B61-9D7A-8A979CC3F3EE}" type="parTrans" cxnId="{F9A5E752-ABE3-48DD-AB79-0E2BB3869FC9}">
      <dgm:prSet/>
      <dgm:spPr/>
      <dgm:t>
        <a:bodyPr/>
        <a:lstStyle/>
        <a:p>
          <a:endParaRPr lang="en-US"/>
        </a:p>
      </dgm:t>
    </dgm:pt>
    <dgm:pt modelId="{84BE234F-A29E-43FF-9CA4-4304561E7F7E}" type="sibTrans" cxnId="{F9A5E752-ABE3-48DD-AB79-0E2BB3869FC9}">
      <dgm:prSet/>
      <dgm:spPr/>
      <dgm:t>
        <a:bodyPr/>
        <a:lstStyle/>
        <a:p>
          <a:endParaRPr lang="en-US"/>
        </a:p>
      </dgm:t>
    </dgm:pt>
    <dgm:pt modelId="{EC8AF7F2-05D4-4E63-9EDA-F58F55FFDAA7}">
      <dgm:prSet/>
      <dgm:spPr/>
      <dgm:t>
        <a:bodyPr/>
        <a:lstStyle/>
        <a:p>
          <a:r>
            <a:rPr lang="en-US" dirty="0"/>
            <a:t>Introduces protections such as under performance, royalty protections, </a:t>
          </a:r>
          <a:r>
            <a:rPr lang="en-US" dirty="0" err="1"/>
            <a:t>etc</a:t>
          </a:r>
          <a:endParaRPr lang="en-US" dirty="0"/>
        </a:p>
      </dgm:t>
    </dgm:pt>
    <dgm:pt modelId="{66CFCAF8-5ECA-4D2C-8C97-0A9C1BDE3402}" type="parTrans" cxnId="{4A663BB4-6323-410E-AB51-D87452863A66}">
      <dgm:prSet/>
      <dgm:spPr/>
      <dgm:t>
        <a:bodyPr/>
        <a:lstStyle/>
        <a:p>
          <a:endParaRPr lang="en-US"/>
        </a:p>
      </dgm:t>
    </dgm:pt>
    <dgm:pt modelId="{66A34CF3-F6D3-4295-848C-92FCB7657D58}" type="sibTrans" cxnId="{4A663BB4-6323-410E-AB51-D87452863A66}">
      <dgm:prSet/>
      <dgm:spPr/>
      <dgm:t>
        <a:bodyPr/>
        <a:lstStyle/>
        <a:p>
          <a:endParaRPr lang="en-US"/>
        </a:p>
      </dgm:t>
    </dgm:pt>
    <dgm:pt modelId="{2924B78A-D844-4593-8E51-3CA24058FAA4}">
      <dgm:prSet/>
      <dgm:spPr/>
      <dgm:t>
        <a:bodyPr/>
        <a:lstStyle/>
        <a:p>
          <a:r>
            <a:rPr lang="en-US"/>
            <a:t>Solves trust factor upon contract initiation</a:t>
          </a:r>
        </a:p>
      </dgm:t>
    </dgm:pt>
    <dgm:pt modelId="{B63EB812-647C-4223-A51E-B055F463B4C9}" type="parTrans" cxnId="{2D214683-34EC-46DF-87C5-6DF5692515F7}">
      <dgm:prSet/>
      <dgm:spPr/>
      <dgm:t>
        <a:bodyPr/>
        <a:lstStyle/>
        <a:p>
          <a:endParaRPr lang="en-US"/>
        </a:p>
      </dgm:t>
    </dgm:pt>
    <dgm:pt modelId="{6DE7105F-DC98-4235-99CB-12872FBC9E63}" type="sibTrans" cxnId="{2D214683-34EC-46DF-87C5-6DF5692515F7}">
      <dgm:prSet/>
      <dgm:spPr/>
      <dgm:t>
        <a:bodyPr/>
        <a:lstStyle/>
        <a:p>
          <a:endParaRPr lang="en-US"/>
        </a:p>
      </dgm:t>
    </dgm:pt>
    <dgm:pt modelId="{500491FD-E890-4173-A0BE-E0752DBBB01B}" type="pres">
      <dgm:prSet presAssocID="{3CB3DD41-C687-4C10-81FB-C68FA4A1EB51}" presName="root" presStyleCnt="0">
        <dgm:presLayoutVars>
          <dgm:dir/>
          <dgm:resizeHandles val="exact"/>
        </dgm:presLayoutVars>
      </dgm:prSet>
      <dgm:spPr/>
    </dgm:pt>
    <dgm:pt modelId="{33F836A1-8BC3-4B66-A0D7-86118F39057D}" type="pres">
      <dgm:prSet presAssocID="{29321795-9BD4-4852-90BD-AEFE056937DB}" presName="compNode" presStyleCnt="0"/>
      <dgm:spPr/>
    </dgm:pt>
    <dgm:pt modelId="{4C14B0B2-2D1C-49CE-9263-1C6ED53A5F5C}" type="pres">
      <dgm:prSet presAssocID="{29321795-9BD4-4852-90BD-AEFE056937DB}" presName="bgRect" presStyleLbl="bgShp" presStyleIdx="0" presStyleCnt="3"/>
      <dgm:spPr/>
    </dgm:pt>
    <dgm:pt modelId="{806374E8-6553-4A42-BE55-54E4C0177707}" type="pres">
      <dgm:prSet presAssocID="{29321795-9BD4-4852-90BD-AEFE056937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A30C21F-1966-498A-B7F2-BE22DD52578E}" type="pres">
      <dgm:prSet presAssocID="{29321795-9BD4-4852-90BD-AEFE056937DB}" presName="spaceRect" presStyleCnt="0"/>
      <dgm:spPr/>
    </dgm:pt>
    <dgm:pt modelId="{D2292A24-6925-42CD-A183-F13A0A5EDAFF}" type="pres">
      <dgm:prSet presAssocID="{29321795-9BD4-4852-90BD-AEFE056937DB}" presName="parTx" presStyleLbl="revTx" presStyleIdx="0" presStyleCnt="3">
        <dgm:presLayoutVars>
          <dgm:chMax val="0"/>
          <dgm:chPref val="0"/>
        </dgm:presLayoutVars>
      </dgm:prSet>
      <dgm:spPr/>
    </dgm:pt>
    <dgm:pt modelId="{24554766-09E2-4BED-B344-9017605D62F0}" type="pres">
      <dgm:prSet presAssocID="{84BE234F-A29E-43FF-9CA4-4304561E7F7E}" presName="sibTrans" presStyleCnt="0"/>
      <dgm:spPr/>
    </dgm:pt>
    <dgm:pt modelId="{18718CDC-B11C-4F9B-B4AE-63A9FCA56CB0}" type="pres">
      <dgm:prSet presAssocID="{EC8AF7F2-05D4-4E63-9EDA-F58F55FFDAA7}" presName="compNode" presStyleCnt="0"/>
      <dgm:spPr/>
    </dgm:pt>
    <dgm:pt modelId="{E4F8FF2B-F418-4180-82B1-8C032A5CB951}" type="pres">
      <dgm:prSet presAssocID="{EC8AF7F2-05D4-4E63-9EDA-F58F55FFDAA7}" presName="bgRect" presStyleLbl="bgShp" presStyleIdx="1" presStyleCnt="3"/>
      <dgm:spPr/>
    </dgm:pt>
    <dgm:pt modelId="{9F606881-01C5-4B79-AD71-2E39E48E04C6}" type="pres">
      <dgm:prSet presAssocID="{EC8AF7F2-05D4-4E63-9EDA-F58F55FFDA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4E6624C-85CE-4945-BDC4-435EB57CFC75}" type="pres">
      <dgm:prSet presAssocID="{EC8AF7F2-05D4-4E63-9EDA-F58F55FFDAA7}" presName="spaceRect" presStyleCnt="0"/>
      <dgm:spPr/>
    </dgm:pt>
    <dgm:pt modelId="{36B90D2D-3B76-40F8-AA80-AFAD94825C79}" type="pres">
      <dgm:prSet presAssocID="{EC8AF7F2-05D4-4E63-9EDA-F58F55FFDAA7}" presName="parTx" presStyleLbl="revTx" presStyleIdx="1" presStyleCnt="3">
        <dgm:presLayoutVars>
          <dgm:chMax val="0"/>
          <dgm:chPref val="0"/>
        </dgm:presLayoutVars>
      </dgm:prSet>
      <dgm:spPr/>
    </dgm:pt>
    <dgm:pt modelId="{B4E0543A-90EE-4DD6-A179-5162EBEB856C}" type="pres">
      <dgm:prSet presAssocID="{66A34CF3-F6D3-4295-848C-92FCB7657D58}" presName="sibTrans" presStyleCnt="0"/>
      <dgm:spPr/>
    </dgm:pt>
    <dgm:pt modelId="{CF574C75-7159-40B2-9C2A-738EB679EBE5}" type="pres">
      <dgm:prSet presAssocID="{2924B78A-D844-4593-8E51-3CA24058FAA4}" presName="compNode" presStyleCnt="0"/>
      <dgm:spPr/>
    </dgm:pt>
    <dgm:pt modelId="{06311395-0B09-4E1F-B491-36E35F9967A2}" type="pres">
      <dgm:prSet presAssocID="{2924B78A-D844-4593-8E51-3CA24058FAA4}" presName="bgRect" presStyleLbl="bgShp" presStyleIdx="2" presStyleCnt="3"/>
      <dgm:spPr/>
    </dgm:pt>
    <dgm:pt modelId="{C711A190-EDAC-4738-9973-CE2BB94E2F95}" type="pres">
      <dgm:prSet presAssocID="{2924B78A-D844-4593-8E51-3CA24058FA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BA4332F-7975-41BA-A950-30AFE8B08227}" type="pres">
      <dgm:prSet presAssocID="{2924B78A-D844-4593-8E51-3CA24058FAA4}" presName="spaceRect" presStyleCnt="0"/>
      <dgm:spPr/>
    </dgm:pt>
    <dgm:pt modelId="{5C8A0A48-A961-4767-AECD-EBF66F6F2C21}" type="pres">
      <dgm:prSet presAssocID="{2924B78A-D844-4593-8E51-3CA24058FA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1F561A-24A6-4C88-B573-4CC49B917AA8}" type="presOf" srcId="{EC8AF7F2-05D4-4E63-9EDA-F58F55FFDAA7}" destId="{36B90D2D-3B76-40F8-AA80-AFAD94825C79}" srcOrd="0" destOrd="0" presId="urn:microsoft.com/office/officeart/2018/2/layout/IconVerticalSolidList"/>
    <dgm:cxn modelId="{78FE9A1B-83F8-49CE-A9D1-B002EE5A36B8}" type="presOf" srcId="{2924B78A-D844-4593-8E51-3CA24058FAA4}" destId="{5C8A0A48-A961-4767-AECD-EBF66F6F2C21}" srcOrd="0" destOrd="0" presId="urn:microsoft.com/office/officeart/2018/2/layout/IconVerticalSolidList"/>
    <dgm:cxn modelId="{F9A5E752-ABE3-48DD-AB79-0E2BB3869FC9}" srcId="{3CB3DD41-C687-4C10-81FB-C68FA4A1EB51}" destId="{29321795-9BD4-4852-90BD-AEFE056937DB}" srcOrd="0" destOrd="0" parTransId="{E1287F16-113B-4B61-9D7A-8A979CC3F3EE}" sibTransId="{84BE234F-A29E-43FF-9CA4-4304561E7F7E}"/>
    <dgm:cxn modelId="{B8E6357E-E73E-4642-B5AE-AA7925F16F7B}" type="presOf" srcId="{29321795-9BD4-4852-90BD-AEFE056937DB}" destId="{D2292A24-6925-42CD-A183-F13A0A5EDAFF}" srcOrd="0" destOrd="0" presId="urn:microsoft.com/office/officeart/2018/2/layout/IconVerticalSolidList"/>
    <dgm:cxn modelId="{2D214683-34EC-46DF-87C5-6DF5692515F7}" srcId="{3CB3DD41-C687-4C10-81FB-C68FA4A1EB51}" destId="{2924B78A-D844-4593-8E51-3CA24058FAA4}" srcOrd="2" destOrd="0" parTransId="{B63EB812-647C-4223-A51E-B055F463B4C9}" sibTransId="{6DE7105F-DC98-4235-99CB-12872FBC9E63}"/>
    <dgm:cxn modelId="{F9469C89-69D2-4804-BE32-353A554A2E54}" type="presOf" srcId="{3CB3DD41-C687-4C10-81FB-C68FA4A1EB51}" destId="{500491FD-E890-4173-A0BE-E0752DBBB01B}" srcOrd="0" destOrd="0" presId="urn:microsoft.com/office/officeart/2018/2/layout/IconVerticalSolidList"/>
    <dgm:cxn modelId="{4A663BB4-6323-410E-AB51-D87452863A66}" srcId="{3CB3DD41-C687-4C10-81FB-C68FA4A1EB51}" destId="{EC8AF7F2-05D4-4E63-9EDA-F58F55FFDAA7}" srcOrd="1" destOrd="0" parTransId="{66CFCAF8-5ECA-4D2C-8C97-0A9C1BDE3402}" sibTransId="{66A34CF3-F6D3-4295-848C-92FCB7657D58}"/>
    <dgm:cxn modelId="{296B085D-ABF8-4CA6-8648-A49D55DA4436}" type="presParOf" srcId="{500491FD-E890-4173-A0BE-E0752DBBB01B}" destId="{33F836A1-8BC3-4B66-A0D7-86118F39057D}" srcOrd="0" destOrd="0" presId="urn:microsoft.com/office/officeart/2018/2/layout/IconVerticalSolidList"/>
    <dgm:cxn modelId="{59FDBB09-387A-48D9-87B7-70E991BBE91D}" type="presParOf" srcId="{33F836A1-8BC3-4B66-A0D7-86118F39057D}" destId="{4C14B0B2-2D1C-49CE-9263-1C6ED53A5F5C}" srcOrd="0" destOrd="0" presId="urn:microsoft.com/office/officeart/2018/2/layout/IconVerticalSolidList"/>
    <dgm:cxn modelId="{98E0E6BC-1F0F-4FBE-941F-858F7D9C1225}" type="presParOf" srcId="{33F836A1-8BC3-4B66-A0D7-86118F39057D}" destId="{806374E8-6553-4A42-BE55-54E4C0177707}" srcOrd="1" destOrd="0" presId="urn:microsoft.com/office/officeart/2018/2/layout/IconVerticalSolidList"/>
    <dgm:cxn modelId="{F500BEE3-0C64-4F6C-B5D9-4383F428EB53}" type="presParOf" srcId="{33F836A1-8BC3-4B66-A0D7-86118F39057D}" destId="{7A30C21F-1966-498A-B7F2-BE22DD52578E}" srcOrd="2" destOrd="0" presId="urn:microsoft.com/office/officeart/2018/2/layout/IconVerticalSolidList"/>
    <dgm:cxn modelId="{6A4D1EE0-9475-448C-B3F0-7A2A11D3E921}" type="presParOf" srcId="{33F836A1-8BC3-4B66-A0D7-86118F39057D}" destId="{D2292A24-6925-42CD-A183-F13A0A5EDAFF}" srcOrd="3" destOrd="0" presId="urn:microsoft.com/office/officeart/2018/2/layout/IconVerticalSolidList"/>
    <dgm:cxn modelId="{BB997C8C-4E90-4B3B-B131-7761F39196BA}" type="presParOf" srcId="{500491FD-E890-4173-A0BE-E0752DBBB01B}" destId="{24554766-09E2-4BED-B344-9017605D62F0}" srcOrd="1" destOrd="0" presId="urn:microsoft.com/office/officeart/2018/2/layout/IconVerticalSolidList"/>
    <dgm:cxn modelId="{EB2AF66A-1DBB-42FA-AB12-EF99ED5A8FD8}" type="presParOf" srcId="{500491FD-E890-4173-A0BE-E0752DBBB01B}" destId="{18718CDC-B11C-4F9B-B4AE-63A9FCA56CB0}" srcOrd="2" destOrd="0" presId="urn:microsoft.com/office/officeart/2018/2/layout/IconVerticalSolidList"/>
    <dgm:cxn modelId="{31501FF1-A6B4-4010-8AFA-F385C0090D5E}" type="presParOf" srcId="{18718CDC-B11C-4F9B-B4AE-63A9FCA56CB0}" destId="{E4F8FF2B-F418-4180-82B1-8C032A5CB951}" srcOrd="0" destOrd="0" presId="urn:microsoft.com/office/officeart/2018/2/layout/IconVerticalSolidList"/>
    <dgm:cxn modelId="{88AEE194-2B19-46BF-8A7B-479A3B14871C}" type="presParOf" srcId="{18718CDC-B11C-4F9B-B4AE-63A9FCA56CB0}" destId="{9F606881-01C5-4B79-AD71-2E39E48E04C6}" srcOrd="1" destOrd="0" presId="urn:microsoft.com/office/officeart/2018/2/layout/IconVerticalSolidList"/>
    <dgm:cxn modelId="{C2A5D9F6-FC11-4817-A71C-533B3D01D427}" type="presParOf" srcId="{18718CDC-B11C-4F9B-B4AE-63A9FCA56CB0}" destId="{54E6624C-85CE-4945-BDC4-435EB57CFC75}" srcOrd="2" destOrd="0" presId="urn:microsoft.com/office/officeart/2018/2/layout/IconVerticalSolidList"/>
    <dgm:cxn modelId="{276CAA35-B71A-45A6-BFF5-8F3DCF35C155}" type="presParOf" srcId="{18718CDC-B11C-4F9B-B4AE-63A9FCA56CB0}" destId="{36B90D2D-3B76-40F8-AA80-AFAD94825C79}" srcOrd="3" destOrd="0" presId="urn:microsoft.com/office/officeart/2018/2/layout/IconVerticalSolidList"/>
    <dgm:cxn modelId="{50EAA9CA-B58B-4989-9C97-D077BD7D4168}" type="presParOf" srcId="{500491FD-E890-4173-A0BE-E0752DBBB01B}" destId="{B4E0543A-90EE-4DD6-A179-5162EBEB856C}" srcOrd="3" destOrd="0" presId="urn:microsoft.com/office/officeart/2018/2/layout/IconVerticalSolidList"/>
    <dgm:cxn modelId="{C6A7D8F9-52D3-40D2-ADB0-9EFF493286E9}" type="presParOf" srcId="{500491FD-E890-4173-A0BE-E0752DBBB01B}" destId="{CF574C75-7159-40B2-9C2A-738EB679EBE5}" srcOrd="4" destOrd="0" presId="urn:microsoft.com/office/officeart/2018/2/layout/IconVerticalSolidList"/>
    <dgm:cxn modelId="{8440B91C-F884-4ABF-A1C9-F73C19F243C2}" type="presParOf" srcId="{CF574C75-7159-40B2-9C2A-738EB679EBE5}" destId="{06311395-0B09-4E1F-B491-36E35F9967A2}" srcOrd="0" destOrd="0" presId="urn:microsoft.com/office/officeart/2018/2/layout/IconVerticalSolidList"/>
    <dgm:cxn modelId="{BE2AE342-72D6-4F21-8848-82F604DC2E09}" type="presParOf" srcId="{CF574C75-7159-40B2-9C2A-738EB679EBE5}" destId="{C711A190-EDAC-4738-9973-CE2BB94E2F95}" srcOrd="1" destOrd="0" presId="urn:microsoft.com/office/officeart/2018/2/layout/IconVerticalSolidList"/>
    <dgm:cxn modelId="{7259BD6D-91EE-438F-9794-DC4EFC854513}" type="presParOf" srcId="{CF574C75-7159-40B2-9C2A-738EB679EBE5}" destId="{1BA4332F-7975-41BA-A950-30AFE8B08227}" srcOrd="2" destOrd="0" presId="urn:microsoft.com/office/officeart/2018/2/layout/IconVerticalSolidList"/>
    <dgm:cxn modelId="{6D0BD709-611A-4CD2-BEFA-0921C7BFFACD}" type="presParOf" srcId="{CF574C75-7159-40B2-9C2A-738EB679EBE5}" destId="{5C8A0A48-A961-4767-AECD-EBF66F6F2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Prohibits token distribution before contract start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Sends all tokens to artist immediately if contract expired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Distributes precisely what artist owed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artist address to be correctly input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start time (in UTC)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duration (in UTC)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30A0F4-B5B4-4A1C-9F73-3D82B1DC7A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185B6-26AD-41C0-9A32-9C1E2E32F679}">
      <dgm:prSet/>
      <dgm:spPr/>
      <dgm:t>
        <a:bodyPr/>
        <a:lstStyle/>
        <a:p>
          <a:r>
            <a:rPr lang="en-US"/>
            <a:t>Simple and easy to use User Interface </a:t>
          </a:r>
        </a:p>
      </dgm:t>
    </dgm:pt>
    <dgm:pt modelId="{B615EE8E-FA3C-4014-9B90-4B57C4FC3619}" type="parTrans" cxnId="{6AA2394E-BE07-4FA7-ACE3-F16AA86680A1}">
      <dgm:prSet/>
      <dgm:spPr/>
      <dgm:t>
        <a:bodyPr/>
        <a:lstStyle/>
        <a:p>
          <a:endParaRPr lang="en-US"/>
        </a:p>
      </dgm:t>
    </dgm:pt>
    <dgm:pt modelId="{B9AC7FEA-1B51-48C9-8875-1EF46BD64A18}" type="sibTrans" cxnId="{6AA2394E-BE07-4FA7-ACE3-F16AA86680A1}">
      <dgm:prSet/>
      <dgm:spPr/>
      <dgm:t>
        <a:bodyPr/>
        <a:lstStyle/>
        <a:p>
          <a:endParaRPr lang="en-US"/>
        </a:p>
      </dgm:t>
    </dgm:pt>
    <dgm:pt modelId="{25840F1F-3327-45F5-916C-D75EDBE755A0}">
      <dgm:prSet/>
      <dgm:spPr/>
      <dgm:t>
        <a:bodyPr/>
        <a:lstStyle/>
        <a:p>
          <a:r>
            <a:rPr lang="en-US"/>
            <a:t>All-In-One Smart Contract Builder</a:t>
          </a:r>
        </a:p>
      </dgm:t>
    </dgm:pt>
    <dgm:pt modelId="{8FEF44E7-A3CF-4B3E-A216-96A7D9375139}" type="parTrans" cxnId="{50090ABB-F58B-4A71-8932-0F1BB13C78B2}">
      <dgm:prSet/>
      <dgm:spPr/>
      <dgm:t>
        <a:bodyPr/>
        <a:lstStyle/>
        <a:p>
          <a:endParaRPr lang="en-US"/>
        </a:p>
      </dgm:t>
    </dgm:pt>
    <dgm:pt modelId="{7D7A300A-2224-483B-A6B7-5A729D2DB412}" type="sibTrans" cxnId="{50090ABB-F58B-4A71-8932-0F1BB13C78B2}">
      <dgm:prSet/>
      <dgm:spPr/>
      <dgm:t>
        <a:bodyPr/>
        <a:lstStyle/>
        <a:p>
          <a:endParaRPr lang="en-US"/>
        </a:p>
      </dgm:t>
    </dgm:pt>
    <dgm:pt modelId="{9CC0F869-CC3B-44F1-83EC-978231701224}">
      <dgm:prSet/>
      <dgm:spPr/>
      <dgm:t>
        <a:bodyPr/>
        <a:lstStyle/>
        <a:p>
          <a:r>
            <a:rPr lang="en-US"/>
            <a:t>Insurance Protections for Vested Funds</a:t>
          </a:r>
        </a:p>
      </dgm:t>
    </dgm:pt>
    <dgm:pt modelId="{9C993C7A-8E85-4731-B0A2-DC07EB0346A7}" type="parTrans" cxnId="{AA98A090-07BF-4D6B-80AD-1B17F3F07ED8}">
      <dgm:prSet/>
      <dgm:spPr/>
      <dgm:t>
        <a:bodyPr/>
        <a:lstStyle/>
        <a:p>
          <a:endParaRPr lang="en-US"/>
        </a:p>
      </dgm:t>
    </dgm:pt>
    <dgm:pt modelId="{606CF2FE-EB70-44ED-A53A-7D9EDEE9F219}" type="sibTrans" cxnId="{AA98A090-07BF-4D6B-80AD-1B17F3F07ED8}">
      <dgm:prSet/>
      <dgm:spPr/>
      <dgm:t>
        <a:bodyPr/>
        <a:lstStyle/>
        <a:p>
          <a:endParaRPr lang="en-US"/>
        </a:p>
      </dgm:t>
    </dgm:pt>
    <dgm:pt modelId="{7F1250E0-1317-4933-A6B9-42713CA591F5}" type="pres">
      <dgm:prSet presAssocID="{C030A0F4-B5B4-4A1C-9F73-3D82B1DC7A8D}" presName="root" presStyleCnt="0">
        <dgm:presLayoutVars>
          <dgm:dir/>
          <dgm:resizeHandles val="exact"/>
        </dgm:presLayoutVars>
      </dgm:prSet>
      <dgm:spPr/>
    </dgm:pt>
    <dgm:pt modelId="{EE2C413B-CED6-443C-AADE-8749E827BF3C}" type="pres">
      <dgm:prSet presAssocID="{7C8185B6-26AD-41C0-9A32-9C1E2E32F679}" presName="compNode" presStyleCnt="0"/>
      <dgm:spPr/>
    </dgm:pt>
    <dgm:pt modelId="{4E8B1EA1-BF5F-478C-A47B-20A941E244C1}" type="pres">
      <dgm:prSet presAssocID="{7C8185B6-26AD-41C0-9A32-9C1E2E32F6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4FC794-1B58-4D68-A84F-E3D88864A28B}" type="pres">
      <dgm:prSet presAssocID="{7C8185B6-26AD-41C0-9A32-9C1E2E32F679}" presName="spaceRect" presStyleCnt="0"/>
      <dgm:spPr/>
    </dgm:pt>
    <dgm:pt modelId="{30A84D57-BD5D-473B-B219-514D55EBAD4E}" type="pres">
      <dgm:prSet presAssocID="{7C8185B6-26AD-41C0-9A32-9C1E2E32F679}" presName="textRect" presStyleLbl="revTx" presStyleIdx="0" presStyleCnt="3">
        <dgm:presLayoutVars>
          <dgm:chMax val="1"/>
          <dgm:chPref val="1"/>
        </dgm:presLayoutVars>
      </dgm:prSet>
      <dgm:spPr/>
    </dgm:pt>
    <dgm:pt modelId="{3A4E4211-A353-4139-ADC7-7C8DB1F68B3E}" type="pres">
      <dgm:prSet presAssocID="{B9AC7FEA-1B51-48C9-8875-1EF46BD64A18}" presName="sibTrans" presStyleCnt="0"/>
      <dgm:spPr/>
    </dgm:pt>
    <dgm:pt modelId="{4E463C63-242B-4D92-8C24-D344D19B93B5}" type="pres">
      <dgm:prSet presAssocID="{25840F1F-3327-45F5-916C-D75EDBE755A0}" presName="compNode" presStyleCnt="0"/>
      <dgm:spPr/>
    </dgm:pt>
    <dgm:pt modelId="{82C4FA9F-6F85-47E1-B931-3149AD4E16CD}" type="pres">
      <dgm:prSet presAssocID="{25840F1F-3327-45F5-916C-D75EDBE755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8FDD270-91EF-49A5-864A-12F8ED353987}" type="pres">
      <dgm:prSet presAssocID="{25840F1F-3327-45F5-916C-D75EDBE755A0}" presName="spaceRect" presStyleCnt="0"/>
      <dgm:spPr/>
    </dgm:pt>
    <dgm:pt modelId="{403A3788-C531-4D21-BB20-F47D48F41D85}" type="pres">
      <dgm:prSet presAssocID="{25840F1F-3327-45F5-916C-D75EDBE755A0}" presName="textRect" presStyleLbl="revTx" presStyleIdx="1" presStyleCnt="3">
        <dgm:presLayoutVars>
          <dgm:chMax val="1"/>
          <dgm:chPref val="1"/>
        </dgm:presLayoutVars>
      </dgm:prSet>
      <dgm:spPr/>
    </dgm:pt>
    <dgm:pt modelId="{3CCD0BC3-C8DB-4A73-B99A-47607778EEE8}" type="pres">
      <dgm:prSet presAssocID="{7D7A300A-2224-483B-A6B7-5A729D2DB412}" presName="sibTrans" presStyleCnt="0"/>
      <dgm:spPr/>
    </dgm:pt>
    <dgm:pt modelId="{F762BC30-1037-4472-ADB2-7258632263FA}" type="pres">
      <dgm:prSet presAssocID="{9CC0F869-CC3B-44F1-83EC-978231701224}" presName="compNode" presStyleCnt="0"/>
      <dgm:spPr/>
    </dgm:pt>
    <dgm:pt modelId="{F2F24C7D-B7AB-4957-9018-9A1F9BBDD1FF}" type="pres">
      <dgm:prSet presAssocID="{9CC0F869-CC3B-44F1-83EC-9782317012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8EDCED6-3CEA-46F5-95E8-41E7955AD4EB}" type="pres">
      <dgm:prSet presAssocID="{9CC0F869-CC3B-44F1-83EC-978231701224}" presName="spaceRect" presStyleCnt="0"/>
      <dgm:spPr/>
    </dgm:pt>
    <dgm:pt modelId="{229E5EDD-3F0D-420D-B9B8-22BF577E5D83}" type="pres">
      <dgm:prSet presAssocID="{9CC0F869-CC3B-44F1-83EC-9782317012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B17A08-9F6F-4E50-9C3E-848EBE35009E}" type="presOf" srcId="{C030A0F4-B5B4-4A1C-9F73-3D82B1DC7A8D}" destId="{7F1250E0-1317-4933-A6B9-42713CA591F5}" srcOrd="0" destOrd="0" presId="urn:microsoft.com/office/officeart/2018/2/layout/IconLabelList"/>
    <dgm:cxn modelId="{B459B10C-96A0-43E5-8170-FAFA6D70911D}" type="presOf" srcId="{25840F1F-3327-45F5-916C-D75EDBE755A0}" destId="{403A3788-C531-4D21-BB20-F47D48F41D85}" srcOrd="0" destOrd="0" presId="urn:microsoft.com/office/officeart/2018/2/layout/IconLabelList"/>
    <dgm:cxn modelId="{A44C0210-6035-4ADA-8980-F4777F3F646E}" type="presOf" srcId="{7C8185B6-26AD-41C0-9A32-9C1E2E32F679}" destId="{30A84D57-BD5D-473B-B219-514D55EBAD4E}" srcOrd="0" destOrd="0" presId="urn:microsoft.com/office/officeart/2018/2/layout/IconLabelList"/>
    <dgm:cxn modelId="{6AA2394E-BE07-4FA7-ACE3-F16AA86680A1}" srcId="{C030A0F4-B5B4-4A1C-9F73-3D82B1DC7A8D}" destId="{7C8185B6-26AD-41C0-9A32-9C1E2E32F679}" srcOrd="0" destOrd="0" parTransId="{B615EE8E-FA3C-4014-9B90-4B57C4FC3619}" sibTransId="{B9AC7FEA-1B51-48C9-8875-1EF46BD64A18}"/>
    <dgm:cxn modelId="{AA98A090-07BF-4D6B-80AD-1B17F3F07ED8}" srcId="{C030A0F4-B5B4-4A1C-9F73-3D82B1DC7A8D}" destId="{9CC0F869-CC3B-44F1-83EC-978231701224}" srcOrd="2" destOrd="0" parTransId="{9C993C7A-8E85-4731-B0A2-DC07EB0346A7}" sibTransId="{606CF2FE-EB70-44ED-A53A-7D9EDEE9F219}"/>
    <dgm:cxn modelId="{50090ABB-F58B-4A71-8932-0F1BB13C78B2}" srcId="{C030A0F4-B5B4-4A1C-9F73-3D82B1DC7A8D}" destId="{25840F1F-3327-45F5-916C-D75EDBE755A0}" srcOrd="1" destOrd="0" parTransId="{8FEF44E7-A3CF-4B3E-A216-96A7D9375139}" sibTransId="{7D7A300A-2224-483B-A6B7-5A729D2DB412}"/>
    <dgm:cxn modelId="{8C512ECB-0237-4DF0-BCC6-C187A3948074}" type="presOf" srcId="{9CC0F869-CC3B-44F1-83EC-978231701224}" destId="{229E5EDD-3F0D-420D-B9B8-22BF577E5D83}" srcOrd="0" destOrd="0" presId="urn:microsoft.com/office/officeart/2018/2/layout/IconLabelList"/>
    <dgm:cxn modelId="{514F8F9F-75DE-4C96-95A1-866F34EA1C6B}" type="presParOf" srcId="{7F1250E0-1317-4933-A6B9-42713CA591F5}" destId="{EE2C413B-CED6-443C-AADE-8749E827BF3C}" srcOrd="0" destOrd="0" presId="urn:microsoft.com/office/officeart/2018/2/layout/IconLabelList"/>
    <dgm:cxn modelId="{E7AC4090-65A0-4A12-BEE1-A95A3F94007B}" type="presParOf" srcId="{EE2C413B-CED6-443C-AADE-8749E827BF3C}" destId="{4E8B1EA1-BF5F-478C-A47B-20A941E244C1}" srcOrd="0" destOrd="0" presId="urn:microsoft.com/office/officeart/2018/2/layout/IconLabelList"/>
    <dgm:cxn modelId="{05BFB555-4DA6-47CB-8190-1577398A2C40}" type="presParOf" srcId="{EE2C413B-CED6-443C-AADE-8749E827BF3C}" destId="{884FC794-1B58-4D68-A84F-E3D88864A28B}" srcOrd="1" destOrd="0" presId="urn:microsoft.com/office/officeart/2018/2/layout/IconLabelList"/>
    <dgm:cxn modelId="{E29243C3-A037-41C2-9A25-9D4099330996}" type="presParOf" srcId="{EE2C413B-CED6-443C-AADE-8749E827BF3C}" destId="{30A84D57-BD5D-473B-B219-514D55EBAD4E}" srcOrd="2" destOrd="0" presId="urn:microsoft.com/office/officeart/2018/2/layout/IconLabelList"/>
    <dgm:cxn modelId="{7E93E76D-B378-4EC3-BE38-47560C61E5F4}" type="presParOf" srcId="{7F1250E0-1317-4933-A6B9-42713CA591F5}" destId="{3A4E4211-A353-4139-ADC7-7C8DB1F68B3E}" srcOrd="1" destOrd="0" presId="urn:microsoft.com/office/officeart/2018/2/layout/IconLabelList"/>
    <dgm:cxn modelId="{55602C12-6BD6-47E7-B0ED-706625C5AEA7}" type="presParOf" srcId="{7F1250E0-1317-4933-A6B9-42713CA591F5}" destId="{4E463C63-242B-4D92-8C24-D344D19B93B5}" srcOrd="2" destOrd="0" presId="urn:microsoft.com/office/officeart/2018/2/layout/IconLabelList"/>
    <dgm:cxn modelId="{5F1B8FFF-C53C-44B8-921C-F7DA0B5B62C1}" type="presParOf" srcId="{4E463C63-242B-4D92-8C24-D344D19B93B5}" destId="{82C4FA9F-6F85-47E1-B931-3149AD4E16CD}" srcOrd="0" destOrd="0" presId="urn:microsoft.com/office/officeart/2018/2/layout/IconLabelList"/>
    <dgm:cxn modelId="{C279C90C-8A01-4CEB-A3CE-7B03346AE3EC}" type="presParOf" srcId="{4E463C63-242B-4D92-8C24-D344D19B93B5}" destId="{58FDD270-91EF-49A5-864A-12F8ED353987}" srcOrd="1" destOrd="0" presId="urn:microsoft.com/office/officeart/2018/2/layout/IconLabelList"/>
    <dgm:cxn modelId="{4C556CEC-5B14-4963-8E52-ADA8E8069315}" type="presParOf" srcId="{4E463C63-242B-4D92-8C24-D344D19B93B5}" destId="{403A3788-C531-4D21-BB20-F47D48F41D85}" srcOrd="2" destOrd="0" presId="urn:microsoft.com/office/officeart/2018/2/layout/IconLabelList"/>
    <dgm:cxn modelId="{5384CADB-5CD8-434B-8C88-032366FB28F3}" type="presParOf" srcId="{7F1250E0-1317-4933-A6B9-42713CA591F5}" destId="{3CCD0BC3-C8DB-4A73-B99A-47607778EEE8}" srcOrd="3" destOrd="0" presId="urn:microsoft.com/office/officeart/2018/2/layout/IconLabelList"/>
    <dgm:cxn modelId="{16AED987-0EF8-4D95-AB77-5C3A6633A1F9}" type="presParOf" srcId="{7F1250E0-1317-4933-A6B9-42713CA591F5}" destId="{F762BC30-1037-4472-ADB2-7258632263FA}" srcOrd="4" destOrd="0" presId="urn:microsoft.com/office/officeart/2018/2/layout/IconLabelList"/>
    <dgm:cxn modelId="{072C9CBC-BBF9-49EB-B810-7F4339855376}" type="presParOf" srcId="{F762BC30-1037-4472-ADB2-7258632263FA}" destId="{F2F24C7D-B7AB-4957-9018-9A1F9BBDD1FF}" srcOrd="0" destOrd="0" presId="urn:microsoft.com/office/officeart/2018/2/layout/IconLabelList"/>
    <dgm:cxn modelId="{4C3C130C-C6D0-4B32-B6C4-1B26FF2F611C}" type="presParOf" srcId="{F762BC30-1037-4472-ADB2-7258632263FA}" destId="{C8EDCED6-3CEA-46F5-95E8-41E7955AD4EB}" srcOrd="1" destOrd="0" presId="urn:microsoft.com/office/officeart/2018/2/layout/IconLabelList"/>
    <dgm:cxn modelId="{1F2DDDAA-5D2E-4370-B653-6EA46EF8B633}" type="presParOf" srcId="{F762BC30-1037-4472-ADB2-7258632263FA}" destId="{229E5EDD-3F0D-420D-B9B8-22BF577E5D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DFE1-E22D-4DA0-AF26-36C47EC7A1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E40DEA-251B-4F1C-A801-0AB45BCA7656}">
      <dgm:prSet/>
      <dgm:spPr/>
      <dgm:t>
        <a:bodyPr/>
        <a:lstStyle/>
        <a:p>
          <a:pPr>
            <a:defRPr cap="all"/>
          </a:pPr>
          <a:r>
            <a:rPr lang="en-US"/>
            <a:t>Slack </a:t>
          </a:r>
        </a:p>
      </dgm:t>
    </dgm:pt>
    <dgm:pt modelId="{18DB0A8A-B94B-4CD6-A0AC-58671AA75AD2}" type="parTrans" cxnId="{151DA7C2-7275-480B-AF11-EE5F6B2B91DC}">
      <dgm:prSet/>
      <dgm:spPr/>
      <dgm:t>
        <a:bodyPr/>
        <a:lstStyle/>
        <a:p>
          <a:endParaRPr lang="en-US"/>
        </a:p>
      </dgm:t>
    </dgm:pt>
    <dgm:pt modelId="{36523C58-C486-406C-98E8-510D28B278E4}" type="sibTrans" cxnId="{151DA7C2-7275-480B-AF11-EE5F6B2B91DC}">
      <dgm:prSet/>
      <dgm:spPr/>
      <dgm:t>
        <a:bodyPr/>
        <a:lstStyle/>
        <a:p>
          <a:endParaRPr lang="en-US"/>
        </a:p>
      </dgm:t>
    </dgm:pt>
    <dgm:pt modelId="{8443F70C-9217-41FB-BA29-029D1D206AAD}">
      <dgm:prSet/>
      <dgm:spPr/>
      <dgm:t>
        <a:bodyPr/>
        <a:lstStyle/>
        <a:p>
          <a:pPr>
            <a:defRPr cap="all"/>
          </a:pPr>
          <a:r>
            <a:rPr lang="en-US"/>
            <a:t>Telegram</a:t>
          </a:r>
        </a:p>
      </dgm:t>
    </dgm:pt>
    <dgm:pt modelId="{0630CF85-BA95-4EAA-80EE-64EB2DB5B8B6}" type="parTrans" cxnId="{4450C1AD-6278-4863-8D2B-254DEAF78852}">
      <dgm:prSet/>
      <dgm:spPr/>
      <dgm:t>
        <a:bodyPr/>
        <a:lstStyle/>
        <a:p>
          <a:endParaRPr lang="en-US"/>
        </a:p>
      </dgm:t>
    </dgm:pt>
    <dgm:pt modelId="{F2D6F226-5588-434F-968D-E0C283785334}" type="sibTrans" cxnId="{4450C1AD-6278-4863-8D2B-254DEAF78852}">
      <dgm:prSet/>
      <dgm:spPr/>
      <dgm:t>
        <a:bodyPr/>
        <a:lstStyle/>
        <a:p>
          <a:endParaRPr lang="en-US"/>
        </a:p>
      </dgm:t>
    </dgm:pt>
    <dgm:pt modelId="{409C339F-B456-4243-92F8-27FC2EEEBA6B}">
      <dgm:prSet/>
      <dgm:spPr/>
      <dgm:t>
        <a:bodyPr/>
        <a:lstStyle/>
        <a:p>
          <a:pPr>
            <a:defRPr cap="all"/>
          </a:pPr>
          <a:r>
            <a:rPr lang="en-US"/>
            <a:t>Email</a:t>
          </a:r>
        </a:p>
      </dgm:t>
    </dgm:pt>
    <dgm:pt modelId="{2EDFF82F-5D04-417A-AF87-ACDD86B9EEDF}" type="parTrans" cxnId="{38A54A47-D0A0-4163-AF26-D9DF5A128FFD}">
      <dgm:prSet/>
      <dgm:spPr/>
      <dgm:t>
        <a:bodyPr/>
        <a:lstStyle/>
        <a:p>
          <a:endParaRPr lang="en-US"/>
        </a:p>
      </dgm:t>
    </dgm:pt>
    <dgm:pt modelId="{005BF380-146F-49E3-8816-7F7F11665577}" type="sibTrans" cxnId="{38A54A47-D0A0-4163-AF26-D9DF5A128FFD}">
      <dgm:prSet/>
      <dgm:spPr/>
      <dgm:t>
        <a:bodyPr/>
        <a:lstStyle/>
        <a:p>
          <a:endParaRPr lang="en-US"/>
        </a:p>
      </dgm:t>
    </dgm:pt>
    <dgm:pt modelId="{49873DBA-5CD3-4B6F-AFBA-D40874A5F5BB}">
      <dgm:prSet/>
      <dgm:spPr/>
      <dgm:t>
        <a:bodyPr/>
        <a:lstStyle/>
        <a:p>
          <a:pPr>
            <a:defRPr cap="all"/>
          </a:pPr>
          <a:r>
            <a:rPr lang="en-US"/>
            <a:t>Github</a:t>
          </a:r>
        </a:p>
      </dgm:t>
    </dgm:pt>
    <dgm:pt modelId="{61AE5388-B37E-4FDA-9566-ED349C064EE9}" type="parTrans" cxnId="{14F042D1-0463-4A20-A434-C7351B034BE5}">
      <dgm:prSet/>
      <dgm:spPr/>
      <dgm:t>
        <a:bodyPr/>
        <a:lstStyle/>
        <a:p>
          <a:endParaRPr lang="en-US"/>
        </a:p>
      </dgm:t>
    </dgm:pt>
    <dgm:pt modelId="{2788319B-32B5-42C6-8F34-0BC2EACF5E7E}" type="sibTrans" cxnId="{14F042D1-0463-4A20-A434-C7351B034BE5}">
      <dgm:prSet/>
      <dgm:spPr/>
      <dgm:t>
        <a:bodyPr/>
        <a:lstStyle/>
        <a:p>
          <a:endParaRPr lang="en-US"/>
        </a:p>
      </dgm:t>
    </dgm:pt>
    <dgm:pt modelId="{28F864E2-48F9-49CB-A9A0-1397446C372D}" type="pres">
      <dgm:prSet presAssocID="{1906DFE1-E22D-4DA0-AF26-36C47EC7A1DA}" presName="root" presStyleCnt="0">
        <dgm:presLayoutVars>
          <dgm:dir/>
          <dgm:resizeHandles val="exact"/>
        </dgm:presLayoutVars>
      </dgm:prSet>
      <dgm:spPr/>
    </dgm:pt>
    <dgm:pt modelId="{CC2DF88C-31B0-4FDD-B554-1AADD9C0FB9B}" type="pres">
      <dgm:prSet presAssocID="{4BE40DEA-251B-4F1C-A801-0AB45BCA7656}" presName="compNode" presStyleCnt="0"/>
      <dgm:spPr/>
    </dgm:pt>
    <dgm:pt modelId="{161F7DEE-AA24-4DB6-860B-614EA1364F02}" type="pres">
      <dgm:prSet presAssocID="{4BE40DEA-251B-4F1C-A801-0AB45BCA765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8BC753-4ACC-4044-BE54-CC6CD1584F7B}" type="pres">
      <dgm:prSet presAssocID="{4BE40DEA-251B-4F1C-A801-0AB45BCA76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D1C35AC6-709B-44DF-A12D-8598086B6640}" type="pres">
      <dgm:prSet presAssocID="{4BE40DEA-251B-4F1C-A801-0AB45BCA7656}" presName="spaceRect" presStyleCnt="0"/>
      <dgm:spPr/>
    </dgm:pt>
    <dgm:pt modelId="{2838B6C3-28F3-4785-A026-99A700B06D73}" type="pres">
      <dgm:prSet presAssocID="{4BE40DEA-251B-4F1C-A801-0AB45BCA7656}" presName="textRect" presStyleLbl="revTx" presStyleIdx="0" presStyleCnt="4">
        <dgm:presLayoutVars>
          <dgm:chMax val="1"/>
          <dgm:chPref val="1"/>
        </dgm:presLayoutVars>
      </dgm:prSet>
      <dgm:spPr/>
    </dgm:pt>
    <dgm:pt modelId="{B42E7233-CC37-4F7C-A438-456E6CC892BA}" type="pres">
      <dgm:prSet presAssocID="{36523C58-C486-406C-98E8-510D28B278E4}" presName="sibTrans" presStyleCnt="0"/>
      <dgm:spPr/>
    </dgm:pt>
    <dgm:pt modelId="{E5EE5D0B-4C86-4B84-B4C2-40C0DBF97750}" type="pres">
      <dgm:prSet presAssocID="{8443F70C-9217-41FB-BA29-029D1D206AAD}" presName="compNode" presStyleCnt="0"/>
      <dgm:spPr/>
    </dgm:pt>
    <dgm:pt modelId="{6217C3CE-3375-46FD-89E1-D9CD78ECCA3D}" type="pres">
      <dgm:prSet presAssocID="{8443F70C-9217-41FB-BA29-029D1D206AA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A88861-61B7-4596-A376-A7B577D7E571}" type="pres">
      <dgm:prSet presAssocID="{8443F70C-9217-41FB-BA29-029D1D206A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DA892D50-0D7A-4C35-89E7-CF96756E8F8E}" type="pres">
      <dgm:prSet presAssocID="{8443F70C-9217-41FB-BA29-029D1D206AAD}" presName="spaceRect" presStyleCnt="0"/>
      <dgm:spPr/>
    </dgm:pt>
    <dgm:pt modelId="{52D86AF8-E727-41F2-B76E-D2833D909657}" type="pres">
      <dgm:prSet presAssocID="{8443F70C-9217-41FB-BA29-029D1D206AAD}" presName="textRect" presStyleLbl="revTx" presStyleIdx="1" presStyleCnt="4">
        <dgm:presLayoutVars>
          <dgm:chMax val="1"/>
          <dgm:chPref val="1"/>
        </dgm:presLayoutVars>
      </dgm:prSet>
      <dgm:spPr/>
    </dgm:pt>
    <dgm:pt modelId="{B0B65A56-41BF-417E-B8D6-E20BFBC6F4C4}" type="pres">
      <dgm:prSet presAssocID="{F2D6F226-5588-434F-968D-E0C283785334}" presName="sibTrans" presStyleCnt="0"/>
      <dgm:spPr/>
    </dgm:pt>
    <dgm:pt modelId="{C0083A13-9993-46EE-AF7B-44C6174120A7}" type="pres">
      <dgm:prSet presAssocID="{409C339F-B456-4243-92F8-27FC2EEEBA6B}" presName="compNode" presStyleCnt="0"/>
      <dgm:spPr/>
    </dgm:pt>
    <dgm:pt modelId="{76E932C5-1AB3-4B54-8E9F-EB40193E97F6}" type="pres">
      <dgm:prSet presAssocID="{409C339F-B456-4243-92F8-27FC2EEEBA6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91008A4-6F07-409A-B45C-B54885805D43}" type="pres">
      <dgm:prSet presAssocID="{409C339F-B456-4243-92F8-27FC2EEEBA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02C154A-2B4D-4452-8F7C-56D53A488C40}" type="pres">
      <dgm:prSet presAssocID="{409C339F-B456-4243-92F8-27FC2EEEBA6B}" presName="spaceRect" presStyleCnt="0"/>
      <dgm:spPr/>
    </dgm:pt>
    <dgm:pt modelId="{305666DD-3A1F-4E08-B86B-2B80AF6C5281}" type="pres">
      <dgm:prSet presAssocID="{409C339F-B456-4243-92F8-27FC2EEEBA6B}" presName="textRect" presStyleLbl="revTx" presStyleIdx="2" presStyleCnt="4">
        <dgm:presLayoutVars>
          <dgm:chMax val="1"/>
          <dgm:chPref val="1"/>
        </dgm:presLayoutVars>
      </dgm:prSet>
      <dgm:spPr/>
    </dgm:pt>
    <dgm:pt modelId="{A7EC46F4-CBED-4D25-9075-713BF4755E64}" type="pres">
      <dgm:prSet presAssocID="{005BF380-146F-49E3-8816-7F7F11665577}" presName="sibTrans" presStyleCnt="0"/>
      <dgm:spPr/>
    </dgm:pt>
    <dgm:pt modelId="{F5DC955A-E7A1-482B-8BFB-E53D5396D03A}" type="pres">
      <dgm:prSet presAssocID="{49873DBA-5CD3-4B6F-AFBA-D40874A5F5BB}" presName="compNode" presStyleCnt="0"/>
      <dgm:spPr/>
    </dgm:pt>
    <dgm:pt modelId="{BABC872D-2FCD-4547-9EBE-C7437B0C1D84}" type="pres">
      <dgm:prSet presAssocID="{49873DBA-5CD3-4B6F-AFBA-D40874A5F5B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799346-B92B-4064-984E-09A34DE919D2}" type="pres">
      <dgm:prSet presAssocID="{49873DBA-5CD3-4B6F-AFBA-D40874A5F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67F657BC-DDA3-4BD6-9212-57792079FDAB}" type="pres">
      <dgm:prSet presAssocID="{49873DBA-5CD3-4B6F-AFBA-D40874A5F5BB}" presName="spaceRect" presStyleCnt="0"/>
      <dgm:spPr/>
    </dgm:pt>
    <dgm:pt modelId="{D710D004-19B5-4C90-B503-3F00B2B37744}" type="pres">
      <dgm:prSet presAssocID="{49873DBA-5CD3-4B6F-AFBA-D40874A5F5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279E29-6EBF-45E3-AAD1-A7D9EE908133}" type="presOf" srcId="{8443F70C-9217-41FB-BA29-029D1D206AAD}" destId="{52D86AF8-E727-41F2-B76E-D2833D909657}" srcOrd="0" destOrd="0" presId="urn:microsoft.com/office/officeart/2018/5/layout/IconLeafLabelList"/>
    <dgm:cxn modelId="{B5127C45-977D-4E7A-A17C-8231608C6F78}" type="presOf" srcId="{49873DBA-5CD3-4B6F-AFBA-D40874A5F5BB}" destId="{D710D004-19B5-4C90-B503-3F00B2B37744}" srcOrd="0" destOrd="0" presId="urn:microsoft.com/office/officeart/2018/5/layout/IconLeafLabelList"/>
    <dgm:cxn modelId="{38A54A47-D0A0-4163-AF26-D9DF5A128FFD}" srcId="{1906DFE1-E22D-4DA0-AF26-36C47EC7A1DA}" destId="{409C339F-B456-4243-92F8-27FC2EEEBA6B}" srcOrd="2" destOrd="0" parTransId="{2EDFF82F-5D04-417A-AF87-ACDD86B9EEDF}" sibTransId="{005BF380-146F-49E3-8816-7F7F11665577}"/>
    <dgm:cxn modelId="{9783FE4E-9331-4BB7-A612-C29352AFECCC}" type="presOf" srcId="{409C339F-B456-4243-92F8-27FC2EEEBA6B}" destId="{305666DD-3A1F-4E08-B86B-2B80AF6C5281}" srcOrd="0" destOrd="0" presId="urn:microsoft.com/office/officeart/2018/5/layout/IconLeafLabelList"/>
    <dgm:cxn modelId="{666E9B4F-E3F7-4A60-909C-4D99D0342CB2}" type="presOf" srcId="{1906DFE1-E22D-4DA0-AF26-36C47EC7A1DA}" destId="{28F864E2-48F9-49CB-A9A0-1397446C372D}" srcOrd="0" destOrd="0" presId="urn:microsoft.com/office/officeart/2018/5/layout/IconLeafLabelList"/>
    <dgm:cxn modelId="{4450C1AD-6278-4863-8D2B-254DEAF78852}" srcId="{1906DFE1-E22D-4DA0-AF26-36C47EC7A1DA}" destId="{8443F70C-9217-41FB-BA29-029D1D206AAD}" srcOrd="1" destOrd="0" parTransId="{0630CF85-BA95-4EAA-80EE-64EB2DB5B8B6}" sibTransId="{F2D6F226-5588-434F-968D-E0C283785334}"/>
    <dgm:cxn modelId="{151DA7C2-7275-480B-AF11-EE5F6B2B91DC}" srcId="{1906DFE1-E22D-4DA0-AF26-36C47EC7A1DA}" destId="{4BE40DEA-251B-4F1C-A801-0AB45BCA7656}" srcOrd="0" destOrd="0" parTransId="{18DB0A8A-B94B-4CD6-A0AC-58671AA75AD2}" sibTransId="{36523C58-C486-406C-98E8-510D28B278E4}"/>
    <dgm:cxn modelId="{14F042D1-0463-4A20-A434-C7351B034BE5}" srcId="{1906DFE1-E22D-4DA0-AF26-36C47EC7A1DA}" destId="{49873DBA-5CD3-4B6F-AFBA-D40874A5F5BB}" srcOrd="3" destOrd="0" parTransId="{61AE5388-B37E-4FDA-9566-ED349C064EE9}" sibTransId="{2788319B-32B5-42C6-8F34-0BC2EACF5E7E}"/>
    <dgm:cxn modelId="{A923F9D2-746E-43F8-AAB6-2E3D64418D05}" type="presOf" srcId="{4BE40DEA-251B-4F1C-A801-0AB45BCA7656}" destId="{2838B6C3-28F3-4785-A026-99A700B06D73}" srcOrd="0" destOrd="0" presId="urn:microsoft.com/office/officeart/2018/5/layout/IconLeafLabelList"/>
    <dgm:cxn modelId="{A0B5F7E9-174C-4597-B86C-E7C7AA24814A}" type="presParOf" srcId="{28F864E2-48F9-49CB-A9A0-1397446C372D}" destId="{CC2DF88C-31B0-4FDD-B554-1AADD9C0FB9B}" srcOrd="0" destOrd="0" presId="urn:microsoft.com/office/officeart/2018/5/layout/IconLeafLabelList"/>
    <dgm:cxn modelId="{DA2C7998-615D-4C59-B3AD-C97692A08163}" type="presParOf" srcId="{CC2DF88C-31B0-4FDD-B554-1AADD9C0FB9B}" destId="{161F7DEE-AA24-4DB6-860B-614EA1364F02}" srcOrd="0" destOrd="0" presId="urn:microsoft.com/office/officeart/2018/5/layout/IconLeafLabelList"/>
    <dgm:cxn modelId="{33C2AAA8-E96D-4E06-AB37-CBE8893B5961}" type="presParOf" srcId="{CC2DF88C-31B0-4FDD-B554-1AADD9C0FB9B}" destId="{148BC753-4ACC-4044-BE54-CC6CD1584F7B}" srcOrd="1" destOrd="0" presId="urn:microsoft.com/office/officeart/2018/5/layout/IconLeafLabelList"/>
    <dgm:cxn modelId="{F646F74C-2900-4ADB-94BB-B2F7D4059C68}" type="presParOf" srcId="{CC2DF88C-31B0-4FDD-B554-1AADD9C0FB9B}" destId="{D1C35AC6-709B-44DF-A12D-8598086B6640}" srcOrd="2" destOrd="0" presId="urn:microsoft.com/office/officeart/2018/5/layout/IconLeafLabelList"/>
    <dgm:cxn modelId="{7AE6A8F5-0077-41E0-883F-D9FDF99DD1D1}" type="presParOf" srcId="{CC2DF88C-31B0-4FDD-B554-1AADD9C0FB9B}" destId="{2838B6C3-28F3-4785-A026-99A700B06D73}" srcOrd="3" destOrd="0" presId="urn:microsoft.com/office/officeart/2018/5/layout/IconLeafLabelList"/>
    <dgm:cxn modelId="{A927A664-BC00-4E83-BBC0-01F6083FDC9D}" type="presParOf" srcId="{28F864E2-48F9-49CB-A9A0-1397446C372D}" destId="{B42E7233-CC37-4F7C-A438-456E6CC892BA}" srcOrd="1" destOrd="0" presId="urn:microsoft.com/office/officeart/2018/5/layout/IconLeafLabelList"/>
    <dgm:cxn modelId="{4B2A1FD5-22DE-4812-9CE1-30EB422EA1F9}" type="presParOf" srcId="{28F864E2-48F9-49CB-A9A0-1397446C372D}" destId="{E5EE5D0B-4C86-4B84-B4C2-40C0DBF97750}" srcOrd="2" destOrd="0" presId="urn:microsoft.com/office/officeart/2018/5/layout/IconLeafLabelList"/>
    <dgm:cxn modelId="{BFB71202-E3FC-45E8-A36A-A1DC8F0AB7A9}" type="presParOf" srcId="{E5EE5D0B-4C86-4B84-B4C2-40C0DBF97750}" destId="{6217C3CE-3375-46FD-89E1-D9CD78ECCA3D}" srcOrd="0" destOrd="0" presId="urn:microsoft.com/office/officeart/2018/5/layout/IconLeafLabelList"/>
    <dgm:cxn modelId="{13294E11-6851-4BF0-9421-C8297EE13D59}" type="presParOf" srcId="{E5EE5D0B-4C86-4B84-B4C2-40C0DBF97750}" destId="{21A88861-61B7-4596-A376-A7B577D7E571}" srcOrd="1" destOrd="0" presId="urn:microsoft.com/office/officeart/2018/5/layout/IconLeafLabelList"/>
    <dgm:cxn modelId="{C7CEAE79-C7D7-4F46-A7A1-F9AB3A75748A}" type="presParOf" srcId="{E5EE5D0B-4C86-4B84-B4C2-40C0DBF97750}" destId="{DA892D50-0D7A-4C35-89E7-CF96756E8F8E}" srcOrd="2" destOrd="0" presId="urn:microsoft.com/office/officeart/2018/5/layout/IconLeafLabelList"/>
    <dgm:cxn modelId="{49960012-4025-48E0-92C9-035CE411E3A2}" type="presParOf" srcId="{E5EE5D0B-4C86-4B84-B4C2-40C0DBF97750}" destId="{52D86AF8-E727-41F2-B76E-D2833D909657}" srcOrd="3" destOrd="0" presId="urn:microsoft.com/office/officeart/2018/5/layout/IconLeafLabelList"/>
    <dgm:cxn modelId="{879DC53D-53C9-46C4-9851-C0680D27CEBA}" type="presParOf" srcId="{28F864E2-48F9-49CB-A9A0-1397446C372D}" destId="{B0B65A56-41BF-417E-B8D6-E20BFBC6F4C4}" srcOrd="3" destOrd="0" presId="urn:microsoft.com/office/officeart/2018/5/layout/IconLeafLabelList"/>
    <dgm:cxn modelId="{B3F517A4-94D7-47FC-A64E-BC926825F9F5}" type="presParOf" srcId="{28F864E2-48F9-49CB-A9A0-1397446C372D}" destId="{C0083A13-9993-46EE-AF7B-44C6174120A7}" srcOrd="4" destOrd="0" presId="urn:microsoft.com/office/officeart/2018/5/layout/IconLeafLabelList"/>
    <dgm:cxn modelId="{EA596064-14DA-49F6-8E43-C15810164E6C}" type="presParOf" srcId="{C0083A13-9993-46EE-AF7B-44C6174120A7}" destId="{76E932C5-1AB3-4B54-8E9F-EB40193E97F6}" srcOrd="0" destOrd="0" presId="urn:microsoft.com/office/officeart/2018/5/layout/IconLeafLabelList"/>
    <dgm:cxn modelId="{8BDBE319-D013-4739-952E-F58F1DA4D3B7}" type="presParOf" srcId="{C0083A13-9993-46EE-AF7B-44C6174120A7}" destId="{491008A4-6F07-409A-B45C-B54885805D43}" srcOrd="1" destOrd="0" presId="urn:microsoft.com/office/officeart/2018/5/layout/IconLeafLabelList"/>
    <dgm:cxn modelId="{94503428-EAA8-470D-8796-EDAC2CC7604B}" type="presParOf" srcId="{C0083A13-9993-46EE-AF7B-44C6174120A7}" destId="{602C154A-2B4D-4452-8F7C-56D53A488C40}" srcOrd="2" destOrd="0" presId="urn:microsoft.com/office/officeart/2018/5/layout/IconLeafLabelList"/>
    <dgm:cxn modelId="{EE440D1E-A2AF-4D90-896D-FF963044447B}" type="presParOf" srcId="{C0083A13-9993-46EE-AF7B-44C6174120A7}" destId="{305666DD-3A1F-4E08-B86B-2B80AF6C5281}" srcOrd="3" destOrd="0" presId="urn:microsoft.com/office/officeart/2018/5/layout/IconLeafLabelList"/>
    <dgm:cxn modelId="{883E8D9A-A91F-45CC-97D3-E6A3F3234D0E}" type="presParOf" srcId="{28F864E2-48F9-49CB-A9A0-1397446C372D}" destId="{A7EC46F4-CBED-4D25-9075-713BF4755E64}" srcOrd="5" destOrd="0" presId="urn:microsoft.com/office/officeart/2018/5/layout/IconLeafLabelList"/>
    <dgm:cxn modelId="{2E672B6A-ACC3-4B14-B81B-97A381B6A8CD}" type="presParOf" srcId="{28F864E2-48F9-49CB-A9A0-1397446C372D}" destId="{F5DC955A-E7A1-482B-8BFB-E53D5396D03A}" srcOrd="6" destOrd="0" presId="urn:microsoft.com/office/officeart/2018/5/layout/IconLeafLabelList"/>
    <dgm:cxn modelId="{376C0419-F3AD-445D-86D5-9043EA4CB7D4}" type="presParOf" srcId="{F5DC955A-E7A1-482B-8BFB-E53D5396D03A}" destId="{BABC872D-2FCD-4547-9EBE-C7437B0C1D84}" srcOrd="0" destOrd="0" presId="urn:microsoft.com/office/officeart/2018/5/layout/IconLeafLabelList"/>
    <dgm:cxn modelId="{48F30F23-BF84-486A-AF1D-72AD31AEACB8}" type="presParOf" srcId="{F5DC955A-E7A1-482B-8BFB-E53D5396D03A}" destId="{CC799346-B92B-4064-984E-09A34DE919D2}" srcOrd="1" destOrd="0" presId="urn:microsoft.com/office/officeart/2018/5/layout/IconLeafLabelList"/>
    <dgm:cxn modelId="{8BFF54D2-2D43-4EA0-87EE-F00BA8FB80E7}" type="presParOf" srcId="{F5DC955A-E7A1-482B-8BFB-E53D5396D03A}" destId="{67F657BC-DDA3-4BD6-9212-57792079FDAB}" srcOrd="2" destOrd="0" presId="urn:microsoft.com/office/officeart/2018/5/layout/IconLeafLabelList"/>
    <dgm:cxn modelId="{4163F7BA-037E-421D-89FF-B0D481179A2A}" type="presParOf" srcId="{F5DC955A-E7A1-482B-8BFB-E53D5396D03A}" destId="{D710D004-19B5-4C90-B503-3F00B2B3774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CB6C5-BDE4-254C-9B85-871948EB97A4}">
      <dsp:nvSpPr>
        <dsp:cNvPr id="0" name=""/>
        <dsp:cNvSpPr/>
      </dsp:nvSpPr>
      <dsp:spPr>
        <a:xfrm>
          <a:off x="0" y="17447"/>
          <a:ext cx="1098209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Hold funds in a vested wallet</a:t>
          </a:r>
        </a:p>
      </dsp:txBody>
      <dsp:txXfrm>
        <a:off x="37696" y="55143"/>
        <a:ext cx="10906698" cy="696808"/>
      </dsp:txXfrm>
    </dsp:sp>
    <dsp:sp modelId="{AD69A26E-9975-6342-86B9-8215717D179D}">
      <dsp:nvSpPr>
        <dsp:cNvPr id="0" name=""/>
        <dsp:cNvSpPr/>
      </dsp:nvSpPr>
      <dsp:spPr>
        <a:xfrm>
          <a:off x="0" y="884687"/>
          <a:ext cx="10982090" cy="772200"/>
        </a:xfrm>
        <a:prstGeom prst="roundRect">
          <a:avLst/>
        </a:prstGeom>
        <a:solidFill>
          <a:schemeClr val="accent2">
            <a:hueOff val="750924"/>
            <a:satOff val="-2411"/>
            <a:lumOff val="-3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Funds released upon conditions satisfied</a:t>
          </a:r>
        </a:p>
      </dsp:txBody>
      <dsp:txXfrm>
        <a:off x="37696" y="922383"/>
        <a:ext cx="10906698" cy="696808"/>
      </dsp:txXfrm>
    </dsp:sp>
    <dsp:sp modelId="{06499015-4EAE-4F44-985D-1F5966B944A6}">
      <dsp:nvSpPr>
        <dsp:cNvPr id="0" name=""/>
        <dsp:cNvSpPr/>
      </dsp:nvSpPr>
      <dsp:spPr>
        <a:xfrm>
          <a:off x="0" y="1751927"/>
          <a:ext cx="10982090" cy="772200"/>
        </a:xfrm>
        <a:prstGeom prst="roundRect">
          <a:avLst/>
        </a:prstGeom>
        <a:solidFill>
          <a:schemeClr val="accent2">
            <a:hueOff val="1501848"/>
            <a:satOff val="-4823"/>
            <a:lumOff val="-6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Meant as an investment vehicle for artist</a:t>
          </a:r>
        </a:p>
      </dsp:txBody>
      <dsp:txXfrm>
        <a:off x="37696" y="1789623"/>
        <a:ext cx="10906698" cy="696808"/>
      </dsp:txXfrm>
    </dsp:sp>
    <dsp:sp modelId="{C0511BC8-05BE-654D-881D-F84E350997DE}">
      <dsp:nvSpPr>
        <dsp:cNvPr id="0" name=""/>
        <dsp:cNvSpPr/>
      </dsp:nvSpPr>
      <dsp:spPr>
        <a:xfrm>
          <a:off x="0" y="2619167"/>
          <a:ext cx="10982090" cy="772200"/>
        </a:xfrm>
        <a:prstGeom prst="roundRect">
          <a:avLst/>
        </a:prstGeom>
        <a:solidFill>
          <a:schemeClr val="accent2">
            <a:hueOff val="2252771"/>
            <a:satOff val="-7234"/>
            <a:lumOff val="-9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Contract is immutable upon execution</a:t>
          </a:r>
        </a:p>
      </dsp:txBody>
      <dsp:txXfrm>
        <a:off x="37696" y="2656863"/>
        <a:ext cx="10906698" cy="696808"/>
      </dsp:txXfrm>
    </dsp:sp>
    <dsp:sp modelId="{C5849187-DF71-2343-81F8-5760A33DF60E}">
      <dsp:nvSpPr>
        <dsp:cNvPr id="0" name=""/>
        <dsp:cNvSpPr/>
      </dsp:nvSpPr>
      <dsp:spPr>
        <a:xfrm>
          <a:off x="0" y="3486407"/>
          <a:ext cx="10982090" cy="7722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Offers transparency to finances and terms</a:t>
          </a:r>
        </a:p>
      </dsp:txBody>
      <dsp:txXfrm>
        <a:off x="37696" y="3524103"/>
        <a:ext cx="1090669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54D31-FD9D-9341-8358-239A5F50A309}">
      <dsp:nvSpPr>
        <dsp:cNvPr id="0" name=""/>
        <dsp:cNvSpPr/>
      </dsp:nvSpPr>
      <dsp:spPr>
        <a:xfrm>
          <a:off x="0" y="808907"/>
          <a:ext cx="1098209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serve as a third party contract provider with no involvement in talks</a:t>
          </a:r>
        </a:p>
      </dsp:txBody>
      <dsp:txXfrm>
        <a:off x="29700" y="838607"/>
        <a:ext cx="10922690" cy="549000"/>
      </dsp:txXfrm>
    </dsp:sp>
    <dsp:sp modelId="{AE50CD84-0ECF-1B48-9A0E-94D8975C4EC4}">
      <dsp:nvSpPr>
        <dsp:cNvPr id="0" name=""/>
        <dsp:cNvSpPr/>
      </dsp:nvSpPr>
      <dsp:spPr>
        <a:xfrm>
          <a:off x="0" y="1492187"/>
          <a:ext cx="10982090" cy="608400"/>
        </a:xfrm>
        <a:prstGeom prst="roundRect">
          <a:avLst/>
        </a:prstGeom>
        <a:solidFill>
          <a:schemeClr val="accent2">
            <a:hueOff val="1001232"/>
            <a:satOff val="-3215"/>
            <a:lumOff val="-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Terms decided prior to execution by negotiations </a:t>
          </a:r>
        </a:p>
      </dsp:txBody>
      <dsp:txXfrm>
        <a:off x="29700" y="1521887"/>
        <a:ext cx="10922690" cy="549000"/>
      </dsp:txXfrm>
    </dsp:sp>
    <dsp:sp modelId="{DDE5752C-0809-7B4E-85C0-ED95F06A8BB7}">
      <dsp:nvSpPr>
        <dsp:cNvPr id="0" name=""/>
        <dsp:cNvSpPr/>
      </dsp:nvSpPr>
      <dsp:spPr>
        <a:xfrm>
          <a:off x="0" y="2175467"/>
          <a:ext cx="10982090" cy="608400"/>
        </a:xfrm>
        <a:prstGeom prst="roundRect">
          <a:avLst/>
        </a:prstGeom>
        <a:solidFill>
          <a:schemeClr val="accent2">
            <a:hueOff val="2002463"/>
            <a:satOff val="-6431"/>
            <a:lumOff val="-87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Holds agreed percentage payout</a:t>
          </a:r>
        </a:p>
      </dsp:txBody>
      <dsp:txXfrm>
        <a:off x="29700" y="2205167"/>
        <a:ext cx="10922690" cy="549000"/>
      </dsp:txXfrm>
    </dsp:sp>
    <dsp:sp modelId="{12791FF5-B95B-4649-9CEB-17829C99A5D5}">
      <dsp:nvSpPr>
        <dsp:cNvPr id="0" name=""/>
        <dsp:cNvSpPr/>
      </dsp:nvSpPr>
      <dsp:spPr>
        <a:xfrm>
          <a:off x="0" y="2858747"/>
          <a:ext cx="10982090" cy="6084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Protects all parties involved</a:t>
          </a:r>
        </a:p>
      </dsp:txBody>
      <dsp:txXfrm>
        <a:off x="29700" y="2888447"/>
        <a:ext cx="10922690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4B0B2-2D1C-49CE-9263-1C6ED53A5F5C}">
      <dsp:nvSpPr>
        <dsp:cNvPr id="0" name=""/>
        <dsp:cNvSpPr/>
      </dsp:nvSpPr>
      <dsp:spPr>
        <a:xfrm>
          <a:off x="0" y="713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374E8-6553-4A42-BE55-54E4C0177707}">
      <dsp:nvSpPr>
        <dsp:cNvPr id="0" name=""/>
        <dsp:cNvSpPr/>
      </dsp:nvSpPr>
      <dsp:spPr>
        <a:xfrm>
          <a:off x="504919" y="376273"/>
          <a:ext cx="918035" cy="918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2A24-6925-42CD-A183-F13A0A5EDAFF}">
      <dsp:nvSpPr>
        <dsp:cNvPr id="0" name=""/>
        <dsp:cNvSpPr/>
      </dsp:nvSpPr>
      <dsp:spPr>
        <a:xfrm>
          <a:off x="1927873" y="713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 disputes on terms, conditions, and payment by clearly defining details through math not wording</a:t>
          </a:r>
        </a:p>
      </dsp:txBody>
      <dsp:txXfrm>
        <a:off x="1927873" y="713"/>
        <a:ext cx="4245535" cy="1669154"/>
      </dsp:txXfrm>
    </dsp:sp>
    <dsp:sp modelId="{E4F8FF2B-F418-4180-82B1-8C032A5CB951}">
      <dsp:nvSpPr>
        <dsp:cNvPr id="0" name=""/>
        <dsp:cNvSpPr/>
      </dsp:nvSpPr>
      <dsp:spPr>
        <a:xfrm>
          <a:off x="0" y="2087157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06881-01C5-4B79-AD71-2E39E48E04C6}">
      <dsp:nvSpPr>
        <dsp:cNvPr id="0" name=""/>
        <dsp:cNvSpPr/>
      </dsp:nvSpPr>
      <dsp:spPr>
        <a:xfrm>
          <a:off x="504919" y="2462716"/>
          <a:ext cx="918035" cy="918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0D2D-3B76-40F8-AA80-AFAD94825C79}">
      <dsp:nvSpPr>
        <dsp:cNvPr id="0" name=""/>
        <dsp:cNvSpPr/>
      </dsp:nvSpPr>
      <dsp:spPr>
        <a:xfrm>
          <a:off x="1927873" y="2087157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Introduces protections such as under performance, royalty protections, </a:t>
          </a:r>
          <a:r>
            <a:rPr lang="en-US" sz="2500" kern="1200" dirty="0" err="1"/>
            <a:t>etc</a:t>
          </a:r>
          <a:endParaRPr lang="en-US" sz="2500" kern="1200" dirty="0"/>
        </a:p>
      </dsp:txBody>
      <dsp:txXfrm>
        <a:off x="1927873" y="2087157"/>
        <a:ext cx="4245535" cy="1669154"/>
      </dsp:txXfrm>
    </dsp:sp>
    <dsp:sp modelId="{06311395-0B09-4E1F-B491-36E35F9967A2}">
      <dsp:nvSpPr>
        <dsp:cNvPr id="0" name=""/>
        <dsp:cNvSpPr/>
      </dsp:nvSpPr>
      <dsp:spPr>
        <a:xfrm>
          <a:off x="0" y="4173600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1A190-EDAC-4738-9973-CE2BB94E2F95}">
      <dsp:nvSpPr>
        <dsp:cNvPr id="0" name=""/>
        <dsp:cNvSpPr/>
      </dsp:nvSpPr>
      <dsp:spPr>
        <a:xfrm>
          <a:off x="504919" y="4549160"/>
          <a:ext cx="918035" cy="918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0A48-A961-4767-AECD-EBF66F6F2C21}">
      <dsp:nvSpPr>
        <dsp:cNvPr id="0" name=""/>
        <dsp:cNvSpPr/>
      </dsp:nvSpPr>
      <dsp:spPr>
        <a:xfrm>
          <a:off x="1927873" y="4173600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Solves trust factor upon contract initiation</a:t>
          </a:r>
        </a:p>
      </dsp:txBody>
      <dsp:txXfrm>
        <a:off x="1927873" y="4173600"/>
        <a:ext cx="4245535" cy="1669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Prohibits token distribution before contract start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Sends all tokens to artist immediately if contract expired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Distributes precisely what artist owed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Allows artist address to be correctly input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start time (in UTC)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duration (in UTC)</a:t>
          </a:r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EA1-BF5F-478C-A47B-20A941E244C1}">
      <dsp:nvSpPr>
        <dsp:cNvPr id="0" name=""/>
        <dsp:cNvSpPr/>
      </dsp:nvSpPr>
      <dsp:spPr>
        <a:xfrm>
          <a:off x="962462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84D57-BD5D-473B-B219-514D55EBAD4E}">
      <dsp:nvSpPr>
        <dsp:cNvPr id="0" name=""/>
        <dsp:cNvSpPr/>
      </dsp:nvSpPr>
      <dsp:spPr>
        <a:xfrm>
          <a:off x="72919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Simple and easy to use User Interface </a:t>
          </a:r>
        </a:p>
      </dsp:txBody>
      <dsp:txXfrm>
        <a:off x="72919" y="2697882"/>
        <a:ext cx="3234701" cy="720000"/>
      </dsp:txXfrm>
    </dsp:sp>
    <dsp:sp modelId="{82C4FA9F-6F85-47E1-B931-3149AD4E16CD}">
      <dsp:nvSpPr>
        <dsp:cNvPr id="0" name=""/>
        <dsp:cNvSpPr/>
      </dsp:nvSpPr>
      <dsp:spPr>
        <a:xfrm>
          <a:off x="4763237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3788-C531-4D21-BB20-F47D48F41D85}">
      <dsp:nvSpPr>
        <dsp:cNvPr id="0" name=""/>
        <dsp:cNvSpPr/>
      </dsp:nvSpPr>
      <dsp:spPr>
        <a:xfrm>
          <a:off x="3873694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All-In-One Smart Contract Builder</a:t>
          </a:r>
        </a:p>
      </dsp:txBody>
      <dsp:txXfrm>
        <a:off x="3873694" y="2697882"/>
        <a:ext cx="3234701" cy="720000"/>
      </dsp:txXfrm>
    </dsp:sp>
    <dsp:sp modelId="{F2F24C7D-B7AB-4957-9018-9A1F9BBDD1FF}">
      <dsp:nvSpPr>
        <dsp:cNvPr id="0" name=""/>
        <dsp:cNvSpPr/>
      </dsp:nvSpPr>
      <dsp:spPr>
        <a:xfrm>
          <a:off x="8564011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5EDD-3F0D-420D-B9B8-22BF577E5D83}">
      <dsp:nvSpPr>
        <dsp:cNvPr id="0" name=""/>
        <dsp:cNvSpPr/>
      </dsp:nvSpPr>
      <dsp:spPr>
        <a:xfrm>
          <a:off x="7674468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Insurance Protections for Vested Funds</a:t>
          </a:r>
        </a:p>
      </dsp:txBody>
      <dsp:txXfrm>
        <a:off x="7674468" y="2697882"/>
        <a:ext cx="3234701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F7DEE-AA24-4DB6-860B-614EA1364F02}">
      <dsp:nvSpPr>
        <dsp:cNvPr id="0" name=""/>
        <dsp:cNvSpPr/>
      </dsp:nvSpPr>
      <dsp:spPr>
        <a:xfrm>
          <a:off x="58304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BC753-4ACC-4044-BE54-CC6CD1584F7B}">
      <dsp:nvSpPr>
        <dsp:cNvPr id="0" name=""/>
        <dsp:cNvSpPr/>
      </dsp:nvSpPr>
      <dsp:spPr>
        <a:xfrm>
          <a:off x="89165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B6C3-28F3-4785-A026-99A700B06D73}">
      <dsp:nvSpPr>
        <dsp:cNvPr id="0" name=""/>
        <dsp:cNvSpPr/>
      </dsp:nvSpPr>
      <dsp:spPr>
        <a:xfrm>
          <a:off x="120140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Slack </a:t>
          </a:r>
        </a:p>
      </dsp:txBody>
      <dsp:txXfrm>
        <a:off x="120140" y="2727579"/>
        <a:ext cx="2373880" cy="720000"/>
      </dsp:txXfrm>
    </dsp:sp>
    <dsp:sp modelId="{6217C3CE-3375-46FD-89E1-D9CD78ECCA3D}">
      <dsp:nvSpPr>
        <dsp:cNvPr id="0" name=""/>
        <dsp:cNvSpPr/>
      </dsp:nvSpPr>
      <dsp:spPr>
        <a:xfrm>
          <a:off x="337235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88861-61B7-4596-A376-A7B577D7E571}">
      <dsp:nvSpPr>
        <dsp:cNvPr id="0" name=""/>
        <dsp:cNvSpPr/>
      </dsp:nvSpPr>
      <dsp:spPr>
        <a:xfrm>
          <a:off x="368096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86AF8-E727-41F2-B76E-D2833D909657}">
      <dsp:nvSpPr>
        <dsp:cNvPr id="0" name=""/>
        <dsp:cNvSpPr/>
      </dsp:nvSpPr>
      <dsp:spPr>
        <a:xfrm>
          <a:off x="290944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Telegram</a:t>
          </a:r>
        </a:p>
      </dsp:txBody>
      <dsp:txXfrm>
        <a:off x="2909449" y="2727579"/>
        <a:ext cx="2373880" cy="720000"/>
      </dsp:txXfrm>
    </dsp:sp>
    <dsp:sp modelId="{76E932C5-1AB3-4B54-8E9F-EB40193E97F6}">
      <dsp:nvSpPr>
        <dsp:cNvPr id="0" name=""/>
        <dsp:cNvSpPr/>
      </dsp:nvSpPr>
      <dsp:spPr>
        <a:xfrm>
          <a:off x="616166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008A4-6F07-409A-B45C-B54885805D43}">
      <dsp:nvSpPr>
        <dsp:cNvPr id="0" name=""/>
        <dsp:cNvSpPr/>
      </dsp:nvSpPr>
      <dsp:spPr>
        <a:xfrm>
          <a:off x="647027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66DD-3A1F-4E08-B86B-2B80AF6C5281}">
      <dsp:nvSpPr>
        <dsp:cNvPr id="0" name=""/>
        <dsp:cNvSpPr/>
      </dsp:nvSpPr>
      <dsp:spPr>
        <a:xfrm>
          <a:off x="569875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Email</a:t>
          </a:r>
        </a:p>
      </dsp:txBody>
      <dsp:txXfrm>
        <a:off x="5698759" y="2727579"/>
        <a:ext cx="2373880" cy="720000"/>
      </dsp:txXfrm>
    </dsp:sp>
    <dsp:sp modelId="{BABC872D-2FCD-4547-9EBE-C7437B0C1D84}">
      <dsp:nvSpPr>
        <dsp:cNvPr id="0" name=""/>
        <dsp:cNvSpPr/>
      </dsp:nvSpPr>
      <dsp:spPr>
        <a:xfrm>
          <a:off x="895097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99346-B92B-4064-984E-09A34DE919D2}">
      <dsp:nvSpPr>
        <dsp:cNvPr id="0" name=""/>
        <dsp:cNvSpPr/>
      </dsp:nvSpPr>
      <dsp:spPr>
        <a:xfrm>
          <a:off x="925958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D004-19B5-4C90-B503-3F00B2B37744}">
      <dsp:nvSpPr>
        <dsp:cNvPr id="0" name=""/>
        <dsp:cNvSpPr/>
      </dsp:nvSpPr>
      <dsp:spPr>
        <a:xfrm>
          <a:off x="848806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Github</a:t>
          </a:r>
        </a:p>
      </dsp:txBody>
      <dsp:txXfrm>
        <a:off x="8488069" y="2727579"/>
        <a:ext cx="23738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DADC1-C947-3745-B7AA-F805342EBFFE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A85C8-58B1-C447-9BB4-0BCFA1BE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3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Ethereum brand assets | ethereum.org">
            <a:extLst>
              <a:ext uri="{FF2B5EF4-FFF2-40B4-BE49-F238E27FC236}">
                <a16:creationId xmlns:a16="http://schemas.microsoft.com/office/drawing/2014/main" id="{E77A915C-7F41-67C6-6768-24BE534D5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E1062-D31D-B4FA-14EC-9C121C11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78" y="65573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Record Label Smart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0354-6D9B-CEA2-CD8F-93485979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93" y="4090853"/>
            <a:ext cx="4958128" cy="1765055"/>
          </a:xfrm>
        </p:spPr>
        <p:txBody>
          <a:bodyPr anchor="t"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31" name="Freeform: Shape 7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7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7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8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8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8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8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3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39" name="Freeform: Shape 8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8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9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9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9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9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5" name="Freeform: Shape 8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82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F6B87-B9F6-FA41-219A-C78051A3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Additions and Improvements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931DE-8A73-C4B5-FAD5-2737062F7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86829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0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0F136-8D3D-0A27-8EDA-EB6BB0F0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Join the Team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E1CA1A-4475-BD12-8A56-DA5B351D9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99068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05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E4A75-0A3A-3E53-FCDC-C25F2DAC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Artist and Label Agreements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7EA94-A78A-FD20-FAE9-A04E247A0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325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6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AAEC3-0052-5629-EBF9-97BFEB82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Contract Structure</a:t>
            </a:r>
            <a:endParaRPr lang="en-US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E96099C2-F109-F95C-5CC5-14215DB68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65987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9113-FF77-BB1C-5A2F-026691ED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Vesting Wallet</a:t>
            </a:r>
          </a:p>
        </p:txBody>
      </p:sp>
      <p:pic>
        <p:nvPicPr>
          <p:cNvPr id="47" name="Graphic 6" descr="Safe">
            <a:extLst>
              <a:ext uri="{FF2B5EF4-FFF2-40B4-BE49-F238E27FC236}">
                <a16:creationId xmlns:a16="http://schemas.microsoft.com/office/drawing/2014/main" id="{17CACA1C-3479-82DE-77FE-08521A53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06" y="1017640"/>
            <a:ext cx="4817466" cy="4817466"/>
          </a:xfrm>
          <a:prstGeom prst="rect">
            <a:avLst/>
          </a:prstGeom>
        </p:spPr>
      </p:pic>
      <p:grpSp>
        <p:nvGrpSpPr>
          <p:cNvPr id="14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32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33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9BF6-4C70-326E-1DA2-F0872EFD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48" y="2384474"/>
            <a:ext cx="5604997" cy="372861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Handles the vesting of Ether and ERC20 tokens for a given beneficiary 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Custody of multiple tokens can be given to this contract, which will release the token to the beneficiary following a given, customizable, vesting schedule.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Any token transferred to this contract will follow the vesting schedule as if they were locked from the beginning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Consequently, if the vesting has already started, any amount of tokens sent to this contract will (at least partly) be immediately releasable.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3300" dirty="0"/>
            </a:br>
            <a:endParaRPr lang="en-US" sz="3300" dirty="0"/>
          </a:p>
          <a:p>
            <a:pPr>
              <a:lnSpc>
                <a:spcPct val="100000"/>
              </a:lnSpc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300" dirty="0"/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996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DC622-2CBA-527F-C863-3F67A9E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Solutions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BCD60-D6D6-1C23-1900-08E7B82C4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20608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Vesting Schedule formula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E7C46E-9039-3F2F-F749-168FD1E8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8" y="2593057"/>
            <a:ext cx="11755464" cy="33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7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69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476EB2E-9CB7-B6B6-C639-71A9D2C4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540000"/>
            <a:ext cx="8763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2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91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20106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12E1C"/>
      </a:dk2>
      <a:lt2>
        <a:srgbClr val="F0F1F3"/>
      </a:lt2>
      <a:accent1>
        <a:srgbClr val="BE9E19"/>
      </a:accent1>
      <a:accent2>
        <a:srgbClr val="E3732D"/>
      </a:accent2>
      <a:accent3>
        <a:srgbClr val="8DAB22"/>
      </a:accent3>
      <a:accent4>
        <a:srgbClr val="1B93D1"/>
      </a:accent4>
      <a:accent5>
        <a:srgbClr val="2D59E3"/>
      </a:accent5>
      <a:accent6>
        <a:srgbClr val="583ED8"/>
      </a:accent6>
      <a:hlink>
        <a:srgbClr val="3F58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271</Words>
  <Application>Microsoft Macintosh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Sagona Book</vt:lpstr>
      <vt:lpstr>ExploreVTI</vt:lpstr>
      <vt:lpstr>Record Label Smart Contract</vt:lpstr>
      <vt:lpstr>Artist and Label Agreements</vt:lpstr>
      <vt:lpstr>Contract Structure</vt:lpstr>
      <vt:lpstr>Vesting Wallet</vt:lpstr>
      <vt:lpstr>Solutions</vt:lpstr>
      <vt:lpstr>Code Features</vt:lpstr>
      <vt:lpstr>Benefits</vt:lpstr>
      <vt:lpstr>Code Features</vt:lpstr>
      <vt:lpstr>Benefits</vt:lpstr>
      <vt:lpstr>Future Additions and Improvements</vt:lpstr>
      <vt:lpstr>Join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Label Smart Contract</dc:title>
  <dc:creator>Clifford Charles</dc:creator>
  <cp:lastModifiedBy>Joseph Hagemann</cp:lastModifiedBy>
  <cp:revision>3</cp:revision>
  <dcterms:created xsi:type="dcterms:W3CDTF">2022-05-28T03:01:48Z</dcterms:created>
  <dcterms:modified xsi:type="dcterms:W3CDTF">2022-06-01T01:15:29Z</dcterms:modified>
</cp:coreProperties>
</file>